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83" r:id="rId8"/>
    <p:sldId id="271" r:id="rId9"/>
    <p:sldId id="272" r:id="rId10"/>
    <p:sldId id="275" r:id="rId11"/>
    <p:sldId id="274" r:id="rId12"/>
    <p:sldId id="276" r:id="rId13"/>
    <p:sldId id="280" r:id="rId14"/>
    <p:sldId id="281" r:id="rId15"/>
    <p:sldId id="278"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67754" autoAdjust="0"/>
  </p:normalViewPr>
  <p:slideViewPr>
    <p:cSldViewPr snapToGrid="0">
      <p:cViewPr varScale="1">
        <p:scale>
          <a:sx n="58" d="100"/>
          <a:sy n="58" d="100"/>
        </p:scale>
        <p:origin x="-1800" y="-96"/>
      </p:cViewPr>
      <p:guideLst>
        <p:guide orient="horz" pos="894"/>
        <p:guide pos="9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101" d="100"/>
          <a:sy n="101" d="100"/>
        </p:scale>
        <p:origin x="-2200"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a:t>run chef-client</a:t>
          </a:r>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a:t>bootstrap machine</a:t>
          </a:r>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a:t>provision machine</a:t>
          </a:r>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a:t>upload cookbook</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ad hoc</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35988321-A73B-644D-A357-4859723CA3FE}" type="presOf" srcId="{54530FEA-48EB-A341-BC9F-3A8FF18CC516}" destId="{46692498-78BE-4D48-A59A-4B892CAE6AC6}" srcOrd="1"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a:t>run testing tools</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automated</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make change</a:t>
          </a:r>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upload cookbook</a:t>
          </a:r>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provision machine</a:t>
          </a:r>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bootstrap machine</a:t>
          </a:r>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run chef-client</a:t>
          </a:r>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ad hoc</a:t>
          </a:r>
          <a:r>
            <a:rPr lang="en-US" sz="1600" kern="1200" baseline="0" dirty="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make change</a:t>
          </a:r>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run testing tools</a:t>
          </a:r>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automated</a:t>
          </a:r>
          <a:r>
            <a:rPr lang="en-US" sz="2900" kern="1200" baseline="0" dirty="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
            <a:r>
              <a:rPr lang="en-US" baseline="0" dirty="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make changes to our cookbooks we are introducing risk. Ideall</a:t>
            </a:r>
            <a:r>
              <a:rPr lang="en-US" baseline="0" dirty="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a:p>
          <a:p>
            <a:r>
              <a:rPr lang="en-US" baseline="0" dirty="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Carrying out testing at every stage (e.g. union, rehearsal) </a:t>
            </a:r>
            <a:r>
              <a:rPr lang="en-US" dirty="0"/>
              <a:t>gives great feedback on</a:t>
            </a:r>
            <a:r>
              <a:rPr lang="en-US" baseline="0" dirty="0"/>
              <a:t> its </a:t>
            </a:r>
            <a:r>
              <a:rPr lang="en-US" dirty="0"/>
              <a:t>success at the cost of the time required for each cookbook to be pushed through this workflow.</a:t>
            </a:r>
          </a:p>
          <a:p>
            <a:endParaRPr lang="en-US" dirty="0"/>
          </a:p>
          <a:p>
            <a:r>
              <a:rPr lang="en-US" dirty="0"/>
              <a:t>Every </a:t>
            </a:r>
            <a:r>
              <a:rPr lang="en-US" baseline="0" dirty="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Writing</a:t>
            </a:r>
            <a:r>
              <a:rPr lang="en-US" baseline="0" dirty="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a:t>How testing</a:t>
            </a:r>
            <a:r>
              <a:rPr lang="en-US" baseline="0"/>
              <a:t> does </a:t>
            </a:r>
            <a:r>
              <a:rPr lang="en-US"/>
              <a:t>address</a:t>
            </a:r>
            <a:r>
              <a:rPr lang="en-US" baseline="0"/>
              <a:t> </a:t>
            </a:r>
            <a:r>
              <a:rPr lang="en-US"/>
              <a:t>the </a:t>
            </a:r>
            <a:r>
              <a:rPr lang="en-US" dirty="0"/>
              <a:t>speed of execution is </a:t>
            </a:r>
            <a:r>
              <a:rPr lang="en-US" baseline="0" dirty="0"/>
              <a:t>by removing many of the outside dependencies and allowing you to execute your recipes against in-memory representations of the environment. Or </a:t>
            </a:r>
            <a:r>
              <a:rPr lang="en-US" dirty="0"/>
              <a:t>automating</a:t>
            </a:r>
            <a:r>
              <a:rPr lang="en-US" baseline="0" dirty="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a:p>
          <a:p>
            <a:r>
              <a:rPr lang="en-US" baseline="0" dirty="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a:t>
            </a:r>
            <a:r>
              <a:rPr lang="en-US" baseline="0" dirty="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Write Tests</a:t>
            </a:r>
            <a:r>
              <a:rPr lang="en-US" dirty="0" smtClean="0"/>
              <a:t>?</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for writing tests?</a:t>
            </a:r>
          </a:p>
          <a:p>
            <a:endParaRPr lang="en-US" dirty="0"/>
          </a:p>
          <a:p>
            <a:r>
              <a:rPr lang="en-US" dirty="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a:t>
            </a:r>
          </a:p>
        </p:txBody>
      </p:sp>
      <p:sp>
        <p:nvSpPr>
          <p:cNvPr id="3" name="Content Placeholder 2"/>
          <p:cNvSpPr>
            <a:spLocks noGrp="1"/>
          </p:cNvSpPr>
          <p:nvPr>
            <p:ph sz="quarter" idx="11"/>
          </p:nvPr>
        </p:nvSpPr>
        <p:spPr/>
        <p:txBody>
          <a:bodyPr/>
          <a:lstStyle/>
          <a:p>
            <a:r>
              <a:rPr lang="en-US" dirty="0"/>
              <a:t>Should I write a test? Perhaps the answer to that question lies in: why write tests?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4739608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Risk</a:t>
            </a:r>
          </a:p>
        </p:txBody>
      </p:sp>
      <p:sp>
        <p:nvSpPr>
          <p:cNvPr id="3" name="Subtitle 2"/>
          <p:cNvSpPr>
            <a:spLocks noGrp="1"/>
          </p:cNvSpPr>
          <p:nvPr>
            <p:ph type="subTitle" idx="1"/>
          </p:nvPr>
        </p:nvSpPr>
        <p:spPr/>
        <p:txBody>
          <a:bodyPr/>
          <a:lstStyle/>
          <a:p>
            <a:r>
              <a:rPr lang="en-US" dirty="0"/>
              <a:t>Every change to our cookbooks introduce risk. Validating every change would take too long in this system. To alleviate that we often batch these changes up. Batching up the changes make it harder to discover when we introduced an error.</a:t>
            </a:r>
          </a:p>
        </p:txBody>
      </p:sp>
    </p:spTree>
    <p:extLst>
      <p:ext uri="{BB962C8B-B14F-4D97-AF65-F5344CB8AC3E}">
        <p14:creationId xmlns:p14="http://schemas.microsoft.com/office/powerpoint/2010/main" val="1640155216"/>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Language</a:t>
            </a:r>
          </a:p>
        </p:txBody>
      </p:sp>
      <p:sp>
        <p:nvSpPr>
          <p:cNvPr id="3" name="Subtitle 2"/>
          <p:cNvSpPr>
            <a:spLocks noGrp="1"/>
          </p:cNvSpPr>
          <p:nvPr>
            <p:ph type="subTitle" idx="1"/>
          </p:nvPr>
        </p:nvSpPr>
        <p:spPr/>
        <p:txBody>
          <a:bodyPr/>
          <a:lstStyle/>
          <a:p>
            <a:r>
              <a:rPr lang="en-US" dirty="0"/>
              <a:t>Learning to write tests require you to learn a whole new language that you must understand grammatically.</a:t>
            </a:r>
          </a:p>
        </p:txBody>
      </p:sp>
    </p:spTree>
    <p:extLst>
      <p:ext uri="{BB962C8B-B14F-4D97-AF65-F5344CB8AC3E}">
        <p14:creationId xmlns:p14="http://schemas.microsoft.com/office/powerpoint/2010/main" val="1909686696"/>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Workflow</a:t>
            </a:r>
          </a:p>
        </p:txBody>
      </p:sp>
      <p:sp>
        <p:nvSpPr>
          <p:cNvPr id="3" name="Subtitle 2"/>
          <p:cNvSpPr>
            <a:spLocks noGrp="1"/>
          </p:cNvSpPr>
          <p:nvPr>
            <p:ph type="subTitle" idx="1"/>
          </p:nvPr>
        </p:nvSpPr>
        <p:spPr/>
        <p:txBody>
          <a:bodyPr/>
          <a:lstStyle/>
          <a:p>
            <a:r>
              <a:rPr lang="en-US" dirty="0"/>
              <a:t>Executing tests requires learning new tools, commands, flags and configurations with entirely new mechanisms that provide you feedback.</a:t>
            </a:r>
          </a:p>
        </p:txBody>
      </p:sp>
    </p:spTree>
    <p:extLst>
      <p:ext uri="{BB962C8B-B14F-4D97-AF65-F5344CB8AC3E}">
        <p14:creationId xmlns:p14="http://schemas.microsoft.com/office/powerpoint/2010/main" val="365001271"/>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344</TotalTime>
  <Words>1482</Words>
  <Application>Microsoft Macintosh PowerPoint</Application>
  <PresentationFormat>Custom</PresentationFormat>
  <Paragraphs>86</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Template</vt:lpstr>
      <vt:lpstr>Interaction</vt:lpstr>
      <vt:lpstr>Why Write Tests?</vt:lpstr>
      <vt:lpstr>Why Write Tests? </vt:lpstr>
      <vt:lpstr>Current Cookbook Development Workflow</vt:lpstr>
      <vt:lpstr>Current Cookbook Development Workflow</vt:lpstr>
      <vt:lpstr>Risk</vt:lpstr>
      <vt:lpstr>PowerPoint Presentation</vt:lpstr>
      <vt:lpstr>PowerPoint Presentation</vt:lpstr>
      <vt:lpstr>Another Language</vt:lpstr>
      <vt:lpstr>Another Workflow</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95</cp:revision>
  <cp:lastPrinted>2015-02-07T23:49:10Z</cp:lastPrinted>
  <dcterms:created xsi:type="dcterms:W3CDTF">2016-01-29T17:30:15Z</dcterms:created>
  <dcterms:modified xsi:type="dcterms:W3CDTF">2018-12-02T16:18:25Z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