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89" r:id="rId5"/>
    <p:sldId id="288" r:id="rId6"/>
    <p:sldId id="291" r:id="rId7"/>
    <p:sldId id="292" r:id="rId8"/>
    <p:sldId id="293" r:id="rId9"/>
    <p:sldId id="299" r:id="rId10"/>
    <p:sldId id="294" r:id="rId11"/>
    <p:sldId id="295" r:id="rId12"/>
    <p:sldId id="296" r:id="rId13"/>
    <p:sldId id="297" r:id="rId14"/>
    <p:sldId id="298"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1C528-7C8E-4DA6-8151-42AD2F137A6A}" v="26" dt="2024-02-27T20:11:06.308"/>
    <p1510:client id="{8605B543-6978-4C02-A1C2-BAD63CE2903B}" v="5" dt="2024-02-28T12:47:27.804"/>
    <p1510:client id="{F38E0397-0875-4AA8-8786-ECC21640DA01}" v="340" dt="2024-02-28T16:19:26.152"/>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68" autoAdjust="0"/>
  </p:normalViewPr>
  <p:slideViewPr>
    <p:cSldViewPr snapToGrid="0">
      <p:cViewPr varScale="1">
        <p:scale>
          <a:sx n="151" d="100"/>
          <a:sy n="151" d="100"/>
        </p:scale>
        <p:origin x="654" y="13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 rahimov" userId="691968c839ab1598" providerId="LiveId" clId="{F38E0397-0875-4AA8-8786-ECC21640DA01}"/>
    <pc:docChg chg="undo custSel addSld delSld modSld">
      <pc:chgData name="avi rahimov" userId="691968c839ab1598" providerId="LiveId" clId="{F38E0397-0875-4AA8-8786-ECC21640DA01}" dt="2024-02-28T17:05:51.826" v="1261" actId="1076"/>
      <pc:docMkLst>
        <pc:docMk/>
      </pc:docMkLst>
      <pc:sldChg chg="del">
        <pc:chgData name="avi rahimov" userId="691968c839ab1598" providerId="LiveId" clId="{F38E0397-0875-4AA8-8786-ECC21640DA01}" dt="2024-02-27T18:06:00.540" v="71" actId="47"/>
        <pc:sldMkLst>
          <pc:docMk/>
          <pc:sldMk cId="435195399" sldId="257"/>
        </pc:sldMkLst>
      </pc:sldChg>
      <pc:sldChg chg="del">
        <pc:chgData name="avi rahimov" userId="691968c839ab1598" providerId="LiveId" clId="{F38E0397-0875-4AA8-8786-ECC21640DA01}" dt="2024-02-27T18:06:05.181" v="72" actId="47"/>
        <pc:sldMkLst>
          <pc:docMk/>
          <pc:sldMk cId="3666674671" sldId="261"/>
        </pc:sldMkLst>
      </pc:sldChg>
      <pc:sldChg chg="addSp delSp modSp del mod">
        <pc:chgData name="avi rahimov" userId="691968c839ab1598" providerId="LiveId" clId="{F38E0397-0875-4AA8-8786-ECC21640DA01}" dt="2024-02-27T17:59:12.582" v="68" actId="47"/>
        <pc:sldMkLst>
          <pc:docMk/>
          <pc:sldMk cId="1210802199" sldId="262"/>
        </pc:sldMkLst>
        <pc:spChg chg="add del mod">
          <ac:chgData name="avi rahimov" userId="691968c839ab1598" providerId="LiveId" clId="{F38E0397-0875-4AA8-8786-ECC21640DA01}" dt="2024-02-27T17:59:00.792" v="67" actId="478"/>
          <ac:spMkLst>
            <pc:docMk/>
            <pc:sldMk cId="1210802199" sldId="262"/>
            <ac:spMk id="5" creationId="{B6277CCC-D342-8885-6308-CECD068C297F}"/>
          </ac:spMkLst>
        </pc:spChg>
        <pc:picChg chg="add del">
          <ac:chgData name="avi rahimov" userId="691968c839ab1598" providerId="LiveId" clId="{F38E0397-0875-4AA8-8786-ECC21640DA01}" dt="2024-02-27T17:59:00.792" v="67" actId="478"/>
          <ac:picMkLst>
            <pc:docMk/>
            <pc:sldMk cId="1210802199" sldId="262"/>
            <ac:picMk id="34" creationId="{E461669C-A7BA-D639-22CB-B5FBBE698B38}"/>
          </ac:picMkLst>
        </pc:picChg>
      </pc:sldChg>
      <pc:sldChg chg="addSp delSp modSp mod">
        <pc:chgData name="avi rahimov" userId="691968c839ab1598" providerId="LiveId" clId="{F38E0397-0875-4AA8-8786-ECC21640DA01}" dt="2024-02-28T16:33:12.204" v="1206" actId="1076"/>
        <pc:sldMkLst>
          <pc:docMk/>
          <pc:sldMk cId="2737241225" sldId="263"/>
        </pc:sldMkLst>
        <pc:spChg chg="mod">
          <ac:chgData name="avi rahimov" userId="691968c839ab1598" providerId="LiveId" clId="{F38E0397-0875-4AA8-8786-ECC21640DA01}" dt="2024-02-28T16:27:51.070" v="1181" actId="1076"/>
          <ac:spMkLst>
            <pc:docMk/>
            <pc:sldMk cId="2737241225" sldId="263"/>
            <ac:spMk id="2" creationId="{338A15DE-D135-0710-9984-A0A55E960CB0}"/>
          </ac:spMkLst>
        </pc:spChg>
        <pc:spChg chg="del mod">
          <ac:chgData name="avi rahimov" userId="691968c839ab1598" providerId="LiveId" clId="{F38E0397-0875-4AA8-8786-ECC21640DA01}" dt="2024-02-28T12:30:46.052" v="1147" actId="478"/>
          <ac:spMkLst>
            <pc:docMk/>
            <pc:sldMk cId="2737241225" sldId="263"/>
            <ac:spMk id="3" creationId="{ECC8AA23-D8D0-93BE-5C5F-103A750B0D2F}"/>
          </ac:spMkLst>
        </pc:spChg>
        <pc:spChg chg="add mod">
          <ac:chgData name="avi rahimov" userId="691968c839ab1598" providerId="LiveId" clId="{F38E0397-0875-4AA8-8786-ECC21640DA01}" dt="2024-02-28T16:30:26.956" v="1194" actId="21"/>
          <ac:spMkLst>
            <pc:docMk/>
            <pc:sldMk cId="2737241225" sldId="263"/>
            <ac:spMk id="4" creationId="{B0C858F8-34B9-63CB-6D0E-FF5A1F00F830}"/>
          </ac:spMkLst>
        </pc:spChg>
        <pc:spChg chg="add mod">
          <ac:chgData name="avi rahimov" userId="691968c839ab1598" providerId="LiveId" clId="{F38E0397-0875-4AA8-8786-ECC21640DA01}" dt="2024-02-28T12:32:34.526" v="1153" actId="14826"/>
          <ac:spMkLst>
            <pc:docMk/>
            <pc:sldMk cId="2737241225" sldId="263"/>
            <ac:spMk id="6" creationId="{6EFF2FB3-5A20-B34D-7646-323749C54A89}"/>
          </ac:spMkLst>
        </pc:spChg>
        <pc:picChg chg="add mod">
          <ac:chgData name="avi rahimov" userId="691968c839ab1598" providerId="LiveId" clId="{F38E0397-0875-4AA8-8786-ECC21640DA01}" dt="2024-02-28T16:33:12.204" v="1206" actId="1076"/>
          <ac:picMkLst>
            <pc:docMk/>
            <pc:sldMk cId="2737241225" sldId="263"/>
            <ac:picMk id="5" creationId="{5027646D-6B80-E272-C8DE-41C0FB99DE6C}"/>
          </ac:picMkLst>
        </pc:picChg>
        <pc:picChg chg="mod">
          <ac:chgData name="avi rahimov" userId="691968c839ab1598" providerId="LiveId" clId="{F38E0397-0875-4AA8-8786-ECC21640DA01}" dt="2024-02-28T12:32:34.526" v="1153" actId="14826"/>
          <ac:picMkLst>
            <pc:docMk/>
            <pc:sldMk cId="2737241225" sldId="263"/>
            <ac:picMk id="20" creationId="{E5D7764F-CE06-1A00-3555-ACAE6ACDFE10}"/>
          </ac:picMkLst>
        </pc:picChg>
      </pc:sldChg>
      <pc:sldChg chg="del">
        <pc:chgData name="avi rahimov" userId="691968c839ab1598" providerId="LiveId" clId="{F38E0397-0875-4AA8-8786-ECC21640DA01}" dt="2024-02-27T18:05:59.559" v="70" actId="47"/>
        <pc:sldMkLst>
          <pc:docMk/>
          <pc:sldMk cId="837402205" sldId="264"/>
        </pc:sldMkLst>
      </pc:sldChg>
      <pc:sldChg chg="del">
        <pc:chgData name="avi rahimov" userId="691968c839ab1598" providerId="LiveId" clId="{F38E0397-0875-4AA8-8786-ECC21640DA01}" dt="2024-02-27T17:59:13.785" v="69" actId="47"/>
        <pc:sldMkLst>
          <pc:docMk/>
          <pc:sldMk cId="729609147" sldId="265"/>
        </pc:sldMkLst>
      </pc:sldChg>
      <pc:sldChg chg="del">
        <pc:chgData name="avi rahimov" userId="691968c839ab1598" providerId="LiveId" clId="{F38E0397-0875-4AA8-8786-ECC21640DA01}" dt="2024-02-27T17:58:55.102" v="64" actId="47"/>
        <pc:sldMkLst>
          <pc:docMk/>
          <pc:sldMk cId="643777997" sldId="266"/>
        </pc:sldMkLst>
      </pc:sldChg>
      <pc:sldChg chg="del">
        <pc:chgData name="avi rahimov" userId="691968c839ab1598" providerId="LiveId" clId="{F38E0397-0875-4AA8-8786-ECC21640DA01}" dt="2024-02-27T17:58:49.247" v="63" actId="47"/>
        <pc:sldMkLst>
          <pc:docMk/>
          <pc:sldMk cId="3604630649" sldId="267"/>
        </pc:sldMkLst>
      </pc:sldChg>
      <pc:sldChg chg="del">
        <pc:chgData name="avi rahimov" userId="691968c839ab1598" providerId="LiveId" clId="{F38E0397-0875-4AA8-8786-ECC21640DA01}" dt="2024-02-27T17:58:56.043" v="65" actId="47"/>
        <pc:sldMkLst>
          <pc:docMk/>
          <pc:sldMk cId="4259977132" sldId="268"/>
        </pc:sldMkLst>
      </pc:sldChg>
      <pc:sldChg chg="del">
        <pc:chgData name="avi rahimov" userId="691968c839ab1598" providerId="LiveId" clId="{F38E0397-0875-4AA8-8786-ECC21640DA01}" dt="2024-02-27T19:42:12.383" v="74" actId="47"/>
        <pc:sldMkLst>
          <pc:docMk/>
          <pc:sldMk cId="821088003" sldId="276"/>
        </pc:sldMkLst>
      </pc:sldChg>
      <pc:sldChg chg="del">
        <pc:chgData name="avi rahimov" userId="691968c839ab1598" providerId="LiveId" clId="{F38E0397-0875-4AA8-8786-ECC21640DA01}" dt="2024-02-27T19:42:11.152" v="73" actId="47"/>
        <pc:sldMkLst>
          <pc:docMk/>
          <pc:sldMk cId="4242039281" sldId="283"/>
        </pc:sldMkLst>
      </pc:sldChg>
      <pc:sldChg chg="addSp modSp mod modClrScheme chgLayout">
        <pc:chgData name="avi rahimov" userId="691968c839ab1598" providerId="LiveId" clId="{F38E0397-0875-4AA8-8786-ECC21640DA01}" dt="2024-02-28T12:33:32.603" v="1162" actId="113"/>
        <pc:sldMkLst>
          <pc:docMk/>
          <pc:sldMk cId="1038351183" sldId="288"/>
        </pc:sldMkLst>
        <pc:spChg chg="mod">
          <ac:chgData name="avi rahimov" userId="691968c839ab1598" providerId="LiveId" clId="{F38E0397-0875-4AA8-8786-ECC21640DA01}" dt="2024-02-28T12:33:32.603" v="1162" actId="113"/>
          <ac:spMkLst>
            <pc:docMk/>
            <pc:sldMk cId="1038351183" sldId="288"/>
            <ac:spMk id="2" creationId="{43C2181D-911C-1343-7267-E35AC86CCA0E}"/>
          </ac:spMkLst>
        </pc:spChg>
        <pc:spChg chg="mod">
          <ac:chgData name="avi rahimov" userId="691968c839ab1598" providerId="LiveId" clId="{F38E0397-0875-4AA8-8786-ECC21640DA01}" dt="2024-02-28T12:33:10.751" v="1159" actId="26606"/>
          <ac:spMkLst>
            <pc:docMk/>
            <pc:sldMk cId="1038351183" sldId="288"/>
            <ac:spMk id="3" creationId="{9BEA8735-F1DC-1DE6-0A38-429B2F660F8A}"/>
          </ac:spMkLst>
        </pc:spChg>
        <pc:spChg chg="add mod">
          <ac:chgData name="avi rahimov" userId="691968c839ab1598" providerId="LiveId" clId="{F38E0397-0875-4AA8-8786-ECC21640DA01}" dt="2024-02-28T12:33:10.751" v="1159" actId="26606"/>
          <ac:spMkLst>
            <pc:docMk/>
            <pc:sldMk cId="1038351183" sldId="288"/>
            <ac:spMk id="4" creationId="{37DE7951-97A1-5DED-4309-5EEECB26E1F3}"/>
          </ac:spMkLst>
        </pc:spChg>
        <pc:picChg chg="mod">
          <ac:chgData name="avi rahimov" userId="691968c839ab1598" providerId="LiveId" clId="{F38E0397-0875-4AA8-8786-ECC21640DA01}" dt="2024-02-28T12:33:27.840" v="1160" actId="27614"/>
          <ac:picMkLst>
            <pc:docMk/>
            <pc:sldMk cId="1038351183" sldId="288"/>
            <ac:picMk id="25" creationId="{086C9520-C924-5732-CC82-F0C4A533D4E2}"/>
          </ac:picMkLst>
        </pc:picChg>
      </pc:sldChg>
      <pc:sldChg chg="addSp modSp mod">
        <pc:chgData name="avi rahimov" userId="691968c839ab1598" providerId="LiveId" clId="{F38E0397-0875-4AA8-8786-ECC21640DA01}" dt="2024-02-28T12:34:55.315" v="1163" actId="14826"/>
        <pc:sldMkLst>
          <pc:docMk/>
          <pc:sldMk cId="3078994387" sldId="289"/>
        </pc:sldMkLst>
        <pc:spChg chg="add mod">
          <ac:chgData name="avi rahimov" userId="691968c839ab1598" providerId="LiveId" clId="{F38E0397-0875-4AA8-8786-ECC21640DA01}" dt="2024-02-28T12:34:55.315" v="1163" actId="14826"/>
          <ac:spMkLst>
            <pc:docMk/>
            <pc:sldMk cId="3078994387" sldId="289"/>
            <ac:spMk id="3" creationId="{68C57582-24F9-11F4-D48E-B7230EC18840}"/>
          </ac:spMkLst>
        </pc:spChg>
        <pc:spChg chg="mod">
          <ac:chgData name="avi rahimov" userId="691968c839ab1598" providerId="LiveId" clId="{F38E0397-0875-4AA8-8786-ECC21640DA01}" dt="2024-02-27T20:11:19.293" v="158" actId="20577"/>
          <ac:spMkLst>
            <pc:docMk/>
            <pc:sldMk cId="3078994387" sldId="289"/>
            <ac:spMk id="9" creationId="{6FEC93CF-2672-7D78-F278-58C5E012E0DF}"/>
          </ac:spMkLst>
        </pc:spChg>
        <pc:picChg chg="mod">
          <ac:chgData name="avi rahimov" userId="691968c839ab1598" providerId="LiveId" clId="{F38E0397-0875-4AA8-8786-ECC21640DA01}" dt="2024-02-28T12:34:55.315" v="1163" actId="14826"/>
          <ac:picMkLst>
            <pc:docMk/>
            <pc:sldMk cId="3078994387" sldId="289"/>
            <ac:picMk id="7" creationId="{ED21B7CD-3D69-26B5-8A0B-52A19A6B0A26}"/>
          </ac:picMkLst>
        </pc:picChg>
      </pc:sldChg>
      <pc:sldChg chg="new del">
        <pc:chgData name="avi rahimov" userId="691968c839ab1598" providerId="LiveId" clId="{F38E0397-0875-4AA8-8786-ECC21640DA01}" dt="2024-02-27T17:44:39.941" v="24" actId="47"/>
        <pc:sldMkLst>
          <pc:docMk/>
          <pc:sldMk cId="1326680613" sldId="290"/>
        </pc:sldMkLst>
      </pc:sldChg>
      <pc:sldChg chg="new del">
        <pc:chgData name="avi rahimov" userId="691968c839ab1598" providerId="LiveId" clId="{F38E0397-0875-4AA8-8786-ECC21640DA01}" dt="2024-02-27T17:44:09.944" v="22" actId="47"/>
        <pc:sldMkLst>
          <pc:docMk/>
          <pc:sldMk cId="141434324" sldId="291"/>
        </pc:sldMkLst>
      </pc:sldChg>
      <pc:sldChg chg="addSp delSp modSp new mod">
        <pc:chgData name="avi rahimov" userId="691968c839ab1598" providerId="LiveId" clId="{F38E0397-0875-4AA8-8786-ECC21640DA01}" dt="2024-02-28T16:19:22.674" v="1173" actId="1076"/>
        <pc:sldMkLst>
          <pc:docMk/>
          <pc:sldMk cId="932023938" sldId="291"/>
        </pc:sldMkLst>
        <pc:spChg chg="mod">
          <ac:chgData name="avi rahimov" userId="691968c839ab1598" providerId="LiveId" clId="{F38E0397-0875-4AA8-8786-ECC21640DA01}" dt="2024-02-27T19:43:32.029" v="90" actId="113"/>
          <ac:spMkLst>
            <pc:docMk/>
            <pc:sldMk cId="932023938" sldId="291"/>
            <ac:spMk id="2" creationId="{F89B8A17-4106-DF49-7393-9A60CFBB7F25}"/>
          </ac:spMkLst>
        </pc:spChg>
        <pc:spChg chg="del mod">
          <ac:chgData name="avi rahimov" userId="691968c839ab1598" providerId="LiveId" clId="{F38E0397-0875-4AA8-8786-ECC21640DA01}" dt="2024-02-28T16:19:01.890" v="1166" actId="478"/>
          <ac:spMkLst>
            <pc:docMk/>
            <pc:sldMk cId="932023938" sldId="291"/>
            <ac:spMk id="3" creationId="{B06ED495-37CC-E29D-B1A4-4DA12118D209}"/>
          </ac:spMkLst>
        </pc:spChg>
        <pc:spChg chg="add mod">
          <ac:chgData name="avi rahimov" userId="691968c839ab1598" providerId="LiveId" clId="{F38E0397-0875-4AA8-8786-ECC21640DA01}" dt="2024-02-28T16:19:22.674" v="1173" actId="1076"/>
          <ac:spMkLst>
            <pc:docMk/>
            <pc:sldMk cId="932023938" sldId="291"/>
            <ac:spMk id="5" creationId="{1DFCA7B6-F775-0814-CBF2-62B8054F24D6}"/>
          </ac:spMkLst>
        </pc:spChg>
      </pc:sldChg>
      <pc:sldChg chg="addSp delSp modSp new mod">
        <pc:chgData name="avi rahimov" userId="691968c839ab1598" providerId="LiveId" clId="{F38E0397-0875-4AA8-8786-ECC21640DA01}" dt="2024-02-28T12:11:55.326" v="1118" actId="1076"/>
        <pc:sldMkLst>
          <pc:docMk/>
          <pc:sldMk cId="1054054252" sldId="292"/>
        </pc:sldMkLst>
        <pc:spChg chg="mod">
          <ac:chgData name="avi rahimov" userId="691968c839ab1598" providerId="LiveId" clId="{F38E0397-0875-4AA8-8786-ECC21640DA01}" dt="2024-02-27T19:43:58.638" v="93" actId="1076"/>
          <ac:spMkLst>
            <pc:docMk/>
            <pc:sldMk cId="1054054252" sldId="292"/>
            <ac:spMk id="2" creationId="{C193D5D7-23DF-6C3D-DFA6-6E78CAFDF931}"/>
          </ac:spMkLst>
        </pc:spChg>
        <pc:spChg chg="del">
          <ac:chgData name="avi rahimov" userId="691968c839ab1598" providerId="LiveId" clId="{F38E0397-0875-4AA8-8786-ECC21640DA01}" dt="2024-02-27T20:23:54.507" v="159" actId="478"/>
          <ac:spMkLst>
            <pc:docMk/>
            <pc:sldMk cId="1054054252" sldId="292"/>
            <ac:spMk id="3" creationId="{6D723386-14A6-6F65-C3D3-3242493EAC53}"/>
          </ac:spMkLst>
        </pc:spChg>
        <pc:spChg chg="add mod">
          <ac:chgData name="avi rahimov" userId="691968c839ab1598" providerId="LiveId" clId="{F38E0397-0875-4AA8-8786-ECC21640DA01}" dt="2024-02-28T12:11:55.326" v="1118" actId="1076"/>
          <ac:spMkLst>
            <pc:docMk/>
            <pc:sldMk cId="1054054252" sldId="292"/>
            <ac:spMk id="6" creationId="{7D1A88ED-1CAA-3EBC-AC1F-84A9317F816A}"/>
          </ac:spMkLst>
        </pc:spChg>
        <pc:spChg chg="add mod">
          <ac:chgData name="avi rahimov" userId="691968c839ab1598" providerId="LiveId" clId="{F38E0397-0875-4AA8-8786-ECC21640DA01}" dt="2024-02-28T12:11:54.056" v="1114" actId="1076"/>
          <ac:spMkLst>
            <pc:docMk/>
            <pc:sldMk cId="1054054252" sldId="292"/>
            <ac:spMk id="10" creationId="{90339BB6-D671-6611-BA68-6C308529F85D}"/>
          </ac:spMkLst>
        </pc:spChg>
        <pc:picChg chg="add mod">
          <ac:chgData name="avi rahimov" userId="691968c839ab1598" providerId="LiveId" clId="{F38E0397-0875-4AA8-8786-ECC21640DA01}" dt="2024-02-28T12:11:55.326" v="1118" actId="1076"/>
          <ac:picMkLst>
            <pc:docMk/>
            <pc:sldMk cId="1054054252" sldId="292"/>
            <ac:picMk id="5" creationId="{1AC499BA-C7F6-8CA9-9932-020AE17BAF58}"/>
          </ac:picMkLst>
        </pc:picChg>
        <pc:picChg chg="add mod">
          <ac:chgData name="avi rahimov" userId="691968c839ab1598" providerId="LiveId" clId="{F38E0397-0875-4AA8-8786-ECC21640DA01}" dt="2024-02-28T12:11:55.326" v="1118" actId="1076"/>
          <ac:picMkLst>
            <pc:docMk/>
            <pc:sldMk cId="1054054252" sldId="292"/>
            <ac:picMk id="8" creationId="{188A003A-7125-F8D0-FD82-DD1E13649D36}"/>
          </ac:picMkLst>
        </pc:picChg>
      </pc:sldChg>
      <pc:sldChg chg="new del">
        <pc:chgData name="avi rahimov" userId="691968c839ab1598" providerId="LiveId" clId="{F38E0397-0875-4AA8-8786-ECC21640DA01}" dt="2024-02-27T17:44:43.161" v="26" actId="47"/>
        <pc:sldMkLst>
          <pc:docMk/>
          <pc:sldMk cId="1162228801" sldId="292"/>
        </pc:sldMkLst>
      </pc:sldChg>
      <pc:sldChg chg="addSp delSp modSp new mod">
        <pc:chgData name="avi rahimov" userId="691968c839ab1598" providerId="LiveId" clId="{F38E0397-0875-4AA8-8786-ECC21640DA01}" dt="2024-02-28T12:09:48.720" v="1052" actId="1076"/>
        <pc:sldMkLst>
          <pc:docMk/>
          <pc:sldMk cId="4100428328" sldId="293"/>
        </pc:sldMkLst>
        <pc:spChg chg="mod">
          <ac:chgData name="avi rahimov" userId="691968c839ab1598" providerId="LiveId" clId="{F38E0397-0875-4AA8-8786-ECC21640DA01}" dt="2024-02-27T19:46:01.159" v="110" actId="113"/>
          <ac:spMkLst>
            <pc:docMk/>
            <pc:sldMk cId="4100428328" sldId="293"/>
            <ac:spMk id="2" creationId="{89CCCD40-A64D-66EC-DB76-B8AF2A797A18}"/>
          </ac:spMkLst>
        </pc:spChg>
        <pc:spChg chg="del">
          <ac:chgData name="avi rahimov" userId="691968c839ab1598" providerId="LiveId" clId="{F38E0397-0875-4AA8-8786-ECC21640DA01}" dt="2024-02-27T20:37:36.445" v="459" actId="478"/>
          <ac:spMkLst>
            <pc:docMk/>
            <pc:sldMk cId="4100428328" sldId="293"/>
            <ac:spMk id="3" creationId="{80E7F9B0-07D5-C5DF-1A30-594E3C342E91}"/>
          </ac:spMkLst>
        </pc:spChg>
        <pc:spChg chg="add del mod">
          <ac:chgData name="avi rahimov" userId="691968c839ab1598" providerId="LiveId" clId="{F38E0397-0875-4AA8-8786-ECC21640DA01}" dt="2024-02-28T11:43:18.963" v="501"/>
          <ac:spMkLst>
            <pc:docMk/>
            <pc:sldMk cId="4100428328" sldId="293"/>
            <ac:spMk id="9" creationId="{210D8552-8483-DBB6-4031-6B25F3A3C056}"/>
          </ac:spMkLst>
        </pc:spChg>
        <pc:spChg chg="add mod">
          <ac:chgData name="avi rahimov" userId="691968c839ab1598" providerId="LiveId" clId="{F38E0397-0875-4AA8-8786-ECC21640DA01}" dt="2024-02-28T12:09:43.440" v="1051" actId="1076"/>
          <ac:spMkLst>
            <pc:docMk/>
            <pc:sldMk cId="4100428328" sldId="293"/>
            <ac:spMk id="10" creationId="{6CE39127-47C6-E5BB-8D44-11F67EFFB461}"/>
          </ac:spMkLst>
        </pc:spChg>
        <pc:picChg chg="add mod">
          <ac:chgData name="avi rahimov" userId="691968c839ab1598" providerId="LiveId" clId="{F38E0397-0875-4AA8-8786-ECC21640DA01}" dt="2024-02-28T12:09:48.720" v="1052" actId="1076"/>
          <ac:picMkLst>
            <pc:docMk/>
            <pc:sldMk cId="4100428328" sldId="293"/>
            <ac:picMk id="4" creationId="{466DD030-17E2-0A06-99D3-CE22CE66E68B}"/>
          </ac:picMkLst>
        </pc:picChg>
        <pc:picChg chg="add del mod">
          <ac:chgData name="avi rahimov" userId="691968c839ab1598" providerId="LiveId" clId="{F38E0397-0875-4AA8-8786-ECC21640DA01}" dt="2024-02-28T11:39:59.269" v="472" actId="21"/>
          <ac:picMkLst>
            <pc:docMk/>
            <pc:sldMk cId="4100428328" sldId="293"/>
            <ac:picMk id="6" creationId="{AA511377-40AA-74D3-327D-00DD53390788}"/>
          </ac:picMkLst>
        </pc:picChg>
        <pc:picChg chg="add del mod">
          <ac:chgData name="avi rahimov" userId="691968c839ab1598" providerId="LiveId" clId="{F38E0397-0875-4AA8-8786-ECC21640DA01}" dt="2024-02-28T11:40:49.807" v="492" actId="21"/>
          <ac:picMkLst>
            <pc:docMk/>
            <pc:sldMk cId="4100428328" sldId="293"/>
            <ac:picMk id="8" creationId="{746602CA-1E6A-C38C-829F-314DE6CAF5A2}"/>
          </ac:picMkLst>
        </pc:picChg>
      </pc:sldChg>
      <pc:sldChg chg="addSp delSp modSp new mod">
        <pc:chgData name="avi rahimov" userId="691968c839ab1598" providerId="LiveId" clId="{F38E0397-0875-4AA8-8786-ECC21640DA01}" dt="2024-02-28T12:05:23.169" v="1027" actId="1076"/>
        <pc:sldMkLst>
          <pc:docMk/>
          <pc:sldMk cId="3139305990" sldId="294"/>
        </pc:sldMkLst>
        <pc:spChg chg="mod">
          <ac:chgData name="avi rahimov" userId="691968c839ab1598" providerId="LiveId" clId="{F38E0397-0875-4AA8-8786-ECC21640DA01}" dt="2024-02-27T19:46:16.977" v="116" actId="113"/>
          <ac:spMkLst>
            <pc:docMk/>
            <pc:sldMk cId="3139305990" sldId="294"/>
            <ac:spMk id="2" creationId="{800E20D2-E22C-6D6D-72BD-C9C7798E43AD}"/>
          </ac:spMkLst>
        </pc:spChg>
        <pc:spChg chg="del">
          <ac:chgData name="avi rahimov" userId="691968c839ab1598" providerId="LiveId" clId="{F38E0397-0875-4AA8-8786-ECC21640DA01}" dt="2024-02-28T11:49:49.099" v="844" actId="478"/>
          <ac:spMkLst>
            <pc:docMk/>
            <pc:sldMk cId="3139305990" sldId="294"/>
            <ac:spMk id="3" creationId="{A490EF05-6854-57F6-A5FF-DB5C6A612096}"/>
          </ac:spMkLst>
        </pc:spChg>
        <pc:spChg chg="add mod">
          <ac:chgData name="avi rahimov" userId="691968c839ab1598" providerId="LiveId" clId="{F38E0397-0875-4AA8-8786-ECC21640DA01}" dt="2024-02-28T12:05:19.849" v="1026" actId="1076"/>
          <ac:spMkLst>
            <pc:docMk/>
            <pc:sldMk cId="3139305990" sldId="294"/>
            <ac:spMk id="5" creationId="{00A96DFB-5B65-E650-7888-6396CE938870}"/>
          </ac:spMkLst>
        </pc:spChg>
        <pc:picChg chg="add mod">
          <ac:chgData name="avi rahimov" userId="691968c839ab1598" providerId="LiveId" clId="{F38E0397-0875-4AA8-8786-ECC21640DA01}" dt="2024-02-28T12:05:23.169" v="1027" actId="1076"/>
          <ac:picMkLst>
            <pc:docMk/>
            <pc:sldMk cId="3139305990" sldId="294"/>
            <ac:picMk id="7" creationId="{63A15986-4319-33CA-0B90-734331AD4186}"/>
          </ac:picMkLst>
        </pc:picChg>
      </pc:sldChg>
      <pc:sldChg chg="addSp delSp modSp new mod">
        <pc:chgData name="avi rahimov" userId="691968c839ab1598" providerId="LiveId" clId="{F38E0397-0875-4AA8-8786-ECC21640DA01}" dt="2024-02-28T12:18:51.208" v="1135" actId="1076"/>
        <pc:sldMkLst>
          <pc:docMk/>
          <pc:sldMk cId="2038531249" sldId="295"/>
        </pc:sldMkLst>
        <pc:spChg chg="mod">
          <ac:chgData name="avi rahimov" userId="691968c839ab1598" providerId="LiveId" clId="{F38E0397-0875-4AA8-8786-ECC21640DA01}" dt="2024-02-27T20:00:10" v="120" actId="1076"/>
          <ac:spMkLst>
            <pc:docMk/>
            <pc:sldMk cId="2038531249" sldId="295"/>
            <ac:spMk id="2" creationId="{6B7C4A3E-A915-921E-26CC-3568C6991754}"/>
          </ac:spMkLst>
        </pc:spChg>
        <pc:spChg chg="del">
          <ac:chgData name="avi rahimov" userId="691968c839ab1598" providerId="LiveId" clId="{F38E0397-0875-4AA8-8786-ECC21640DA01}" dt="2024-02-28T12:14:41.710" v="1119" actId="478"/>
          <ac:spMkLst>
            <pc:docMk/>
            <pc:sldMk cId="2038531249" sldId="295"/>
            <ac:spMk id="3" creationId="{D165DEF5-A279-B4CF-2922-0792D7AE1BF7}"/>
          </ac:spMkLst>
        </pc:spChg>
        <pc:spChg chg="add mod">
          <ac:chgData name="avi rahimov" userId="691968c839ab1598" providerId="LiveId" clId="{F38E0397-0875-4AA8-8786-ECC21640DA01}" dt="2024-02-28T12:18:28.311" v="1130" actId="1076"/>
          <ac:spMkLst>
            <pc:docMk/>
            <pc:sldMk cId="2038531249" sldId="295"/>
            <ac:spMk id="7" creationId="{3CE08910-E15E-2FE2-F06E-D88DB76A3EFA}"/>
          </ac:spMkLst>
        </pc:spChg>
        <pc:picChg chg="add mod">
          <ac:chgData name="avi rahimov" userId="691968c839ab1598" providerId="LiveId" clId="{F38E0397-0875-4AA8-8786-ECC21640DA01}" dt="2024-02-28T12:18:51.208" v="1135" actId="1076"/>
          <ac:picMkLst>
            <pc:docMk/>
            <pc:sldMk cId="2038531249" sldId="295"/>
            <ac:picMk id="5" creationId="{9B73F16F-BB44-4254-7583-81B0BA7119A4}"/>
          </ac:picMkLst>
        </pc:picChg>
      </pc:sldChg>
      <pc:sldChg chg="addSp delSp modSp new mod">
        <pc:chgData name="avi rahimov" userId="691968c839ab1598" providerId="LiveId" clId="{F38E0397-0875-4AA8-8786-ECC21640DA01}" dt="2024-02-28T16:47:10.010" v="1249" actId="20577"/>
        <pc:sldMkLst>
          <pc:docMk/>
          <pc:sldMk cId="2198954424" sldId="296"/>
        </pc:sldMkLst>
        <pc:spChg chg="mod">
          <ac:chgData name="avi rahimov" userId="691968c839ab1598" providerId="LiveId" clId="{F38E0397-0875-4AA8-8786-ECC21640DA01}" dt="2024-02-28T16:44:44.889" v="1222" actId="1076"/>
          <ac:spMkLst>
            <pc:docMk/>
            <pc:sldMk cId="2198954424" sldId="296"/>
            <ac:spMk id="2" creationId="{E11E0B44-E047-88AB-70A4-244E0E82A16B}"/>
          </ac:spMkLst>
        </pc:spChg>
        <pc:spChg chg="del">
          <ac:chgData name="avi rahimov" userId="691968c839ab1598" providerId="LiveId" clId="{F38E0397-0875-4AA8-8786-ECC21640DA01}" dt="2024-02-28T12:06:19.091" v="1028" actId="478"/>
          <ac:spMkLst>
            <pc:docMk/>
            <pc:sldMk cId="2198954424" sldId="296"/>
            <ac:spMk id="3" creationId="{4FCA7D7A-611A-07DD-C269-3042272C7CB3}"/>
          </ac:spMkLst>
        </pc:spChg>
        <pc:spChg chg="add mod">
          <ac:chgData name="avi rahimov" userId="691968c839ab1598" providerId="LiveId" clId="{F38E0397-0875-4AA8-8786-ECC21640DA01}" dt="2024-02-28T16:47:10.010" v="1249" actId="20577"/>
          <ac:spMkLst>
            <pc:docMk/>
            <pc:sldMk cId="2198954424" sldId="296"/>
            <ac:spMk id="4" creationId="{09F34FA6-E487-B7CE-F6E8-1FA985EE5FA2}"/>
          </ac:spMkLst>
        </pc:spChg>
        <pc:picChg chg="add mod">
          <ac:chgData name="avi rahimov" userId="691968c839ab1598" providerId="LiveId" clId="{F38E0397-0875-4AA8-8786-ECC21640DA01}" dt="2024-02-28T16:45:26.649" v="1230" actId="1076"/>
          <ac:picMkLst>
            <pc:docMk/>
            <pc:sldMk cId="2198954424" sldId="296"/>
            <ac:picMk id="5" creationId="{421FF195-6A87-E0DC-4462-FF341BBB1CE2}"/>
          </ac:picMkLst>
        </pc:picChg>
        <pc:picChg chg="add mod">
          <ac:chgData name="avi rahimov" userId="691968c839ab1598" providerId="LiveId" clId="{F38E0397-0875-4AA8-8786-ECC21640DA01}" dt="2024-02-28T16:45:24.559" v="1229" actId="1076"/>
          <ac:picMkLst>
            <pc:docMk/>
            <pc:sldMk cId="2198954424" sldId="296"/>
            <ac:picMk id="7" creationId="{354B76B6-2792-7C46-67A2-2A25F41175D5}"/>
          </ac:picMkLst>
        </pc:picChg>
      </pc:sldChg>
      <pc:sldChg chg="addSp delSp modSp new mod">
        <pc:chgData name="avi rahimov" userId="691968c839ab1598" providerId="LiveId" clId="{F38E0397-0875-4AA8-8786-ECC21640DA01}" dt="2024-02-28T12:28:53.310" v="1146" actId="1076"/>
        <pc:sldMkLst>
          <pc:docMk/>
          <pc:sldMk cId="3443627912" sldId="297"/>
        </pc:sldMkLst>
        <pc:spChg chg="mod">
          <ac:chgData name="avi rahimov" userId="691968c839ab1598" providerId="LiveId" clId="{F38E0397-0875-4AA8-8786-ECC21640DA01}" dt="2024-02-27T20:00:44.691" v="128" actId="1076"/>
          <ac:spMkLst>
            <pc:docMk/>
            <pc:sldMk cId="3443627912" sldId="297"/>
            <ac:spMk id="2" creationId="{5F85FC04-8CC9-9288-BC54-D5795EF301FE}"/>
          </ac:spMkLst>
        </pc:spChg>
        <pc:spChg chg="del">
          <ac:chgData name="avi rahimov" userId="691968c839ab1598" providerId="LiveId" clId="{F38E0397-0875-4AA8-8786-ECC21640DA01}" dt="2024-02-28T12:07:52.420" v="1035" actId="478"/>
          <ac:spMkLst>
            <pc:docMk/>
            <pc:sldMk cId="3443627912" sldId="297"/>
            <ac:spMk id="3" creationId="{AB8733A2-86E4-FA02-FE23-B69962833489}"/>
          </ac:spMkLst>
        </pc:spChg>
        <pc:spChg chg="add del">
          <ac:chgData name="avi rahimov" userId="691968c839ab1598" providerId="LiveId" clId="{F38E0397-0875-4AA8-8786-ECC21640DA01}" dt="2024-02-27T17:58:11.909" v="58" actId="22"/>
          <ac:spMkLst>
            <pc:docMk/>
            <pc:sldMk cId="3443627912" sldId="297"/>
            <ac:spMk id="5" creationId="{BAB761FD-52E3-B16C-60E9-7E21C1DBEA8E}"/>
          </ac:spMkLst>
        </pc:spChg>
        <pc:spChg chg="add mod">
          <ac:chgData name="avi rahimov" userId="691968c839ab1598" providerId="LiveId" clId="{F38E0397-0875-4AA8-8786-ECC21640DA01}" dt="2024-02-28T12:28:43.601" v="1144" actId="14100"/>
          <ac:spMkLst>
            <pc:docMk/>
            <pc:sldMk cId="3443627912" sldId="297"/>
            <ac:spMk id="7" creationId="{816BC041-3B4F-2D93-E1DA-9391DC5262AA}"/>
          </ac:spMkLst>
        </pc:spChg>
        <pc:picChg chg="add mod">
          <ac:chgData name="avi rahimov" userId="691968c839ab1598" providerId="LiveId" clId="{F38E0397-0875-4AA8-8786-ECC21640DA01}" dt="2024-02-28T12:28:53.310" v="1146" actId="1076"/>
          <ac:picMkLst>
            <pc:docMk/>
            <pc:sldMk cId="3443627912" sldId="297"/>
            <ac:picMk id="5" creationId="{CBF1C0C6-0334-AE64-9B77-EB0B8A9CC7E5}"/>
          </ac:picMkLst>
        </pc:picChg>
      </pc:sldChg>
      <pc:sldChg chg="addSp delSp modSp new mod">
        <pc:chgData name="avi rahimov" userId="691968c839ab1598" providerId="LiveId" clId="{F38E0397-0875-4AA8-8786-ECC21640DA01}" dt="2024-02-28T16:32:45.553" v="1204" actId="1076"/>
        <pc:sldMkLst>
          <pc:docMk/>
          <pc:sldMk cId="65838056" sldId="298"/>
        </pc:sldMkLst>
        <pc:spChg chg="mod">
          <ac:chgData name="avi rahimov" userId="691968c839ab1598" providerId="LiveId" clId="{F38E0397-0875-4AA8-8786-ECC21640DA01}" dt="2024-02-27T20:00:56.228" v="132" actId="1076"/>
          <ac:spMkLst>
            <pc:docMk/>
            <pc:sldMk cId="65838056" sldId="298"/>
            <ac:spMk id="2" creationId="{DBFD41D1-E0E3-0214-267A-22A80EAADB7E}"/>
          </ac:spMkLst>
        </pc:spChg>
        <pc:spChg chg="del">
          <ac:chgData name="avi rahimov" userId="691968c839ab1598" providerId="LiveId" clId="{F38E0397-0875-4AA8-8786-ECC21640DA01}" dt="2024-02-28T12:08:01.814" v="1038" actId="478"/>
          <ac:spMkLst>
            <pc:docMk/>
            <pc:sldMk cId="65838056" sldId="298"/>
            <ac:spMk id="3" creationId="{5A600A1D-CA87-3C71-0C0F-B8759297401B}"/>
          </ac:spMkLst>
        </pc:spChg>
        <pc:spChg chg="add mod">
          <ac:chgData name="avi rahimov" userId="691968c839ab1598" providerId="LiveId" clId="{F38E0397-0875-4AA8-8786-ECC21640DA01}" dt="2024-02-28T16:32:16.505" v="1201" actId="404"/>
          <ac:spMkLst>
            <pc:docMk/>
            <pc:sldMk cId="65838056" sldId="298"/>
            <ac:spMk id="4" creationId="{4BDC2074-DB86-0708-0DF6-7724878E8A8D}"/>
          </ac:spMkLst>
        </pc:spChg>
        <pc:picChg chg="add mod">
          <ac:chgData name="avi rahimov" userId="691968c839ab1598" providerId="LiveId" clId="{F38E0397-0875-4AA8-8786-ECC21640DA01}" dt="2024-02-28T16:32:45.553" v="1204" actId="1076"/>
          <ac:picMkLst>
            <pc:docMk/>
            <pc:sldMk cId="65838056" sldId="298"/>
            <ac:picMk id="5" creationId="{933C948E-0FB8-EB1C-3594-1F653CC1AEA7}"/>
          </ac:picMkLst>
        </pc:picChg>
      </pc:sldChg>
      <pc:sldChg chg="new del">
        <pc:chgData name="avi rahimov" userId="691968c839ab1598" providerId="LiveId" clId="{F38E0397-0875-4AA8-8786-ECC21640DA01}" dt="2024-02-27T20:01:39.742" v="133" actId="47"/>
        <pc:sldMkLst>
          <pc:docMk/>
          <pc:sldMk cId="1349241521" sldId="299"/>
        </pc:sldMkLst>
      </pc:sldChg>
      <pc:sldChg chg="addSp delSp modSp new mod">
        <pc:chgData name="avi rahimov" userId="691968c839ab1598" providerId="LiveId" clId="{F38E0397-0875-4AA8-8786-ECC21640DA01}" dt="2024-02-28T17:05:51.826" v="1261" actId="1076"/>
        <pc:sldMkLst>
          <pc:docMk/>
          <pc:sldMk cId="3060824001" sldId="299"/>
        </pc:sldMkLst>
        <pc:spChg chg="mod">
          <ac:chgData name="avi rahimov" userId="691968c839ab1598" providerId="LiveId" clId="{F38E0397-0875-4AA8-8786-ECC21640DA01}" dt="2024-02-28T11:40:45.348" v="491" actId="1076"/>
          <ac:spMkLst>
            <pc:docMk/>
            <pc:sldMk cId="3060824001" sldId="299"/>
            <ac:spMk id="2" creationId="{9A44A904-9E89-05EE-021A-648147E9A4E3}"/>
          </ac:spMkLst>
        </pc:spChg>
        <pc:spChg chg="del">
          <ac:chgData name="avi rahimov" userId="691968c839ab1598" providerId="LiveId" clId="{F38E0397-0875-4AA8-8786-ECC21640DA01}" dt="2024-02-28T11:40:52.830" v="494" actId="478"/>
          <ac:spMkLst>
            <pc:docMk/>
            <pc:sldMk cId="3060824001" sldId="299"/>
            <ac:spMk id="3" creationId="{FE48570D-1B95-540E-BA99-5FEE66471E36}"/>
          </ac:spMkLst>
        </pc:spChg>
        <pc:spChg chg="add mod">
          <ac:chgData name="avi rahimov" userId="691968c839ab1598" providerId="LiveId" clId="{F38E0397-0875-4AA8-8786-ECC21640DA01}" dt="2024-02-28T17:05:40.310" v="1259" actId="1076"/>
          <ac:spMkLst>
            <pc:docMk/>
            <pc:sldMk cId="3060824001" sldId="299"/>
            <ac:spMk id="4" creationId="{C2E8276C-4420-4C79-EE27-B94E5EEA48A6}"/>
          </ac:spMkLst>
        </pc:spChg>
        <pc:picChg chg="add mod">
          <ac:chgData name="avi rahimov" userId="691968c839ab1598" providerId="LiveId" clId="{F38E0397-0875-4AA8-8786-ECC21640DA01}" dt="2024-02-28T17:05:51.826" v="1261" actId="1076"/>
          <ac:picMkLst>
            <pc:docMk/>
            <pc:sldMk cId="3060824001" sldId="299"/>
            <ac:picMk id="6" creationId="{AA511377-40AA-74D3-327D-00DD53390788}"/>
          </ac:picMkLst>
        </pc:picChg>
        <pc:picChg chg="add mod">
          <ac:chgData name="avi rahimov" userId="691968c839ab1598" providerId="LiveId" clId="{F38E0397-0875-4AA8-8786-ECC21640DA01}" dt="2024-02-28T17:05:49.270" v="1260" actId="1076"/>
          <ac:picMkLst>
            <pc:docMk/>
            <pc:sldMk cId="3060824001" sldId="299"/>
            <ac:picMk id="8" creationId="{746602CA-1E6A-C38C-829F-314DE6CAF5A2}"/>
          </ac:picMkLst>
        </pc:picChg>
      </pc:sldChg>
    </pc:docChg>
  </pc:docChgLst>
  <pc:docChgLst>
    <pc:chgData name="אילון עזרא" userId="f7ef6792ed0f6e73" providerId="Windows Live" clId="Web-{4501C528-7C8E-4DA6-8151-42AD2F137A6A}"/>
    <pc:docChg chg="modSld">
      <pc:chgData name="אילון עזרא" userId="f7ef6792ed0f6e73" providerId="Windows Live" clId="Web-{4501C528-7C8E-4DA6-8151-42AD2F137A6A}" dt="2024-02-27T20:11:06.308" v="25" actId="20577"/>
      <pc:docMkLst>
        <pc:docMk/>
      </pc:docMkLst>
      <pc:sldChg chg="modSp">
        <pc:chgData name="אילון עזרא" userId="f7ef6792ed0f6e73" providerId="Windows Live" clId="Web-{4501C528-7C8E-4DA6-8151-42AD2F137A6A}" dt="2024-02-27T20:11:06.308" v="25" actId="20577"/>
        <pc:sldMkLst>
          <pc:docMk/>
          <pc:sldMk cId="3078994387" sldId="289"/>
        </pc:sldMkLst>
        <pc:spChg chg="mod">
          <ac:chgData name="אילון עזרא" userId="f7ef6792ed0f6e73" providerId="Windows Live" clId="Web-{4501C528-7C8E-4DA6-8151-42AD2F137A6A}" dt="2024-02-27T20:11:06.308" v="25" actId="20577"/>
          <ac:spMkLst>
            <pc:docMk/>
            <pc:sldMk cId="3078994387" sldId="289"/>
            <ac:spMk id="9" creationId="{6FEC93CF-2672-7D78-F278-58C5E012E0DF}"/>
          </ac:spMkLst>
        </pc:spChg>
      </pc:sldChg>
    </pc:docChg>
  </pc:docChgLst>
  <pc:docChgLst>
    <pc:chgData name="Guest User" providerId="Windows Live" clId="Web-{8605B543-6978-4C02-A1C2-BAD63CE2903B}"/>
    <pc:docChg chg="modSld">
      <pc:chgData name="Guest User" userId="" providerId="Windows Live" clId="Web-{8605B543-6978-4C02-A1C2-BAD63CE2903B}" dt="2024-02-28T12:47:27.070" v="3" actId="20577"/>
      <pc:docMkLst>
        <pc:docMk/>
      </pc:docMkLst>
      <pc:sldChg chg="modSp">
        <pc:chgData name="Guest User" userId="" providerId="Windows Live" clId="Web-{8605B543-6978-4C02-A1C2-BAD63CE2903B}" dt="2024-02-28T12:47:27.070" v="3" actId="20577"/>
        <pc:sldMkLst>
          <pc:docMk/>
          <pc:sldMk cId="932023938" sldId="291"/>
        </pc:sldMkLst>
        <pc:spChg chg="mod">
          <ac:chgData name="Guest User" userId="" providerId="Windows Live" clId="Web-{8605B543-6978-4C02-A1C2-BAD63CE2903B}" dt="2024-02-28T12:47:27.070" v="3" actId="20577"/>
          <ac:spMkLst>
            <pc:docMk/>
            <pc:sldMk cId="932023938" sldId="291"/>
            <ac:spMk id="2" creationId="{F89B8A17-4106-DF49-7393-9A60CFBB7F2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192418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3/2/2024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9"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000" i="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flickr.com/photos/152824664@N07/30212411048"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creativecommons.org/licenses/by-nc-sa/3.0/" TargetMode="External"/><Relationship Id="rId5" Type="http://schemas.openxmlformats.org/officeDocument/2006/relationships/image" Target="../media/image15.png"/><Relationship Id="rId4" Type="http://schemas.openxmlformats.org/officeDocument/2006/relationships/hyperlink" Target="https://groupware-g9.blogspot.com/2018/11/sabemos-diferenciar-ai-machine-learning.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www.inteldig.com/2021/04/casos-de-uso-donde-machine-learning-tiene-mas-impact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325120" y="2250287"/>
            <a:ext cx="5624774" cy="1921784"/>
          </a:xfrm>
        </p:spPr>
        <p:txBody>
          <a:bodyPr/>
          <a:lstStyle/>
          <a:p>
            <a:r>
              <a:rPr lang="en-US" sz="4000"/>
              <a:t>Deep Learning project </a:t>
            </a:r>
          </a:p>
        </p:txBody>
      </p:sp>
      <p:pic>
        <p:nvPicPr>
          <p:cNvPr id="7" name="Picture Placeholder 6">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1841" r="11841"/>
          <a:stretch/>
        </p:blipFill>
        <p:spPr/>
      </p:pic>
      <p:sp>
        <p:nvSpPr>
          <p:cNvPr id="2" name="TextBox 1">
            <a:extLst>
              <a:ext uri="{FF2B5EF4-FFF2-40B4-BE49-F238E27FC236}">
                <a16:creationId xmlns:a16="http://schemas.microsoft.com/office/drawing/2014/main" id="{7B5FF1A8-1DCE-2A1F-E861-A28B87864D61}"/>
              </a:ext>
            </a:extLst>
          </p:cNvPr>
          <p:cNvSpPr txBox="1"/>
          <p:nvPr/>
        </p:nvSpPr>
        <p:spPr>
          <a:xfrm>
            <a:off x="325120" y="4360544"/>
            <a:ext cx="4568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Contributors: Avraham Rahimov, Elon Ezra</a:t>
            </a:r>
            <a:endParaRPr lang="en-I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FC04-8CC9-9288-BC54-D5795EF301FE}"/>
              </a:ext>
            </a:extLst>
          </p:cNvPr>
          <p:cNvSpPr>
            <a:spLocks noGrp="1"/>
          </p:cNvSpPr>
          <p:nvPr>
            <p:ph type="ctrTitle"/>
          </p:nvPr>
        </p:nvSpPr>
        <p:spPr>
          <a:xfrm>
            <a:off x="1483743" y="0"/>
            <a:ext cx="9224513" cy="889000"/>
          </a:xfrm>
        </p:spPr>
        <p:txBody>
          <a:bodyPr/>
          <a:lstStyle/>
          <a:p>
            <a:r>
              <a:rPr lang="en-US" b="1" u="sng" dirty="0">
                <a:latin typeface="Walbaum Display Light (Headings)"/>
                <a:cs typeface="Times New Roman" panose="02020603050405020304" pitchFamily="18" charset="0"/>
              </a:rPr>
              <a:t>Model Evaluation</a:t>
            </a:r>
            <a:endParaRPr lang="en-IL" b="1" u="sng" dirty="0">
              <a:latin typeface="Walbaum Display Light (Headings)"/>
            </a:endParaRPr>
          </a:p>
        </p:txBody>
      </p:sp>
      <p:pic>
        <p:nvPicPr>
          <p:cNvPr id="5" name="Picture 4">
            <a:extLst>
              <a:ext uri="{FF2B5EF4-FFF2-40B4-BE49-F238E27FC236}">
                <a16:creationId xmlns:a16="http://schemas.microsoft.com/office/drawing/2014/main" id="{CBF1C0C6-0334-AE64-9B77-EB0B8A9CC7E5}"/>
              </a:ext>
            </a:extLst>
          </p:cNvPr>
          <p:cNvPicPr>
            <a:picLocks noChangeAspect="1"/>
          </p:cNvPicPr>
          <p:nvPr/>
        </p:nvPicPr>
        <p:blipFill>
          <a:blip r:embed="rId2"/>
          <a:stretch>
            <a:fillRect/>
          </a:stretch>
        </p:blipFill>
        <p:spPr>
          <a:xfrm>
            <a:off x="2210476" y="3857423"/>
            <a:ext cx="8283351" cy="2895600"/>
          </a:xfrm>
          <a:prstGeom prst="rect">
            <a:avLst/>
          </a:prstGeom>
        </p:spPr>
      </p:pic>
      <p:sp>
        <p:nvSpPr>
          <p:cNvPr id="7" name="TextBox 6">
            <a:extLst>
              <a:ext uri="{FF2B5EF4-FFF2-40B4-BE49-F238E27FC236}">
                <a16:creationId xmlns:a16="http://schemas.microsoft.com/office/drawing/2014/main" id="{816BC041-3B4F-2D93-E1DA-9391DC5262AA}"/>
              </a:ext>
            </a:extLst>
          </p:cNvPr>
          <p:cNvSpPr txBox="1"/>
          <p:nvPr/>
        </p:nvSpPr>
        <p:spPr>
          <a:xfrm>
            <a:off x="1212286" y="996950"/>
            <a:ext cx="9495970" cy="2308324"/>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created a figure with three subplots to compare the predictions of our models.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figure displays scatter plots of the normalized test targets against the predictions of the dummy model, the artificial neural network (ANN), and the linear regression model.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also plotted the actual normalized test targets against themselves as a reference.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closer the predictions are to the reference line, the better the model’s performance.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labels ‘Dummy’, ‘ANN’, and ‘Linear’ represent the dummy model, the artificial neural network, and the linear regression model respectively. The ‘Actual’ label represents the actual normalized test targets.</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62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41D1-E0E3-0214-267A-22A80EAADB7E}"/>
              </a:ext>
            </a:extLst>
          </p:cNvPr>
          <p:cNvSpPr>
            <a:spLocks noGrp="1"/>
          </p:cNvSpPr>
          <p:nvPr>
            <p:ph type="ctrTitle"/>
          </p:nvPr>
        </p:nvSpPr>
        <p:spPr>
          <a:xfrm>
            <a:off x="1582947" y="54963"/>
            <a:ext cx="9026106" cy="909152"/>
          </a:xfrm>
        </p:spPr>
        <p:txBody>
          <a:bodyPr/>
          <a:lstStyle/>
          <a:p>
            <a:r>
              <a:rPr lang="en-US" b="1" u="sng" dirty="0">
                <a:latin typeface="Walbaum Display Light (Headings)"/>
                <a:cs typeface="Times New Roman" panose="02020603050405020304" pitchFamily="18" charset="0"/>
              </a:rPr>
              <a:t>Results Visualization</a:t>
            </a:r>
            <a:endParaRPr lang="en-IL" b="1" u="sng" dirty="0">
              <a:latin typeface="Walbaum Display Light (Headings)"/>
            </a:endParaRPr>
          </a:p>
        </p:txBody>
      </p:sp>
      <p:pic>
        <p:nvPicPr>
          <p:cNvPr id="5" name="Picture 4">
            <a:extLst>
              <a:ext uri="{FF2B5EF4-FFF2-40B4-BE49-F238E27FC236}">
                <a16:creationId xmlns:a16="http://schemas.microsoft.com/office/drawing/2014/main" id="{933C948E-0FB8-EB1C-3594-1F653CC1AEA7}"/>
              </a:ext>
            </a:extLst>
          </p:cNvPr>
          <p:cNvPicPr>
            <a:picLocks noChangeAspect="1"/>
          </p:cNvPicPr>
          <p:nvPr/>
        </p:nvPicPr>
        <p:blipFill>
          <a:blip r:embed="rId2"/>
          <a:stretch>
            <a:fillRect/>
          </a:stretch>
        </p:blipFill>
        <p:spPr>
          <a:xfrm>
            <a:off x="1620529" y="4111882"/>
            <a:ext cx="8950941" cy="2653055"/>
          </a:xfrm>
          <a:prstGeom prst="rect">
            <a:avLst/>
          </a:prstGeom>
        </p:spPr>
      </p:pic>
      <p:sp>
        <p:nvSpPr>
          <p:cNvPr id="4" name="TextBox 3">
            <a:extLst>
              <a:ext uri="{FF2B5EF4-FFF2-40B4-BE49-F238E27FC236}">
                <a16:creationId xmlns:a16="http://schemas.microsoft.com/office/drawing/2014/main" id="{4BDC2074-DB86-0708-0DF6-7724878E8A8D}"/>
              </a:ext>
            </a:extLst>
          </p:cNvPr>
          <p:cNvSpPr txBox="1"/>
          <p:nvPr/>
        </p:nvSpPr>
        <p:spPr>
          <a:xfrm>
            <a:off x="1297197" y="964115"/>
            <a:ext cx="9026106" cy="2800767"/>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R-Squared scores on the training set were 0.815 for the Linear Regression model and 0.828 for the Neural Network model, indicating that both models were able to explain a significant portion of the variance in the training data. The Dummy model, as expected, performed poorly with an R-Squared score of -0.303.</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On the test set, the Linear Regression model achieved an R-Squared score of 0.778 and the Neural Network model achieved a score of 0.797, suggesting that both models generalized well to unseen data. The Dummy model had a negative R-Squared score of -0.394, indicating that it performed worse than a model that always predicts the mean of the target values.</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 terms of Mean Squared Error (MSE) on the test set, the Neural Network model outperformed the Linear Regression model with an MSE of 0.182 compared to 0.199. The Dummy model had a much higher MSE of 1.249.</a:t>
            </a:r>
          </a:p>
        </p:txBody>
      </p:sp>
    </p:spTree>
    <p:extLst>
      <p:ext uri="{BB962C8B-B14F-4D97-AF65-F5344CB8AC3E}">
        <p14:creationId xmlns:p14="http://schemas.microsoft.com/office/powerpoint/2010/main" val="6583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70689" y="245730"/>
            <a:ext cx="6568441" cy="776288"/>
          </a:xfrm>
          <a:noFill/>
        </p:spPr>
        <p:txBody>
          <a:bodyPr/>
          <a:lstStyle/>
          <a:p>
            <a:r>
              <a:rPr lang="en-US" b="1" u="sng" dirty="0">
                <a:latin typeface="Walbaum Display Light (Headings)"/>
                <a:cs typeface="Times New Roman" panose="02020603050405020304" pitchFamily="18" charset="0"/>
              </a:rPr>
              <a:t>Conclusion</a:t>
            </a:r>
            <a:endParaRPr lang="en-US" b="1" u="sng" dirty="0">
              <a:latin typeface="Walbaum Display Light (Headings)"/>
            </a:endParaRPr>
          </a:p>
        </p:txBody>
      </p:sp>
      <p:pic>
        <p:nvPicPr>
          <p:cNvPr id="20" name="Picture Placeholder 19">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6317" r="26317"/>
          <a:stretch/>
        </p:blipFill>
        <p:spPr>
          <a:xfrm>
            <a:off x="7566991" y="-22860"/>
            <a:ext cx="4625008" cy="6903720"/>
          </a:xfrm>
        </p:spPr>
      </p:pic>
      <p:pic>
        <p:nvPicPr>
          <p:cNvPr id="5" name="Picture 4">
            <a:extLst>
              <a:ext uri="{FF2B5EF4-FFF2-40B4-BE49-F238E27FC236}">
                <a16:creationId xmlns:a16="http://schemas.microsoft.com/office/drawing/2014/main" id="{5027646D-6B80-E272-C8DE-41C0FB99DE6C}"/>
              </a:ext>
            </a:extLst>
          </p:cNvPr>
          <p:cNvPicPr>
            <a:picLocks noChangeAspect="1"/>
          </p:cNvPicPr>
          <p:nvPr/>
        </p:nvPicPr>
        <p:blipFill>
          <a:blip r:embed="rId5"/>
          <a:stretch>
            <a:fillRect/>
          </a:stretch>
        </p:blipFill>
        <p:spPr>
          <a:xfrm>
            <a:off x="82296" y="3404436"/>
            <a:ext cx="7396301" cy="596136"/>
          </a:xfrm>
          <a:prstGeom prst="rect">
            <a:avLst/>
          </a:prstGeom>
        </p:spPr>
      </p:pic>
      <p:sp>
        <p:nvSpPr>
          <p:cNvPr id="6" name="TextBox 5">
            <a:extLst>
              <a:ext uri="{FF2B5EF4-FFF2-40B4-BE49-F238E27FC236}">
                <a16:creationId xmlns:a16="http://schemas.microsoft.com/office/drawing/2014/main" id="{6EFF2FB3-5A20-B34D-7646-323749C54A89}"/>
              </a:ext>
            </a:extLst>
          </p:cNvPr>
          <p:cNvSpPr txBox="1"/>
          <p:nvPr/>
        </p:nvSpPr>
        <p:spPr>
          <a:xfrm>
            <a:off x="7566991" y="6880860"/>
            <a:ext cx="4625008" cy="230832"/>
          </a:xfrm>
          <a:prstGeom prst="rect">
            <a:avLst/>
          </a:prstGeom>
          <a:noFill/>
        </p:spPr>
        <p:txBody>
          <a:bodyPr wrap="square" rtlCol="0">
            <a:spAutoFit/>
          </a:bodyPr>
          <a:lstStyle/>
          <a:p>
            <a:r>
              <a:rPr lang="en-IL" sz="900">
                <a:hlinkClick r:id="rId4" tooltip="https://groupware-g9.blogspot.com/2018/11/sabemos-diferenciar-ai-machine-learning.html"/>
              </a:rPr>
              <a:t>This Photo</a:t>
            </a:r>
            <a:r>
              <a:rPr lang="en-IL" sz="900"/>
              <a:t> by Unknown Author is licensed under </a:t>
            </a:r>
            <a:r>
              <a:rPr lang="en-IL" sz="900">
                <a:hlinkClick r:id="rId6" tooltip="https://creativecommons.org/licenses/by-nc-sa/3.0/"/>
              </a:rPr>
              <a:t>CC BY-SA-NC</a:t>
            </a:r>
            <a:endParaRPr lang="en-IL" sz="900"/>
          </a:p>
        </p:txBody>
      </p:sp>
      <p:sp>
        <p:nvSpPr>
          <p:cNvPr id="4" name="TextBox 3">
            <a:extLst>
              <a:ext uri="{FF2B5EF4-FFF2-40B4-BE49-F238E27FC236}">
                <a16:creationId xmlns:a16="http://schemas.microsoft.com/office/drawing/2014/main" id="{B0C858F8-34B9-63CB-6D0E-FF5A1F00F830}"/>
              </a:ext>
            </a:extLst>
          </p:cNvPr>
          <p:cNvSpPr txBox="1"/>
          <p:nvPr/>
        </p:nvSpPr>
        <p:spPr>
          <a:xfrm>
            <a:off x="170689" y="1022018"/>
            <a:ext cx="7396301" cy="2062103"/>
          </a:xfrm>
          <a:prstGeom prst="rect">
            <a:avLst/>
          </a:prstGeom>
          <a:noFill/>
        </p:spPr>
        <p:txBody>
          <a:bodyPr wrap="square">
            <a:spAutoFit/>
          </a:bodyPr>
          <a:lstStyle/>
          <a:p>
            <a:pPr algn="l"/>
            <a:r>
              <a:rPr lang="en-US" sz="1600" b="0" i="0" dirty="0">
                <a:effectLst/>
                <a:latin typeface="Times New Roman" panose="02020603050405020304" pitchFamily="18" charset="0"/>
                <a:cs typeface="Times New Roman" panose="02020603050405020304" pitchFamily="18" charset="0"/>
              </a:rPr>
              <a:t>In conclusion, both the Linear Regression and Neural Network models showed promising results in predicting the 'Open_Close_Gap' in Bitcoin prices. The Neural Network model slightly outperformed the Linear Regression model, demonstrating the potential of deep learning for this task. However, further tuning of the model parameters and exploration of different model architectures could potentially improve these results. Despite the inherent volatility and unpredictability of Bitcoin prices, this project shows that machine learning can provide valuable insights and predictions in the world of cryptocurrency.</a:t>
            </a:r>
          </a:p>
        </p:txBody>
      </p:sp>
    </p:spTree>
    <p:extLst>
      <p:ext uri="{BB962C8B-B14F-4D97-AF65-F5344CB8AC3E}">
        <p14:creationId xmlns:p14="http://schemas.microsoft.com/office/powerpoint/2010/main" val="273724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199" y="365125"/>
            <a:ext cx="6645965" cy="1325563"/>
          </a:xfrm>
        </p:spPr>
        <p:txBody>
          <a:bodyPr anchor="b">
            <a:normAutofit/>
          </a:bodyPr>
          <a:lstStyle/>
          <a:p>
            <a:r>
              <a:rPr lang="en-US" b="1" u="sng"/>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sz="half" idx="1"/>
          </p:nvPr>
        </p:nvSpPr>
        <p:spPr>
          <a:xfrm>
            <a:off x="838201" y="2055813"/>
            <a:ext cx="5781261" cy="4067492"/>
          </a:xfrm>
        </p:spPr>
        <p:txBody>
          <a:bodyPr>
            <a:normAutofit/>
          </a:bodyPr>
          <a:lstStyle/>
          <a:p>
            <a:r>
              <a:rPr lang="en-US"/>
              <a:t>Introduction</a:t>
            </a:r>
          </a:p>
          <a:p>
            <a:r>
              <a:rPr lang="en-US"/>
              <a:t>Data Loading and Preprocessing</a:t>
            </a:r>
          </a:p>
          <a:p>
            <a:r>
              <a:rPr lang="en-US"/>
              <a:t>Exploratory Data Analysis (EDA)</a:t>
            </a:r>
          </a:p>
          <a:p>
            <a:r>
              <a:rPr lang="en-US"/>
              <a:t>Data Normalization</a:t>
            </a:r>
          </a:p>
          <a:p>
            <a:r>
              <a:rPr lang="en-US"/>
              <a:t>Model Training</a:t>
            </a:r>
          </a:p>
          <a:p>
            <a:r>
              <a:rPr lang="en-US"/>
              <a:t>Cross-Validation</a:t>
            </a:r>
          </a:p>
          <a:p>
            <a:r>
              <a:rPr lang="en-US"/>
              <a:t>Model Evaluation</a:t>
            </a:r>
          </a:p>
          <a:p>
            <a:r>
              <a:rPr lang="en-US"/>
              <a:t>Results Visualization</a:t>
            </a:r>
          </a:p>
          <a:p>
            <a:r>
              <a:rPr lang="en-US"/>
              <a:t>Conclusion</a:t>
            </a:r>
          </a:p>
        </p:txBody>
      </p:sp>
      <p:pic>
        <p:nvPicPr>
          <p:cNvPr id="25" name="Picture Placeholder 6" descr="A robot touching a finger&#10;&#10;Description automatically generated">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7311" r="35005" b="-1"/>
          <a:stretch/>
        </p:blipFill>
        <p:spPr>
          <a:xfrm>
            <a:off x="7566991" y="-22860"/>
            <a:ext cx="4625008" cy="6903720"/>
          </a:xfrm>
          <a:no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8A17-4106-DF49-7393-9A60CFBB7F25}"/>
              </a:ext>
            </a:extLst>
          </p:cNvPr>
          <p:cNvSpPr>
            <a:spLocks noGrp="1"/>
          </p:cNvSpPr>
          <p:nvPr>
            <p:ph type="ctrTitle"/>
          </p:nvPr>
        </p:nvSpPr>
        <p:spPr>
          <a:xfrm>
            <a:off x="1473200" y="197607"/>
            <a:ext cx="9144000" cy="935966"/>
          </a:xfrm>
        </p:spPr>
        <p:txBody>
          <a:bodyPr/>
          <a:lstStyle/>
          <a:p>
            <a:r>
              <a:rPr lang="en-US" b="1" u="sng" dirty="0"/>
              <a:t>introduction</a:t>
            </a:r>
            <a:endParaRPr lang="en-IL" b="1" u="sng" dirty="0"/>
          </a:p>
        </p:txBody>
      </p:sp>
      <p:sp>
        <p:nvSpPr>
          <p:cNvPr id="5" name="TextBox 4">
            <a:extLst>
              <a:ext uri="{FF2B5EF4-FFF2-40B4-BE49-F238E27FC236}">
                <a16:creationId xmlns:a16="http://schemas.microsoft.com/office/drawing/2014/main" id="{1DFCA7B6-F775-0814-CBF2-62B8054F24D6}"/>
              </a:ext>
            </a:extLst>
          </p:cNvPr>
          <p:cNvSpPr txBox="1"/>
          <p:nvPr/>
        </p:nvSpPr>
        <p:spPr>
          <a:xfrm>
            <a:off x="621030" y="1647981"/>
            <a:ext cx="10378440" cy="4524315"/>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project delves into the exciting world of cryptocurrency, specifically focusing on Bitcoin, the first and most well-known cryptocurrency. </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will be working with a dataset that contains historical data on Bitcoin prices since 2014.</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Our goal is to build a model that can accurately predict the "</a:t>
            </a:r>
            <a:r>
              <a:rPr lang="en-US" b="0" i="0" dirty="0" err="1">
                <a:effectLst/>
                <a:latin typeface="Times New Roman" panose="02020603050405020304" pitchFamily="18" charset="0"/>
                <a:cs typeface="Times New Roman" panose="02020603050405020304" pitchFamily="18" charset="0"/>
              </a:rPr>
              <a:t>Open_Close_Gap</a:t>
            </a:r>
            <a:r>
              <a:rPr lang="en-US" b="0" i="0" dirty="0">
                <a:effectLst/>
                <a:latin typeface="Times New Roman" panose="02020603050405020304" pitchFamily="18" charset="0"/>
                <a:cs typeface="Times New Roman" panose="02020603050405020304" pitchFamily="18" charset="0"/>
              </a:rPr>
              <a:t>", which is the difference between the opening and closing prices of Bitcoin on a given day.</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comparing the performance of Artificial Neural Network (ANN), and a Linear Regression model</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ANN and Linear Regression models represent two different approaches to predictive modeling, with the ANN leveraging the power of deep learning.</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Throughout this project, we will follow a systematic approach to machine learning, starting with data preprocessing, followed by model training, and finally, model evaluation. We will also be using techniques like cross-validation and data normalization to ensure that our models are robust and reliable.</a:t>
            </a:r>
          </a:p>
        </p:txBody>
      </p:sp>
    </p:spTree>
    <p:extLst>
      <p:ext uri="{BB962C8B-B14F-4D97-AF65-F5344CB8AC3E}">
        <p14:creationId xmlns:p14="http://schemas.microsoft.com/office/powerpoint/2010/main" val="93202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5D7-23DF-6C3D-DFA6-6E78CAFDF931}"/>
              </a:ext>
            </a:extLst>
          </p:cNvPr>
          <p:cNvSpPr>
            <a:spLocks noGrp="1"/>
          </p:cNvSpPr>
          <p:nvPr>
            <p:ph type="ctrTitle"/>
          </p:nvPr>
        </p:nvSpPr>
        <p:spPr>
          <a:xfrm>
            <a:off x="868033" y="285750"/>
            <a:ext cx="10455934" cy="923330"/>
          </a:xfrm>
        </p:spPr>
        <p:txBody>
          <a:bodyPr/>
          <a:lstStyle/>
          <a:p>
            <a:r>
              <a:rPr lang="en-US" b="1" u="sng" dirty="0">
                <a:latin typeface="Walbaum Display Light (Headings)"/>
                <a:cs typeface="Times New Roman" panose="02020603050405020304" pitchFamily="18" charset="0"/>
              </a:rPr>
              <a:t>Data Loading and Preprocessing</a:t>
            </a:r>
            <a:endParaRPr lang="en-IL" b="1" u="sng" dirty="0">
              <a:latin typeface="Walbaum Display Light (Headings)"/>
            </a:endParaRPr>
          </a:p>
        </p:txBody>
      </p:sp>
      <p:pic>
        <p:nvPicPr>
          <p:cNvPr id="5" name="Picture 4">
            <a:extLst>
              <a:ext uri="{FF2B5EF4-FFF2-40B4-BE49-F238E27FC236}">
                <a16:creationId xmlns:a16="http://schemas.microsoft.com/office/drawing/2014/main" id="{1AC499BA-C7F6-8CA9-9932-020AE17BAF58}"/>
              </a:ext>
            </a:extLst>
          </p:cNvPr>
          <p:cNvPicPr>
            <a:picLocks noChangeAspect="1"/>
          </p:cNvPicPr>
          <p:nvPr/>
        </p:nvPicPr>
        <p:blipFill>
          <a:blip r:embed="rId2"/>
          <a:stretch>
            <a:fillRect/>
          </a:stretch>
        </p:blipFill>
        <p:spPr>
          <a:xfrm>
            <a:off x="868033" y="1895019"/>
            <a:ext cx="5991225" cy="1638300"/>
          </a:xfrm>
          <a:prstGeom prst="rect">
            <a:avLst/>
          </a:prstGeom>
        </p:spPr>
      </p:pic>
      <p:sp>
        <p:nvSpPr>
          <p:cNvPr id="6" name="TextBox 5">
            <a:extLst>
              <a:ext uri="{FF2B5EF4-FFF2-40B4-BE49-F238E27FC236}">
                <a16:creationId xmlns:a16="http://schemas.microsoft.com/office/drawing/2014/main" id="{7D1A88ED-1CAA-3EBC-AC1F-84A9317F816A}"/>
              </a:ext>
            </a:extLst>
          </p:cNvPr>
          <p:cNvSpPr txBox="1"/>
          <p:nvPr/>
        </p:nvSpPr>
        <p:spPr>
          <a:xfrm>
            <a:off x="868033" y="1515899"/>
            <a:ext cx="657744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This is our data in the beginning, including 7 columns and 2713 lines.</a:t>
            </a:r>
            <a:endParaRPr lang="en-I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88A003A-7125-F8D0-FD82-DD1E13649D36}"/>
              </a:ext>
            </a:extLst>
          </p:cNvPr>
          <p:cNvPicPr>
            <a:picLocks noChangeAspect="1"/>
          </p:cNvPicPr>
          <p:nvPr/>
        </p:nvPicPr>
        <p:blipFill>
          <a:blip r:embed="rId3"/>
          <a:stretch>
            <a:fillRect/>
          </a:stretch>
        </p:blipFill>
        <p:spPr>
          <a:xfrm>
            <a:off x="868033" y="4695769"/>
            <a:ext cx="5991225" cy="1788899"/>
          </a:xfrm>
          <a:prstGeom prst="rect">
            <a:avLst/>
          </a:prstGeom>
        </p:spPr>
      </p:pic>
      <p:sp>
        <p:nvSpPr>
          <p:cNvPr id="10" name="TextBox 9">
            <a:extLst>
              <a:ext uri="{FF2B5EF4-FFF2-40B4-BE49-F238E27FC236}">
                <a16:creationId xmlns:a16="http://schemas.microsoft.com/office/drawing/2014/main" id="{90339BB6-D671-6611-BA68-6C308529F85D}"/>
              </a:ext>
            </a:extLst>
          </p:cNvPr>
          <p:cNvSpPr txBox="1"/>
          <p:nvPr/>
        </p:nvSpPr>
        <p:spPr>
          <a:xfrm>
            <a:off x="868033" y="3757015"/>
            <a:ext cx="7005639" cy="92333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This is our data after preprocessing which includes dropping unnecessary columns, add a new column(label) and make the date as int.</a:t>
            </a:r>
          </a:p>
          <a:p>
            <a:r>
              <a:rPr lang="en-US">
                <a:latin typeface="Times New Roman" panose="02020603050405020304" pitchFamily="18" charset="0"/>
                <a:cs typeface="Times New Roman" panose="02020603050405020304" pitchFamily="18" charset="0"/>
              </a:rPr>
              <a:t>We also normalize the data, but it’s done later.</a:t>
            </a:r>
            <a:endParaRPr lang="en-I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05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CD40-A64D-66EC-DB76-B8AF2A797A18}"/>
              </a:ext>
            </a:extLst>
          </p:cNvPr>
          <p:cNvSpPr>
            <a:spLocks noGrp="1"/>
          </p:cNvSpPr>
          <p:nvPr>
            <p:ph type="ctrTitle"/>
          </p:nvPr>
        </p:nvSpPr>
        <p:spPr>
          <a:xfrm>
            <a:off x="961845" y="126619"/>
            <a:ext cx="10268310" cy="781431"/>
          </a:xfrm>
        </p:spPr>
        <p:txBody>
          <a:bodyPr/>
          <a:lstStyle/>
          <a:p>
            <a:r>
              <a:rPr lang="en-US" b="1" u="sng" dirty="0">
                <a:latin typeface="Walbaum Display Light (Headings)"/>
                <a:cs typeface="Times New Roman" panose="02020603050405020304" pitchFamily="18" charset="0"/>
              </a:rPr>
              <a:t>Exploratory Data Analysis (EDA)</a:t>
            </a:r>
            <a:endParaRPr lang="en-IL" b="1" u="sng" dirty="0">
              <a:latin typeface="Walbaum Display Light (Headings)"/>
            </a:endParaRPr>
          </a:p>
        </p:txBody>
      </p:sp>
      <p:pic>
        <p:nvPicPr>
          <p:cNvPr id="4" name="Picture 3">
            <a:extLst>
              <a:ext uri="{FF2B5EF4-FFF2-40B4-BE49-F238E27FC236}">
                <a16:creationId xmlns:a16="http://schemas.microsoft.com/office/drawing/2014/main" id="{466DD030-17E2-0A06-99D3-CE22CE66E68B}"/>
              </a:ext>
            </a:extLst>
          </p:cNvPr>
          <p:cNvPicPr>
            <a:picLocks noChangeAspect="1"/>
          </p:cNvPicPr>
          <p:nvPr/>
        </p:nvPicPr>
        <p:blipFill>
          <a:blip r:embed="rId2"/>
          <a:stretch>
            <a:fillRect/>
          </a:stretch>
        </p:blipFill>
        <p:spPr>
          <a:xfrm>
            <a:off x="1690687" y="2459553"/>
            <a:ext cx="8810625" cy="4080399"/>
          </a:xfrm>
          <a:prstGeom prst="rect">
            <a:avLst/>
          </a:prstGeom>
        </p:spPr>
      </p:pic>
      <p:sp>
        <p:nvSpPr>
          <p:cNvPr id="10" name="TextBox 9">
            <a:extLst>
              <a:ext uri="{FF2B5EF4-FFF2-40B4-BE49-F238E27FC236}">
                <a16:creationId xmlns:a16="http://schemas.microsoft.com/office/drawing/2014/main" id="{6CE39127-47C6-E5BB-8D44-11F67EFFB461}"/>
              </a:ext>
            </a:extLst>
          </p:cNvPr>
          <p:cNvSpPr txBox="1"/>
          <p:nvPr/>
        </p:nvSpPr>
        <p:spPr>
          <a:xfrm>
            <a:off x="1217147" y="1011574"/>
            <a:ext cx="898300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t>
            </a:r>
            <a:r>
              <a:rPr lang="en-US" b="0" dirty="0">
                <a:effectLst/>
                <a:latin typeface="Times New Roman" panose="02020603050405020304" pitchFamily="18" charset="0"/>
                <a:cs typeface="Times New Roman" panose="02020603050405020304" pitchFamily="18" charset="0"/>
              </a:rPr>
              <a:t>lot the data to see the stock price over time(by years only)</a:t>
            </a:r>
          </a:p>
          <a:p>
            <a:r>
              <a:rPr lang="en-US" dirty="0">
                <a:latin typeface="Times New Roman" panose="02020603050405020304" pitchFamily="18" charset="0"/>
                <a:cs typeface="Times New Roman" panose="02020603050405020304" pitchFamily="18" charset="0"/>
              </a:rPr>
              <a:t>We can see the list in the top left corner which indicates the column for each color.</a:t>
            </a:r>
          </a:p>
          <a:p>
            <a:r>
              <a:rPr lang="en-US" dirty="0">
                <a:latin typeface="Times New Roman" panose="02020603050405020304" pitchFamily="18" charset="0"/>
                <a:cs typeface="Times New Roman" panose="02020603050405020304" pitchFamily="18" charset="0"/>
              </a:rPr>
              <a:t>We can see that the label(</a:t>
            </a:r>
            <a:r>
              <a:rPr lang="en-US" dirty="0" err="1">
                <a:latin typeface="Times New Roman" panose="02020603050405020304" pitchFamily="18" charset="0"/>
                <a:cs typeface="Times New Roman" panose="02020603050405020304" pitchFamily="18" charset="0"/>
              </a:rPr>
              <a:t>Open_Close_Gap</a:t>
            </a:r>
            <a:r>
              <a:rPr lang="en-US" dirty="0">
                <a:latin typeface="Times New Roman" panose="02020603050405020304" pitchFamily="18" charset="0"/>
                <a:cs typeface="Times New Roman" panose="02020603050405020304" pitchFamily="18" charset="0"/>
              </a:rPr>
              <a:t>) is around the zero line which we can infer that the open and close values are the same with a little difference.</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42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A904-9E89-05EE-021A-648147E9A4E3}"/>
              </a:ext>
            </a:extLst>
          </p:cNvPr>
          <p:cNvSpPr>
            <a:spLocks noGrp="1"/>
          </p:cNvSpPr>
          <p:nvPr>
            <p:ph type="ctrTitle"/>
          </p:nvPr>
        </p:nvSpPr>
        <p:spPr>
          <a:xfrm>
            <a:off x="1524000" y="20907"/>
            <a:ext cx="9144000" cy="982980"/>
          </a:xfrm>
        </p:spPr>
        <p:txBody>
          <a:bodyPr/>
          <a:lstStyle/>
          <a:p>
            <a:r>
              <a:rPr lang="en-US" b="1" u="sng" dirty="0"/>
              <a:t>Continue EDA</a:t>
            </a:r>
            <a:endParaRPr lang="en-IL" b="1" u="sng" dirty="0"/>
          </a:p>
        </p:txBody>
      </p:sp>
      <p:pic>
        <p:nvPicPr>
          <p:cNvPr id="6" name="Picture 5">
            <a:extLst>
              <a:ext uri="{FF2B5EF4-FFF2-40B4-BE49-F238E27FC236}">
                <a16:creationId xmlns:a16="http://schemas.microsoft.com/office/drawing/2014/main" id="{AA511377-40AA-74D3-327D-00DD53390788}"/>
              </a:ext>
            </a:extLst>
          </p:cNvPr>
          <p:cNvPicPr>
            <a:picLocks noChangeAspect="1"/>
          </p:cNvPicPr>
          <p:nvPr/>
        </p:nvPicPr>
        <p:blipFill>
          <a:blip r:embed="rId2"/>
          <a:stretch>
            <a:fillRect/>
          </a:stretch>
        </p:blipFill>
        <p:spPr>
          <a:xfrm>
            <a:off x="1874607" y="3429000"/>
            <a:ext cx="3496999" cy="3051521"/>
          </a:xfrm>
          <a:prstGeom prst="rect">
            <a:avLst/>
          </a:prstGeom>
        </p:spPr>
      </p:pic>
      <p:pic>
        <p:nvPicPr>
          <p:cNvPr id="8" name="Picture 7">
            <a:extLst>
              <a:ext uri="{FF2B5EF4-FFF2-40B4-BE49-F238E27FC236}">
                <a16:creationId xmlns:a16="http://schemas.microsoft.com/office/drawing/2014/main" id="{746602CA-1E6A-C38C-829F-314DE6CAF5A2}"/>
              </a:ext>
            </a:extLst>
          </p:cNvPr>
          <p:cNvPicPr>
            <a:picLocks noChangeAspect="1"/>
          </p:cNvPicPr>
          <p:nvPr/>
        </p:nvPicPr>
        <p:blipFill>
          <a:blip r:embed="rId3"/>
          <a:stretch>
            <a:fillRect/>
          </a:stretch>
        </p:blipFill>
        <p:spPr>
          <a:xfrm>
            <a:off x="6525548" y="3429000"/>
            <a:ext cx="3051522" cy="3051522"/>
          </a:xfrm>
          <a:prstGeom prst="rect">
            <a:avLst/>
          </a:prstGeom>
        </p:spPr>
      </p:pic>
      <p:sp>
        <p:nvSpPr>
          <p:cNvPr id="4" name="TextBox 3">
            <a:extLst>
              <a:ext uri="{FF2B5EF4-FFF2-40B4-BE49-F238E27FC236}">
                <a16:creationId xmlns:a16="http://schemas.microsoft.com/office/drawing/2014/main" id="{C2E8276C-4420-4C79-EE27-B94E5EEA48A6}"/>
              </a:ext>
            </a:extLst>
          </p:cNvPr>
          <p:cNvSpPr txBox="1"/>
          <p:nvPr/>
        </p:nvSpPr>
        <p:spPr>
          <a:xfrm>
            <a:off x="892121" y="1126223"/>
            <a:ext cx="9775879" cy="2031325"/>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heatmap reveals strong positive correlations among the “Open”, “Low”, “High”, “Close”, and “</a:t>
            </a:r>
            <a:r>
              <a:rPr lang="en-US" b="0" i="0" dirty="0" err="1">
                <a:effectLst/>
                <a:latin typeface="Times New Roman" panose="02020603050405020304" pitchFamily="18" charset="0"/>
                <a:cs typeface="Times New Roman" panose="02020603050405020304" pitchFamily="18" charset="0"/>
              </a:rPr>
              <a:t>Open_Close_Mean</a:t>
            </a:r>
            <a:r>
              <a:rPr lang="en-US" b="0" i="0" dirty="0">
                <a:effectLst/>
                <a:latin typeface="Times New Roman" panose="02020603050405020304" pitchFamily="18" charset="0"/>
                <a:cs typeface="Times New Roman" panose="02020603050405020304" pitchFamily="18" charset="0"/>
              </a:rPr>
              <a:t>” variables.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Despite this, negative correlations are observed with other factors like volume traded.</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a:t>
            </a:r>
            <a:r>
              <a:rPr lang="en-US" b="0" i="0" dirty="0" err="1">
                <a:effectLst/>
                <a:latin typeface="Times New Roman" panose="02020603050405020304" pitchFamily="18" charset="0"/>
                <a:cs typeface="Times New Roman" panose="02020603050405020304" pitchFamily="18" charset="0"/>
              </a:rPr>
              <a:t>pairplot</a:t>
            </a:r>
            <a:r>
              <a:rPr lang="en-US" b="0" i="0" dirty="0">
                <a:effectLst/>
                <a:latin typeface="Times New Roman" panose="02020603050405020304" pitchFamily="18" charset="0"/>
                <a:cs typeface="Times New Roman" panose="02020603050405020304" pitchFamily="18" charset="0"/>
              </a:rPr>
              <a:t> further visualizes these relationships with scatter plots and histograms for individual variables.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Open_Close_Gap, which shows less correlation with other variables in the heatmap, appears to have a more complex, non-linear relationship with other variables in the </a:t>
            </a:r>
            <a:r>
              <a:rPr lang="en-US" b="0" i="0" dirty="0" err="1">
                <a:effectLst/>
                <a:latin typeface="Times New Roman" panose="02020603050405020304" pitchFamily="18" charset="0"/>
                <a:cs typeface="Times New Roman" panose="02020603050405020304" pitchFamily="18" charset="0"/>
              </a:rPr>
              <a:t>pairplot</a:t>
            </a:r>
            <a:r>
              <a:rPr lang="en-US" b="0" i="0" dirty="0">
                <a:effectLst/>
                <a:latin typeface="Times New Roman" panose="02020603050405020304" pitchFamily="18" charset="0"/>
                <a:cs typeface="Times New Roman" panose="02020603050405020304" pitchFamily="18" charset="0"/>
              </a:rPr>
              <a:t>. </a:t>
            </a:r>
            <a:endParaRPr lang="en-IL" dirty="0">
              <a:latin typeface="Times New Roman" panose="02020603050405020304" pitchFamily="18" charset="0"/>
              <a:cs typeface="Times New Roman" panose="02020603050405020304" pitchFamily="18" charset="0"/>
            </a:endParaRPr>
          </a:p>
        </p:txBody>
      </p:sp>
      <p:sp>
        <p:nvSpPr>
          <p:cNvPr id="3" name="מלבן 2">
            <a:extLst>
              <a:ext uri="{FF2B5EF4-FFF2-40B4-BE49-F238E27FC236}">
                <a16:creationId xmlns:a16="http://schemas.microsoft.com/office/drawing/2014/main" id="{FC094AE1-D9EE-CD24-9B25-EF83E095936C}"/>
              </a:ext>
            </a:extLst>
          </p:cNvPr>
          <p:cNvSpPr/>
          <p:nvPr/>
        </p:nvSpPr>
        <p:spPr>
          <a:xfrm>
            <a:off x="2362986" y="6436983"/>
            <a:ext cx="2520242"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correlation heat map</a:t>
            </a:r>
            <a:endParaRPr lang="he-IL" sz="2000" b="0" cap="none" spc="0" dirty="0">
              <a:ln w="0"/>
              <a:solidFill>
                <a:schemeClr val="tx1"/>
              </a:solidFill>
              <a:effectLst>
                <a:outerShdw blurRad="38100" dist="19050" dir="2700000" algn="tl" rotWithShape="0">
                  <a:schemeClr val="dk1">
                    <a:alpha val="40000"/>
                  </a:schemeClr>
                </a:outerShdw>
              </a:effectLst>
            </a:endParaRPr>
          </a:p>
        </p:txBody>
      </p:sp>
      <p:sp>
        <p:nvSpPr>
          <p:cNvPr id="5" name="מלבן 4">
            <a:extLst>
              <a:ext uri="{FF2B5EF4-FFF2-40B4-BE49-F238E27FC236}">
                <a16:creationId xmlns:a16="http://schemas.microsoft.com/office/drawing/2014/main" id="{C4E1FD75-6CE0-B497-5564-21F147EECC3B}"/>
              </a:ext>
            </a:extLst>
          </p:cNvPr>
          <p:cNvSpPr/>
          <p:nvPr/>
        </p:nvSpPr>
        <p:spPr>
          <a:xfrm>
            <a:off x="6868939" y="6436983"/>
            <a:ext cx="236475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correlation </a:t>
            </a:r>
            <a:r>
              <a:rPr lang="en-US" sz="2000" b="0" cap="none" spc="0" dirty="0" err="1">
                <a:ln w="0"/>
                <a:solidFill>
                  <a:schemeClr val="tx1"/>
                </a:solidFill>
                <a:effectLst>
                  <a:outerShdw blurRad="38100" dist="19050" dir="2700000" algn="tl" rotWithShape="0">
                    <a:schemeClr val="dk1">
                      <a:alpha val="40000"/>
                    </a:schemeClr>
                  </a:outerShdw>
                </a:effectLst>
              </a:rPr>
              <a:t>pairplot</a:t>
            </a:r>
            <a:endParaRPr lang="he-IL"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6082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20D2-E22C-6D6D-72BD-C9C7798E43AD}"/>
              </a:ext>
            </a:extLst>
          </p:cNvPr>
          <p:cNvSpPr>
            <a:spLocks noGrp="1"/>
          </p:cNvSpPr>
          <p:nvPr>
            <p:ph type="ctrTitle"/>
          </p:nvPr>
        </p:nvSpPr>
        <p:spPr>
          <a:xfrm>
            <a:off x="2609490" y="0"/>
            <a:ext cx="6973019" cy="965200"/>
          </a:xfrm>
        </p:spPr>
        <p:txBody>
          <a:bodyPr/>
          <a:lstStyle/>
          <a:p>
            <a:r>
              <a:rPr lang="en-US" b="1" u="sng" dirty="0">
                <a:latin typeface="Walbaum Display Light (Headings)"/>
                <a:cs typeface="Times New Roman" panose="02020603050405020304" pitchFamily="18" charset="0"/>
              </a:rPr>
              <a:t>Data Normalization</a:t>
            </a:r>
            <a:endParaRPr lang="en-IL" b="1" u="sng" dirty="0">
              <a:latin typeface="Walbaum Display Light (Headings)"/>
            </a:endParaRPr>
          </a:p>
        </p:txBody>
      </p:sp>
      <p:sp>
        <p:nvSpPr>
          <p:cNvPr id="5" name="TextBox 4">
            <a:extLst>
              <a:ext uri="{FF2B5EF4-FFF2-40B4-BE49-F238E27FC236}">
                <a16:creationId xmlns:a16="http://schemas.microsoft.com/office/drawing/2014/main" id="{00A96DFB-5B65-E650-7888-6396CE938870}"/>
              </a:ext>
            </a:extLst>
          </p:cNvPr>
          <p:cNvSpPr txBox="1"/>
          <p:nvPr/>
        </p:nvSpPr>
        <p:spPr>
          <a:xfrm>
            <a:off x="908047" y="1150036"/>
            <a:ext cx="9808937" cy="2031325"/>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normalization function is created to standardize inputs by subtracting the mean and dividing by the variance’s square root.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Crucially, the test data is also normalized using the training data’s statistics, not its own, to prevent test set influence during training. The training and test targets are similarly normalized using the training targets’ statistics.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is an example of the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after the normalization(we ensured that the sizes of the data is the same as before.):</a:t>
            </a:r>
          </a:p>
        </p:txBody>
      </p:sp>
      <p:pic>
        <p:nvPicPr>
          <p:cNvPr id="7" name="Picture 6">
            <a:extLst>
              <a:ext uri="{FF2B5EF4-FFF2-40B4-BE49-F238E27FC236}">
                <a16:creationId xmlns:a16="http://schemas.microsoft.com/office/drawing/2014/main" id="{63A15986-4319-33CA-0B90-734331AD4186}"/>
              </a:ext>
            </a:extLst>
          </p:cNvPr>
          <p:cNvPicPr>
            <a:picLocks noChangeAspect="1"/>
          </p:cNvPicPr>
          <p:nvPr/>
        </p:nvPicPr>
        <p:blipFill>
          <a:blip r:embed="rId2"/>
          <a:stretch>
            <a:fillRect/>
          </a:stretch>
        </p:blipFill>
        <p:spPr>
          <a:xfrm>
            <a:off x="1475013" y="3366197"/>
            <a:ext cx="9241971" cy="3446131"/>
          </a:xfrm>
          <a:prstGeom prst="rect">
            <a:avLst/>
          </a:prstGeom>
        </p:spPr>
      </p:pic>
    </p:spTree>
    <p:extLst>
      <p:ext uri="{BB962C8B-B14F-4D97-AF65-F5344CB8AC3E}">
        <p14:creationId xmlns:p14="http://schemas.microsoft.com/office/powerpoint/2010/main" val="313930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4A3E-A915-921E-26CC-3568C6991754}"/>
              </a:ext>
            </a:extLst>
          </p:cNvPr>
          <p:cNvSpPr>
            <a:spLocks noGrp="1"/>
          </p:cNvSpPr>
          <p:nvPr>
            <p:ph type="ctrTitle"/>
          </p:nvPr>
        </p:nvSpPr>
        <p:spPr>
          <a:xfrm>
            <a:off x="1595886" y="-19049"/>
            <a:ext cx="9000226" cy="911214"/>
          </a:xfrm>
        </p:spPr>
        <p:txBody>
          <a:bodyPr/>
          <a:lstStyle/>
          <a:p>
            <a:r>
              <a:rPr lang="en-US" b="1" u="sng" dirty="0">
                <a:latin typeface="Walbaum Display Light (Headings)"/>
                <a:cs typeface="Times New Roman" panose="02020603050405020304" pitchFamily="18" charset="0"/>
              </a:rPr>
              <a:t>Model Training</a:t>
            </a:r>
            <a:endParaRPr lang="en-IL" b="1" u="sng" dirty="0">
              <a:latin typeface="Walbaum Display Light (Headings)"/>
            </a:endParaRPr>
          </a:p>
        </p:txBody>
      </p:sp>
      <p:pic>
        <p:nvPicPr>
          <p:cNvPr id="5" name="Picture 4">
            <a:extLst>
              <a:ext uri="{FF2B5EF4-FFF2-40B4-BE49-F238E27FC236}">
                <a16:creationId xmlns:a16="http://schemas.microsoft.com/office/drawing/2014/main" id="{9B73F16F-BB44-4254-7583-81B0BA7119A4}"/>
              </a:ext>
            </a:extLst>
          </p:cNvPr>
          <p:cNvPicPr>
            <a:picLocks noChangeAspect="1"/>
          </p:cNvPicPr>
          <p:nvPr/>
        </p:nvPicPr>
        <p:blipFill>
          <a:blip r:embed="rId2"/>
          <a:stretch>
            <a:fillRect/>
          </a:stretch>
        </p:blipFill>
        <p:spPr>
          <a:xfrm>
            <a:off x="1832483" y="3308934"/>
            <a:ext cx="8527032" cy="3476030"/>
          </a:xfrm>
          <a:prstGeom prst="rect">
            <a:avLst/>
          </a:prstGeom>
        </p:spPr>
      </p:pic>
      <p:sp>
        <p:nvSpPr>
          <p:cNvPr id="7" name="TextBox 6">
            <a:extLst>
              <a:ext uri="{FF2B5EF4-FFF2-40B4-BE49-F238E27FC236}">
                <a16:creationId xmlns:a16="http://schemas.microsoft.com/office/drawing/2014/main" id="{3CE08910-E15E-2FE2-F06E-D88DB76A3EFA}"/>
              </a:ext>
            </a:extLst>
          </p:cNvPr>
          <p:cNvSpPr txBox="1"/>
          <p:nvPr/>
        </p:nvSpPr>
        <p:spPr>
          <a:xfrm>
            <a:off x="1038705" y="892165"/>
            <a:ext cx="10114588" cy="2031325"/>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trained a linear regression model and a neural network model using normalized training data. After training, we used these models to make predictions on the normalized test data.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calculated the R-Squared scores for both the training and test sets for each model, including a dummy model.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also computed the Mean Squared Error (MSE) for the test set for each model. Finally, we printed the R-Squared scores and MSE for each model. The learning rates and thresholds for the models were specified in the training functions. The dummy model was used as a baseline for comparison.</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53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0B44-E047-88AB-70A4-244E0E82A16B}"/>
              </a:ext>
            </a:extLst>
          </p:cNvPr>
          <p:cNvSpPr>
            <a:spLocks noGrp="1"/>
          </p:cNvSpPr>
          <p:nvPr>
            <p:ph type="ctrTitle"/>
          </p:nvPr>
        </p:nvSpPr>
        <p:spPr>
          <a:xfrm>
            <a:off x="1502853" y="177767"/>
            <a:ext cx="8827008" cy="1435608"/>
          </a:xfrm>
        </p:spPr>
        <p:txBody>
          <a:bodyPr/>
          <a:lstStyle/>
          <a:p>
            <a:r>
              <a:rPr lang="en-US" b="1" u="sng" dirty="0">
                <a:latin typeface="Walbaum Display Light (Headings)"/>
                <a:cs typeface="Times New Roman" panose="02020603050405020304" pitchFamily="18" charset="0"/>
              </a:rPr>
              <a:t>Cross-Validation</a:t>
            </a:r>
            <a:br>
              <a:rPr lang="en-US" b="1" u="sng" dirty="0">
                <a:latin typeface="Walbaum Display Light (Headings)"/>
                <a:cs typeface="Times New Roman" panose="02020603050405020304" pitchFamily="18" charset="0"/>
              </a:rPr>
            </a:br>
            <a:endParaRPr lang="en-IL" b="1" u="sng" dirty="0">
              <a:latin typeface="Walbaum Display Light (Headings)"/>
            </a:endParaRPr>
          </a:p>
        </p:txBody>
      </p:sp>
      <p:pic>
        <p:nvPicPr>
          <p:cNvPr id="5" name="Picture 4">
            <a:extLst>
              <a:ext uri="{FF2B5EF4-FFF2-40B4-BE49-F238E27FC236}">
                <a16:creationId xmlns:a16="http://schemas.microsoft.com/office/drawing/2014/main" id="{421FF195-6A87-E0DC-4462-FF341BBB1CE2}"/>
              </a:ext>
            </a:extLst>
          </p:cNvPr>
          <p:cNvPicPr>
            <a:picLocks noChangeAspect="1"/>
          </p:cNvPicPr>
          <p:nvPr/>
        </p:nvPicPr>
        <p:blipFill>
          <a:blip r:embed="rId2"/>
          <a:stretch>
            <a:fillRect/>
          </a:stretch>
        </p:blipFill>
        <p:spPr>
          <a:xfrm>
            <a:off x="1220086" y="4190030"/>
            <a:ext cx="3555114" cy="2298638"/>
          </a:xfrm>
          <a:prstGeom prst="rect">
            <a:avLst/>
          </a:prstGeom>
        </p:spPr>
      </p:pic>
      <p:pic>
        <p:nvPicPr>
          <p:cNvPr id="7" name="Picture 6">
            <a:extLst>
              <a:ext uri="{FF2B5EF4-FFF2-40B4-BE49-F238E27FC236}">
                <a16:creationId xmlns:a16="http://schemas.microsoft.com/office/drawing/2014/main" id="{354B76B6-2792-7C46-67A2-2A25F41175D5}"/>
              </a:ext>
            </a:extLst>
          </p:cNvPr>
          <p:cNvPicPr>
            <a:picLocks noChangeAspect="1"/>
          </p:cNvPicPr>
          <p:nvPr/>
        </p:nvPicPr>
        <p:blipFill>
          <a:blip r:embed="rId3"/>
          <a:stretch>
            <a:fillRect/>
          </a:stretch>
        </p:blipFill>
        <p:spPr>
          <a:xfrm>
            <a:off x="6096000" y="4190030"/>
            <a:ext cx="3555115" cy="2298638"/>
          </a:xfrm>
          <a:prstGeom prst="rect">
            <a:avLst/>
          </a:prstGeom>
        </p:spPr>
      </p:pic>
      <p:sp>
        <p:nvSpPr>
          <p:cNvPr id="4" name="TextBox 3">
            <a:extLst>
              <a:ext uri="{FF2B5EF4-FFF2-40B4-BE49-F238E27FC236}">
                <a16:creationId xmlns:a16="http://schemas.microsoft.com/office/drawing/2014/main" id="{09F34FA6-E487-B7CE-F6E8-1FA985EE5FA2}"/>
              </a:ext>
            </a:extLst>
          </p:cNvPr>
          <p:cNvSpPr txBox="1"/>
          <p:nvPr/>
        </p:nvSpPr>
        <p:spPr>
          <a:xfrm>
            <a:off x="306956" y="971771"/>
            <a:ext cx="11386571"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cross-validation results show how well the Linear Regression and Artificial Neural Network (ANN) models performed across different subsets of the training data.</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the Linear Regression model, the cross-validation scores(on left) ranged from 0.1796 to 0.7636, with an average score of 0.3284. The variation in scores suggests that the model's performance was somewhat inconsistent across different subsets of the data. The early stopping epochs also varied widely, indicating that the model's convergence speed was not consistent across different subsets.</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the ANN model, the cross-validation scores (on right) ranged from 0.2334 to 1.1413, with an average score of 0.6155. This suggests that the ANN model's performance was also inconsistent across different subsets of the data. However, the average score was higher than that of the Linear Regression model, suggesting that the ANN model may have performed better overall. The early stopping epochs for the ANN model also varied, indicating that the model's convergence speed was not consistent across different subsets.</a:t>
            </a:r>
          </a:p>
        </p:txBody>
      </p:sp>
      <p:sp>
        <p:nvSpPr>
          <p:cNvPr id="6" name="תיבת טקסט 5">
            <a:extLst>
              <a:ext uri="{FF2B5EF4-FFF2-40B4-BE49-F238E27FC236}">
                <a16:creationId xmlns:a16="http://schemas.microsoft.com/office/drawing/2014/main" id="{CA9EC45B-F089-2F23-14B2-03CC5EECDDF8}"/>
              </a:ext>
            </a:extLst>
          </p:cNvPr>
          <p:cNvSpPr txBox="1"/>
          <p:nvPr/>
        </p:nvSpPr>
        <p:spPr>
          <a:xfrm>
            <a:off x="6038850" y="6382940"/>
            <a:ext cx="3669414"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ANN model’s, cross-validation scores </a:t>
            </a:r>
            <a:endParaRPr lang="he-IL" dirty="0"/>
          </a:p>
        </p:txBody>
      </p:sp>
      <p:sp>
        <p:nvSpPr>
          <p:cNvPr id="8" name="תיבת טקסט 7">
            <a:extLst>
              <a:ext uri="{FF2B5EF4-FFF2-40B4-BE49-F238E27FC236}">
                <a16:creationId xmlns:a16="http://schemas.microsoft.com/office/drawing/2014/main" id="{5F9532B5-E766-CEF0-64F1-C986B9308A3B}"/>
              </a:ext>
            </a:extLst>
          </p:cNvPr>
          <p:cNvSpPr txBox="1"/>
          <p:nvPr/>
        </p:nvSpPr>
        <p:spPr>
          <a:xfrm>
            <a:off x="1220086" y="6488668"/>
            <a:ext cx="3962400" cy="369332"/>
          </a:xfrm>
          <a:prstGeom prst="rect">
            <a:avLst/>
          </a:prstGeom>
          <a:noFill/>
        </p:spPr>
        <p:txBody>
          <a:bodyPr wrap="square">
            <a:spAutoFit/>
          </a:bodyPr>
          <a:lstStyle/>
          <a:p>
            <a:r>
              <a:rPr lang="en-US" b="0" i="0" dirty="0" err="1">
                <a:effectLst/>
                <a:latin typeface="Times New Roman" panose="02020603050405020304" pitchFamily="18" charset="0"/>
                <a:cs typeface="Times New Roman" panose="02020603050405020304" pitchFamily="18" charset="0"/>
              </a:rPr>
              <a:t>LReg</a:t>
            </a:r>
            <a:r>
              <a:rPr lang="en-US" b="0" i="0" dirty="0">
                <a:effectLst/>
                <a:latin typeface="Times New Roman" panose="02020603050405020304" pitchFamily="18" charset="0"/>
                <a:cs typeface="Times New Roman" panose="02020603050405020304" pitchFamily="18" charset="0"/>
              </a:rPr>
              <a:t> model’s, cross-validation scores </a:t>
            </a:r>
            <a:endParaRPr lang="he-IL" dirty="0"/>
          </a:p>
        </p:txBody>
      </p:sp>
    </p:spTree>
    <p:extLst>
      <p:ext uri="{BB962C8B-B14F-4D97-AF65-F5344CB8AC3E}">
        <p14:creationId xmlns:p14="http://schemas.microsoft.com/office/powerpoint/2010/main" val="2198954424"/>
      </p:ext>
    </p:extLst>
  </p:cSld>
  <p:clrMapOvr>
    <a:masterClrMapping/>
  </p:clrMapOvr>
</p:sld>
</file>

<file path=ppt/theme/theme1.xml><?xml version="1.0" encoding="utf-8"?>
<a:theme xmlns:a="http://schemas.openxmlformats.org/drawingml/2006/main" name="AngleLinesVTI">
  <a:themeElements>
    <a:clrScheme name="Custom 43">
      <a:dk1>
        <a:srgbClr val="000000"/>
      </a:dk1>
      <a:lt1>
        <a:srgbClr val="FFFFFF"/>
      </a:lt1>
      <a:dk2>
        <a:srgbClr val="EFEBEB"/>
      </a:dk2>
      <a:lt2>
        <a:srgbClr val="E8E8E8"/>
      </a:lt2>
      <a:accent1>
        <a:srgbClr val="001D2E"/>
      </a:accent1>
      <a:accent2>
        <a:srgbClr val="145766"/>
      </a:accent2>
      <a:accent3>
        <a:srgbClr val="B99B9F"/>
      </a:accent3>
      <a:accent4>
        <a:srgbClr val="A47930"/>
      </a:accent4>
      <a:accent5>
        <a:srgbClr val="0C577C"/>
      </a:accent5>
      <a:accent6>
        <a:srgbClr val="CC836D"/>
      </a:accent6>
      <a:hlink>
        <a:srgbClr val="467886"/>
      </a:hlink>
      <a:folHlink>
        <a:srgbClr val="96607D"/>
      </a:folHlink>
    </a:clrScheme>
    <a:fontScheme name="Custom 98">
      <a:majorFont>
        <a:latin typeface="Walbaum Display Light"/>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gle lines design_Win32_SL_V15" id="{7EDC6EF7-8AD3-4A22-B09A-9C2D96F216F8}" vid="{B0E828C9-6219-42BF-B63C-156B68E5C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{9C61784E-67DE-4980-BD43-73B5A9D1FA28}tf22797433_win32</Template>
  <TotalTime>144</TotalTime>
  <Words>1234</Words>
  <Application>Microsoft Office PowerPoint</Application>
  <PresentationFormat>מסך רחב</PresentationFormat>
  <Paragraphs>64</Paragraphs>
  <Slides>12</Slides>
  <Notes>3</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12</vt:i4>
      </vt:variant>
    </vt:vector>
  </HeadingPairs>
  <TitlesOfParts>
    <vt:vector size="20" baseType="lpstr">
      <vt:lpstr>Aptos</vt:lpstr>
      <vt:lpstr>Arial</vt:lpstr>
      <vt:lpstr>Calibri</vt:lpstr>
      <vt:lpstr>Times New Roman</vt:lpstr>
      <vt:lpstr>Univers Light</vt:lpstr>
      <vt:lpstr>Walbaum Display Light</vt:lpstr>
      <vt:lpstr>Walbaum Display Light (Headings)</vt:lpstr>
      <vt:lpstr>AngleLinesVTI</vt:lpstr>
      <vt:lpstr>Deep Learning project </vt:lpstr>
      <vt:lpstr>AGENDA</vt:lpstr>
      <vt:lpstr>introduction</vt:lpstr>
      <vt:lpstr>Data Loading and Preprocessing</vt:lpstr>
      <vt:lpstr>Exploratory Data Analysis (EDA)</vt:lpstr>
      <vt:lpstr>Continue EDA</vt:lpstr>
      <vt:lpstr>Data Normalization</vt:lpstr>
      <vt:lpstr>Model Training</vt:lpstr>
      <vt:lpstr>Cross-Validation </vt:lpstr>
      <vt:lpstr>Model Evaluation</vt:lpstr>
      <vt:lpstr>Results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avi rahimov</dc:creator>
  <cp:lastModifiedBy>אילון  עזרא</cp:lastModifiedBy>
  <cp:revision>10</cp:revision>
  <dcterms:created xsi:type="dcterms:W3CDTF">2024-02-26T18:08:07Z</dcterms:created>
  <dcterms:modified xsi:type="dcterms:W3CDTF">2024-03-02T19:48:07Z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