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5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B9F00A9-2FCA-4BCC-B1FF-194FF3D2F52B}">
          <p14:sldIdLst>
            <p14:sldId id="258"/>
            <p14:sldId id="257"/>
            <p14:sldId id="259"/>
            <p14:sldId id="265"/>
            <p14:sldId id="266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CD6-CDCB-46B4-B8CB-8008EE47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70861"/>
            <a:ext cx="10058400" cy="2058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Sprint #3</a:t>
            </a:r>
            <a:br>
              <a:rPr lang="it-IT" dirty="0">
                <a:latin typeface="Arial Nova Cond"/>
              </a:rPr>
            </a:b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Arial Nova Cond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32BD-3FB6-4F40-8B52-EB6AE2F3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58819"/>
            <a:ext cx="10058400" cy="15572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Software engineering II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Politecnico di Torino, a. y. 2019/2020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Group F</a:t>
            </a:r>
          </a:p>
        </p:txBody>
      </p:sp>
    </p:spTree>
    <p:extLst>
      <p:ext uri="{BB962C8B-B14F-4D97-AF65-F5344CB8AC3E}">
        <p14:creationId xmlns:p14="http://schemas.microsoft.com/office/powerpoint/2010/main" val="33312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1400" dirty="0">
                <a:latin typeface="Arial Nova Cond" panose="020B0506020202020204"/>
              </a:rPr>
              <a:t>SE2 - Group F @ </a:t>
            </a:r>
            <a:r>
              <a:rPr lang="en-GB" sz="1400" dirty="0" err="1">
                <a:latin typeface="Arial Nova Cond" panose="020B0506020202020204"/>
              </a:rPr>
              <a:t>PoliTo</a:t>
            </a:r>
            <a:endParaRPr lang="en-GB" sz="1400" dirty="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z="1400" dirty="0">
              <a:latin typeface="Arial Nova Cond" panose="020B0506020202020204" pitchFamily="34" charset="0"/>
            </a:endParaRPr>
          </a:p>
          <a:p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722093"/>
            <a:ext cx="857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AND POINTS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0E20D3-0EEF-469C-A329-CBA80C3E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46771"/>
              </p:ext>
            </p:extLst>
          </p:nvPr>
        </p:nvGraphicFramePr>
        <p:xfrm>
          <a:off x="2757053" y="2015451"/>
          <a:ext cx="6809511" cy="2873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69837">
                  <a:extLst>
                    <a:ext uri="{9D8B030D-6E8A-4147-A177-3AD203B41FA5}">
                      <a16:colId xmlns:a16="http://schemas.microsoft.com/office/drawing/2014/main" val="1165557108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1148226482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4088717271"/>
                    </a:ext>
                  </a:extLst>
                </a:gridCol>
              </a:tblGrid>
              <a:tr h="957760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 dirty="0"/>
                        <a:t>Committed</a:t>
                      </a:r>
                      <a:endParaRPr lang="en-GB" sz="2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 dirty="0"/>
                        <a:t>Implemented</a:t>
                      </a:r>
                      <a:endParaRPr lang="en-GB" sz="2800" b="0" noProof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61320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Stories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23114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Points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28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30741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56A1C-480A-4AED-BD90-F468EDC549A8}"/>
              </a:ext>
            </a:extLst>
          </p:cNvPr>
          <p:cNvSpPr txBox="1"/>
          <p:nvPr/>
        </p:nvSpPr>
        <p:spPr>
          <a:xfrm>
            <a:off x="2842491" y="5359400"/>
            <a:ext cx="4544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* </a:t>
            </a:r>
            <a:r>
              <a:rPr lang="it-IT" err="1"/>
              <a:t>fixes</a:t>
            </a:r>
            <a:r>
              <a:rPr lang="it-IT"/>
              <a:t> from </a:t>
            </a:r>
            <a:r>
              <a:rPr lang="it-IT" err="1"/>
              <a:t>previous</a:t>
            </a:r>
            <a:r>
              <a:rPr lang="it-IT"/>
              <a:t> sprint are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included</a:t>
            </a:r>
            <a:endParaRPr lang="it-IT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F6B65-1870-4DCB-B01C-A9D7A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29" y="1903773"/>
            <a:ext cx="6574972" cy="10749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11</a:t>
            </a:r>
            <a:b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0D325B-5A64-4547-B6E7-9AE31265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25C9-EDF5-4845-8F34-CB2C33D7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As a</a:t>
            </a:r>
            <a:r>
              <a:rPr lang="en-US" sz="2400" cap="all" spc="200" dirty="0"/>
              <a:t> teacher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I want to</a:t>
            </a:r>
            <a:r>
              <a:rPr lang="en-US" sz="2400" cap="all" spc="200" dirty="0"/>
              <a:t> record the assignments for the students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so that </a:t>
            </a:r>
            <a:r>
              <a:rPr lang="en-US" sz="2400" cap="all" spc="200" dirty="0"/>
              <a:t>families are informed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AE1D95F7-0CFA-4874-8C85-BEFEEE0A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SE2 - Group F @ PoliTo</a:t>
            </a:r>
          </a:p>
        </p:txBody>
      </p:sp>
    </p:spTree>
    <p:extLst>
      <p:ext uri="{BB962C8B-B14F-4D97-AF65-F5344CB8AC3E}">
        <p14:creationId xmlns:p14="http://schemas.microsoft.com/office/powerpoint/2010/main" val="22258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F6B65-1870-4DCB-B01C-A9D7A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29" y="1613885"/>
            <a:ext cx="6574972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13</a:t>
            </a:r>
            <a:b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0D325B-5A64-4547-B6E7-9AE31265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25C9-EDF5-4845-8F34-CB2C33D7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As a</a:t>
            </a:r>
            <a:r>
              <a:rPr lang="en-US" sz="2400" cap="all" spc="200" dirty="0"/>
              <a:t> teacher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I want to</a:t>
            </a:r>
            <a:r>
              <a:rPr lang="en-US" sz="2400" cap="all" spc="200" dirty="0"/>
              <a:t> RECORD WHEN A STUDENT LEAVES EARLIER THE CLASS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so that </a:t>
            </a:r>
            <a:r>
              <a:rPr lang="en-US" sz="2400" cap="all" spc="200" dirty="0"/>
              <a:t>I CAN KEEP TRACK OF THE PRESENCE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AE1D95F7-0CFA-4874-8C85-BEFEEE0A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SE2 - Group F @ PoliTo</a:t>
            </a:r>
          </a:p>
        </p:txBody>
      </p:sp>
    </p:spTree>
    <p:extLst>
      <p:ext uri="{BB962C8B-B14F-4D97-AF65-F5344CB8AC3E}">
        <p14:creationId xmlns:p14="http://schemas.microsoft.com/office/powerpoint/2010/main" val="508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F6B65-1870-4DCB-B01C-A9D7A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29" y="1593735"/>
            <a:ext cx="6574972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15</a:t>
            </a:r>
            <a:b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0D325B-5A64-4547-B6E7-9AE31265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25C9-EDF5-4845-8F34-CB2C33D7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As a</a:t>
            </a:r>
            <a:r>
              <a:rPr lang="en-US" sz="2400" cap="all" spc="200" dirty="0"/>
              <a:t> teacher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I want to</a:t>
            </a:r>
            <a:r>
              <a:rPr lang="en-US" sz="2400" cap="all" spc="200" dirty="0"/>
              <a:t> PUBLISH THE SUPPORT MATERIAL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cap="all" spc="200" dirty="0"/>
              <a:t>so that </a:t>
            </a:r>
            <a:r>
              <a:rPr lang="en-US" sz="2400" cap="all" spc="200" dirty="0"/>
              <a:t>STUDENTS CAN ACCESS 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AE1D95F7-0CFA-4874-8C85-BEFEEE0A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SE2 - Group F @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PoliTo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57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F6B65-1870-4DCB-B01C-A9D7A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29" y="1614340"/>
            <a:ext cx="6574972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12</a:t>
            </a:r>
            <a:b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89D8A23D-7664-4096-9295-734B30AB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25C9-EDF5-4845-8F34-CB2C33D7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21" y="2206936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b="1" spc="300" dirty="0"/>
              <a:t>AS AN </a:t>
            </a:r>
            <a:r>
              <a:rPr lang="en-US" sz="2400" spc="300" dirty="0"/>
              <a:t>ADMINISTRATIVE OFFICER</a:t>
            </a:r>
          </a:p>
          <a:p>
            <a:r>
              <a:rPr lang="en-US" sz="2400" b="1" spc="300" dirty="0"/>
              <a:t>I WANT TO </a:t>
            </a:r>
            <a:r>
              <a:rPr lang="en-US" sz="2400" spc="300" dirty="0"/>
              <a:t>PUBLISH OFFICIAL COMMUNICATIONS ON A VIRTUAL BOARD </a:t>
            </a:r>
          </a:p>
          <a:p>
            <a:r>
              <a:rPr lang="en-US" sz="2400" b="1" spc="300" dirty="0"/>
              <a:t>SO THAT </a:t>
            </a:r>
            <a:r>
              <a:rPr lang="en-US" sz="2400" spc="300" dirty="0"/>
              <a:t>ALL THE FAMILIES ARE INFORMED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620D0E3-7107-4C27-ABA8-D54FF65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SE2 - Group F @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PoliTo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F6B65-1870-4DCB-B01C-A9D7A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29" y="1614340"/>
            <a:ext cx="6574972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14</a:t>
            </a:r>
            <a:b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89D8A23D-7664-4096-9295-734B30AB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25C9-EDF5-4845-8F34-CB2C33D7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21" y="2206936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b="1" spc="300" dirty="0"/>
              <a:t>AS AN </a:t>
            </a:r>
            <a:r>
              <a:rPr lang="en-US" sz="2400" spc="300" dirty="0"/>
              <a:t>ADMINISTRATIVE OFFICER</a:t>
            </a:r>
          </a:p>
          <a:p>
            <a:r>
              <a:rPr lang="en-US" sz="2400" b="1" spc="300" dirty="0"/>
              <a:t>I WANT TO </a:t>
            </a:r>
            <a:r>
              <a:rPr lang="en-US" sz="2400" spc="300" dirty="0"/>
              <a:t>PUBLISH THE TIMETABLE OF CLASSES</a:t>
            </a:r>
          </a:p>
          <a:p>
            <a:r>
              <a:rPr lang="en-US" sz="2400" b="1" spc="300" dirty="0"/>
              <a:t>SO THAT </a:t>
            </a:r>
            <a:r>
              <a:rPr lang="en-US" sz="2400" spc="300" dirty="0"/>
              <a:t>TEACHER AND PARENTS CAN SEE THEM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620D0E3-7107-4C27-ABA8-D54FF65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SE2 - Group F @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PoliTo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526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 Nova Cond</vt:lpstr>
      <vt:lpstr>Calibri</vt:lpstr>
      <vt:lpstr>Calibri Light</vt:lpstr>
      <vt:lpstr>Retrospección</vt:lpstr>
      <vt:lpstr>Sprint #3 Demo</vt:lpstr>
      <vt:lpstr>Presentación de PowerPoint</vt:lpstr>
      <vt:lpstr>STORY 11 </vt:lpstr>
      <vt:lpstr>STORY 13 </vt:lpstr>
      <vt:lpstr>STORY 15 </vt:lpstr>
      <vt:lpstr>STORY 12 </vt:lpstr>
      <vt:lpstr>STORY 14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#3 Demo</dc:title>
  <dc:creator>Miguel de Santiago</dc:creator>
  <cp:lastModifiedBy>Miguel de Santiago</cp:lastModifiedBy>
  <cp:revision>2</cp:revision>
  <dcterms:created xsi:type="dcterms:W3CDTF">2019-12-16T23:26:48Z</dcterms:created>
  <dcterms:modified xsi:type="dcterms:W3CDTF">2019-12-16T23:33:33Z</dcterms:modified>
</cp:coreProperties>
</file>