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CAB894A-74F6-406C-9B95-4AE3FBD4FE9C}">
  <a:tblStyle styleId="{9CAB894A-74F6-406C-9B95-4AE3FBD4FE9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Relationship Id="rId5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5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Cloud-Based Light Switch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By Edgar Lopez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CSE 145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Light is good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Rely on it everyday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...but we abuse it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796" y="1152475"/>
            <a:ext cx="303205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waste light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088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Forget to turn it off...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Char char="-"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when in another room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Char char="-"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when we go off on our day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-2923" r="0" t="-2923"/>
          <a:stretch/>
        </p:blipFill>
        <p:spPr>
          <a:xfrm>
            <a:off x="6390250" y="915109"/>
            <a:ext cx="2442050" cy="36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costs us $$$*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952500" y="24465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{9CAB894A-74F6-406C-9B95-4AE3FBD4FE9C}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Fluorescent Bulb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Incandescent Bulb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36 kWh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176 kWh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$5.40 Annually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$26.40 Annually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Shape 81"/>
          <p:cNvSpPr txBox="1"/>
          <p:nvPr/>
        </p:nvSpPr>
        <p:spPr>
          <a:xfrm>
            <a:off x="2569277" y="4480984"/>
            <a:ext cx="3975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* Based on kilowatt hour usage for eight hours per day.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424" y="1114874"/>
            <a:ext cx="933850" cy="12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322" y="1101694"/>
            <a:ext cx="1105035" cy="12451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566441" y="4761330"/>
            <a:ext cx="3975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** Based on SDG&amp;E data &amp; rates.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Consider...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Multiple lights in each household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Typical three bedroom: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Char char="-"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12 lights</a:t>
            </a:r>
          </a:p>
          <a:p>
            <a:pPr indent="-457200" lvl="0" marL="45720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Char char="-"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 worst: $316.80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250" y="2332850"/>
            <a:ext cx="3406550" cy="17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225" y="2058487"/>
            <a:ext cx="1433824" cy="197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Control lightswitch with mobile phone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18" y="2562225"/>
            <a:ext cx="1083824" cy="21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514182">
            <a:off x="2749292" y="2164762"/>
            <a:ext cx="1991842" cy="263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400" y="1794900"/>
            <a:ext cx="2664775" cy="300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Char char="-"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microcontroller with wifi and home router (MC&lt;------&gt;WiFi&lt;------&gt;Router)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Char char="-"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Create cloud-based mobile application to control home light (Android&lt;-----&gt;Cloud Service)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Char char="-"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Cloud to Wifi command parsing (Cloud Service&lt;-----&gt;Wifi)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Big Picture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504" y="797629"/>
            <a:ext cx="4142999" cy="41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Arduino Pro Mini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ESP8266 WiFi chip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ThingSpeak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platform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90" y="1623052"/>
            <a:ext cx="1180350" cy="80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661" y="2913674"/>
            <a:ext cx="1215175" cy="142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5990" y="1646092"/>
            <a:ext cx="1180350" cy="75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