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A81-F8C4-4573-850D-330F5D9F90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D913-17C7-4746-97E3-D2E215C79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A81-F8C4-4573-850D-330F5D9F90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D913-17C7-4746-97E3-D2E215C79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5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A81-F8C4-4573-850D-330F5D9F90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D913-17C7-4746-97E3-D2E215C79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A81-F8C4-4573-850D-330F5D9F90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D913-17C7-4746-97E3-D2E215C79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A81-F8C4-4573-850D-330F5D9F90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D913-17C7-4746-97E3-D2E215C79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2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A81-F8C4-4573-850D-330F5D9F90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D913-17C7-4746-97E3-D2E215C79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8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A81-F8C4-4573-850D-330F5D9F90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D913-17C7-4746-97E3-D2E215C79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3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A81-F8C4-4573-850D-330F5D9F90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D913-17C7-4746-97E3-D2E215C79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6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A81-F8C4-4573-850D-330F5D9F90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D913-17C7-4746-97E3-D2E215C79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8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A81-F8C4-4573-850D-330F5D9F90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D913-17C7-4746-97E3-D2E215C79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A81-F8C4-4573-850D-330F5D9F90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D913-17C7-4746-97E3-D2E215C79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2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CA81-F8C4-4573-850D-330F5D9F90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D913-17C7-4746-97E3-D2E215C79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5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Hall</dc:creator>
  <cp:lastModifiedBy>Kevin Hall</cp:lastModifiedBy>
  <cp:revision>1</cp:revision>
  <dcterms:created xsi:type="dcterms:W3CDTF">2016-12-03T22:55:08Z</dcterms:created>
  <dcterms:modified xsi:type="dcterms:W3CDTF">2016-12-03T22:55:34Z</dcterms:modified>
</cp:coreProperties>
</file>