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8" d="100"/>
          <a:sy n="78" d="100"/>
        </p:scale>
        <p:origin x="77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93</c:v>
                </c:pt>
                <c:pt idx="1">
                  <c:v>174</c:v>
                </c:pt>
                <c:pt idx="2">
                  <c:v>80</c:v>
                </c:pt>
                <c:pt idx="3">
                  <c:v>274</c:v>
                </c:pt>
                <c:pt idx="4">
                  <c:v>85</c:v>
                </c:pt>
                <c:pt idx="5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0-4E6C-9DA0-D5021844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404089296"/>
        <c:axId val="404089840"/>
      </c:barChart>
      <c:catAx>
        <c:axId val="40408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4089840"/>
        <c:crosses val="autoZero"/>
        <c:auto val="1"/>
        <c:lblAlgn val="ctr"/>
        <c:lblOffset val="100"/>
        <c:noMultiLvlLbl val="0"/>
      </c:catAx>
      <c:valAx>
        <c:axId val="404089840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408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84</c:v>
                </c:pt>
                <c:pt idx="1">
                  <c:v>166</c:v>
                </c:pt>
                <c:pt idx="2">
                  <c:v>70</c:v>
                </c:pt>
                <c:pt idx="3">
                  <c:v>263</c:v>
                </c:pt>
                <c:pt idx="4">
                  <c:v>75</c:v>
                </c:pt>
                <c:pt idx="5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0-4E6C-9DA0-D5021844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445124688"/>
        <c:axId val="445114352"/>
      </c:barChart>
      <c:catAx>
        <c:axId val="44512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5114352"/>
        <c:crosses val="autoZero"/>
        <c:auto val="1"/>
        <c:lblAlgn val="ctr"/>
        <c:lblOffset val="100"/>
        <c:noMultiLvlLbl val="0"/>
      </c:catAx>
      <c:valAx>
        <c:axId val="445114352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512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115</c:v>
                </c:pt>
                <c:pt idx="1">
                  <c:v>257</c:v>
                </c:pt>
                <c:pt idx="2">
                  <c:v>87</c:v>
                </c:pt>
                <c:pt idx="3">
                  <c:v>403</c:v>
                </c:pt>
                <c:pt idx="4">
                  <c:v>107</c:v>
                </c:pt>
                <c:pt idx="5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0-4E6C-9DA0-D5021844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507344144"/>
        <c:axId val="507345776"/>
      </c:barChart>
      <c:catAx>
        <c:axId val="50734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7345776"/>
        <c:crosses val="autoZero"/>
        <c:auto val="1"/>
        <c:lblAlgn val="ctr"/>
        <c:lblOffset val="100"/>
        <c:noMultiLvlLbl val="0"/>
      </c:catAx>
      <c:valAx>
        <c:axId val="507345776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734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109</c:v>
                </c:pt>
                <c:pt idx="1">
                  <c:v>282</c:v>
                </c:pt>
                <c:pt idx="2">
                  <c:v>86</c:v>
                </c:pt>
                <c:pt idx="3">
                  <c:v>431</c:v>
                </c:pt>
                <c:pt idx="4">
                  <c:v>93</c:v>
                </c:pt>
                <c:pt idx="5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0-4E6C-9DA0-D5021844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407539072"/>
        <c:axId val="407535264"/>
      </c:barChart>
      <c:catAx>
        <c:axId val="40753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7535264"/>
        <c:crosses val="autoZero"/>
        <c:auto val="1"/>
        <c:lblAlgn val="ctr"/>
        <c:lblOffset val="100"/>
        <c:noMultiLvlLbl val="0"/>
      </c:catAx>
      <c:valAx>
        <c:axId val="407535264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753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238</c:v>
                </c:pt>
                <c:pt idx="1">
                  <c:v>496</c:v>
                </c:pt>
                <c:pt idx="2">
                  <c:v>176</c:v>
                </c:pt>
                <c:pt idx="3">
                  <c:v>616</c:v>
                </c:pt>
                <c:pt idx="4">
                  <c:v>244</c:v>
                </c:pt>
                <c:pt idx="5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0-4E6C-9DA0-D5021844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407539072"/>
        <c:axId val="407535264"/>
      </c:barChart>
      <c:catAx>
        <c:axId val="40753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7535264"/>
        <c:crosses val="autoZero"/>
        <c:auto val="1"/>
        <c:lblAlgn val="ctr"/>
        <c:lblOffset val="100"/>
        <c:noMultiLvlLbl val="0"/>
      </c:catAx>
      <c:valAx>
        <c:axId val="407535264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753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3721</c:v>
                </c:pt>
                <c:pt idx="1">
                  <c:v>3954</c:v>
                </c:pt>
                <c:pt idx="2">
                  <c:v>3670</c:v>
                </c:pt>
                <c:pt idx="3">
                  <c:v>3571</c:v>
                </c:pt>
                <c:pt idx="4">
                  <c:v>3931</c:v>
                </c:pt>
                <c:pt idx="5">
                  <c:v>3673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0-4E6C-9DA0-D5021844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407539072"/>
        <c:axId val="407535264"/>
      </c:barChart>
      <c:catAx>
        <c:axId val="40753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7535264"/>
        <c:crosses val="autoZero"/>
        <c:auto val="1"/>
        <c:lblAlgn val="ctr"/>
        <c:lblOffset val="100"/>
        <c:noMultiLvlLbl val="0"/>
      </c:catAx>
      <c:valAx>
        <c:axId val="407535264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753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Avg. Response time</c:v>
                </c:pt>
              </c:strCache>
            </c:strRef>
          </c:tx>
          <c:spPr>
            <a:solidFill>
              <a:srgbClr val="2196F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12953</c:v>
                </c:pt>
                <c:pt idx="1">
                  <c:v>13565</c:v>
                </c:pt>
                <c:pt idx="2">
                  <c:v>12568</c:v>
                </c:pt>
                <c:pt idx="3">
                  <c:v>14344</c:v>
                </c:pt>
                <c:pt idx="4">
                  <c:v>11571</c:v>
                </c:pt>
                <c:pt idx="5">
                  <c:v>12860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0-4E6C-9DA0-D5021844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407539072"/>
        <c:axId val="407535264"/>
      </c:barChart>
      <c:catAx>
        <c:axId val="40753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7535264"/>
        <c:crosses val="autoZero"/>
        <c:auto val="1"/>
        <c:lblAlgn val="ctr"/>
        <c:lblOffset val="100"/>
        <c:noMultiLvlLbl val="0"/>
      </c:catAx>
      <c:valAx>
        <c:axId val="407535264"/>
        <c:scaling>
          <c:orientation val="minMax"/>
          <c:max val="1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753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61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4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83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5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12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9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2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0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77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62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99C5-8D72-4F1C-8CDA-1CA5B268785D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43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99C5-8D72-4F1C-8CDA-1CA5B268785D}" type="datetimeFigureOut">
              <a:rPr lang="de-DE" smtClean="0"/>
              <a:t>07.12.2015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2349-BEC4-4D06-B201-022E195FD8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04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03255"/>
              </p:ext>
            </p:extLst>
          </p:nvPr>
        </p:nvGraphicFramePr>
        <p:xfrm>
          <a:off x="4367051" y="908719"/>
          <a:ext cx="3605302" cy="5076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Requests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4812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93ms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174ms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80ms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274ms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85ms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84ms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250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de-DE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i5-4690K @ 3.50 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911552232"/>
              </p:ext>
            </p:extLst>
          </p:nvPr>
        </p:nvGraphicFramePr>
        <p:xfrm>
          <a:off x="8329564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67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52291"/>
              </p:ext>
            </p:extLst>
          </p:nvPr>
        </p:nvGraphicFramePr>
        <p:xfrm>
          <a:off x="4367051" y="908719"/>
          <a:ext cx="3605302" cy="5076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Requests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6012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84ms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166ms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70ms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263ms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75ms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75ms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de-DE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i5-4690K @ 3.50 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768264404"/>
              </p:ext>
            </p:extLst>
          </p:nvPr>
        </p:nvGraphicFramePr>
        <p:xfrm>
          <a:off x="8329564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88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#3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24397"/>
              </p:ext>
            </p:extLst>
          </p:nvPr>
        </p:nvGraphicFramePr>
        <p:xfrm>
          <a:off x="4367051" y="908719"/>
          <a:ext cx="3605302" cy="5076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Requests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4799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115ms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257ms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87ms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403ms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107ms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99ms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250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de-DE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i5-4200U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2.30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070142078"/>
              </p:ext>
            </p:extLst>
          </p:nvPr>
        </p:nvGraphicFramePr>
        <p:xfrm>
          <a:off x="8329564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84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#4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9259"/>
              </p:ext>
            </p:extLst>
          </p:nvPr>
        </p:nvGraphicFramePr>
        <p:xfrm>
          <a:off x="4367051" y="908719"/>
          <a:ext cx="3605302" cy="5076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Requests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5973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109ms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282ms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86ms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431ms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93ms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94ms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de-DE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i5-4200U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2.30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176757185"/>
              </p:ext>
            </p:extLst>
          </p:nvPr>
        </p:nvGraphicFramePr>
        <p:xfrm>
          <a:off x="8329564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04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#5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56664"/>
              </p:ext>
            </p:extLst>
          </p:nvPr>
        </p:nvGraphicFramePr>
        <p:xfrm>
          <a:off x="4367051" y="908719"/>
          <a:ext cx="3605302" cy="5076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Requests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238ms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496ms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176ms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616ms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254ms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218ms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1000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0.5</a:t>
            </a:r>
            <a:endParaRPr lang="de-DE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i5-4200U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2.30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501744214"/>
              </p:ext>
            </p:extLst>
          </p:nvPr>
        </p:nvGraphicFramePr>
        <p:xfrm>
          <a:off x="8329564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37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#6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181383"/>
              </p:ext>
            </p:extLst>
          </p:nvPr>
        </p:nvGraphicFramePr>
        <p:xfrm>
          <a:off x="4367051" y="908719"/>
          <a:ext cx="3605302" cy="5076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Requests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491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3721ms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3954ms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3670ms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3571ms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3931ms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3673ms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0.5</a:t>
            </a:r>
            <a:endParaRPr lang="de-DE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i5-4200U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2.30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792216530"/>
              </p:ext>
            </p:extLst>
          </p:nvPr>
        </p:nvGraphicFramePr>
        <p:xfrm>
          <a:off x="8329564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95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767408" y="908720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#7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69544"/>
              </p:ext>
            </p:extLst>
          </p:nvPr>
        </p:nvGraphicFramePr>
        <p:xfrm>
          <a:off x="4367051" y="908719"/>
          <a:ext cx="3605302" cy="5076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Requests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438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12953ms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13565ms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12568ms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14344ms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11571ms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284">
                <a:tc>
                  <a:txBody>
                    <a:bodyPr/>
                    <a:lstStyle/>
                    <a:p>
                      <a:pPr algn="r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2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12860ms</a:t>
                      </a:r>
                      <a:endParaRPr lang="de-DE" sz="3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2566740" y="2708262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64780" y="37790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delay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69680" y="4545544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0.5</a:t>
            </a:r>
            <a:endParaRPr lang="de-DE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566740" y="56163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 </a:t>
            </a:r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972353" y="5339373"/>
            <a:ext cx="338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 GB RAM</a:t>
            </a:r>
          </a:p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 Core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i5-4200U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2.30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GHz</a:t>
            </a:r>
          </a:p>
        </p:txBody>
      </p:sp>
      <p:sp>
        <p:nvSpPr>
          <p:cNvPr id="19" name="Rechteck 18"/>
          <p:cNvSpPr/>
          <p:nvPr/>
        </p:nvSpPr>
        <p:spPr>
          <a:xfrm>
            <a:off x="2564780" y="908053"/>
            <a:ext cx="1440160" cy="1440160"/>
          </a:xfrm>
          <a:prstGeom prst="rect">
            <a:avLst/>
          </a:prstGeom>
          <a:solidFill>
            <a:srgbClr val="219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endParaRPr lang="de-DE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64779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Actor</a:t>
            </a:r>
            <a:r>
              <a:rPr lang="de-D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(n)</a:t>
            </a:r>
            <a:endParaRPr lang="de-DE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356273857"/>
              </p:ext>
            </p:extLst>
          </p:nvPr>
        </p:nvGraphicFramePr>
        <p:xfrm>
          <a:off x="8329564" y="908053"/>
          <a:ext cx="3027164" cy="382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81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Breitbild</PresentationFormat>
  <Paragraphs>168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Weber</dc:creator>
  <cp:lastModifiedBy>Thomas Weber</cp:lastModifiedBy>
  <cp:revision>27</cp:revision>
  <dcterms:created xsi:type="dcterms:W3CDTF">2015-12-01T23:29:31Z</dcterms:created>
  <dcterms:modified xsi:type="dcterms:W3CDTF">2015-12-08T07:38:58Z</dcterms:modified>
</cp:coreProperties>
</file>