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70" r:id="rId5"/>
    <p:sldId id="258" r:id="rId6"/>
    <p:sldId id="261" r:id="rId7"/>
    <p:sldId id="262" r:id="rId8"/>
    <p:sldId id="269" r:id="rId9"/>
    <p:sldId id="263" r:id="rId10"/>
    <p:sldId id="264" r:id="rId11"/>
    <p:sldId id="283" r:id="rId12"/>
    <p:sldId id="282" r:id="rId13"/>
    <p:sldId id="284" r:id="rId14"/>
    <p:sldId id="259" r:id="rId15"/>
    <p:sldId id="267" r:id="rId16"/>
    <p:sldId id="268" r:id="rId17"/>
    <p:sldId id="272" r:id="rId18"/>
    <p:sldId id="273" r:id="rId19"/>
    <p:sldId id="271" r:id="rId20"/>
    <p:sldId id="277" r:id="rId21"/>
    <p:sldId id="281" r:id="rId22"/>
    <p:sldId id="278" r:id="rId23"/>
    <p:sldId id="26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1D09C09-14C8-4C7F-AA78-CCB767572B1D}">
          <p14:sldIdLst>
            <p14:sldId id="256"/>
          </p14:sldIdLst>
        </p14:section>
        <p14:section name="Intro" id="{C9C8EDD2-CB27-4BCA-AF91-11D80A2DA920}">
          <p14:sldIdLst>
            <p14:sldId id="257"/>
            <p14:sldId id="279"/>
          </p14:sldIdLst>
        </p14:section>
        <p14:section name="Concept Model" id="{3777355D-2D23-4C83-B764-A5EE608C6C9A}">
          <p14:sldIdLst>
            <p14:sldId id="270"/>
            <p14:sldId id="258"/>
            <p14:sldId id="261"/>
            <p14:sldId id="262"/>
          </p14:sldIdLst>
        </p14:section>
        <p14:section name="Database" id="{D2EB47A8-6615-4D9A-B175-425759F1061E}">
          <p14:sldIdLst>
            <p14:sldId id="269"/>
            <p14:sldId id="263"/>
            <p14:sldId id="264"/>
            <p14:sldId id="283"/>
            <p14:sldId id="282"/>
            <p14:sldId id="284"/>
            <p14:sldId id="259"/>
            <p14:sldId id="267"/>
            <p14:sldId id="268"/>
          </p14:sldIdLst>
        </p14:section>
        <p14:section name="Frontend" id="{AE0EC636-3150-40C4-BFAE-C6DB3C967D11}">
          <p14:sldIdLst>
            <p14:sldId id="272"/>
            <p14:sldId id="273"/>
            <p14:sldId id="271"/>
            <p14:sldId id="277"/>
            <p14:sldId id="281"/>
            <p14:sldId id="278"/>
          </p14:sldIdLst>
        </p14:section>
        <p14:section name="Backup-Slides" id="{86F19A68-9300-4E79-8B3E-FAE5D718A705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967EFB"/>
    <a:srgbClr val="3BC0F0"/>
    <a:srgbClr val="2196F3"/>
    <a:srgbClr val="A6E22E"/>
    <a:srgbClr val="F92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79131" autoAdjust="0"/>
  </p:normalViewPr>
  <p:slideViewPr>
    <p:cSldViewPr>
      <p:cViewPr>
        <p:scale>
          <a:sx n="75" d="100"/>
          <a:sy n="75" d="100"/>
        </p:scale>
        <p:origin x="-1782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homas\Desktop\data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homas\Desktop\bench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A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 </a:t>
            </a:r>
            <a:r>
              <a:rPr lang="de-DE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delay</a:t>
            </a:r>
            <a:r>
              <a:rPr lang="de-DE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</a:t>
            </a:r>
            <a:r>
              <a:rPr lang="de-DE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time</a:t>
            </a:r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196F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27282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val>
            <c:numRef>
              <c:f>data!$E$1:$E$1628</c:f>
              <c:numCache>
                <c:formatCode>General</c:formatCode>
                <c:ptCount val="1628"/>
                <c:pt idx="0">
                  <c:v>734</c:v>
                </c:pt>
                <c:pt idx="1">
                  <c:v>957</c:v>
                </c:pt>
                <c:pt idx="2">
                  <c:v>1038</c:v>
                </c:pt>
                <c:pt idx="3">
                  <c:v>879</c:v>
                </c:pt>
                <c:pt idx="4">
                  <c:v>1037</c:v>
                </c:pt>
                <c:pt idx="5">
                  <c:v>1036</c:v>
                </c:pt>
                <c:pt idx="6">
                  <c:v>861</c:v>
                </c:pt>
                <c:pt idx="7">
                  <c:v>875</c:v>
                </c:pt>
                <c:pt idx="8">
                  <c:v>1009</c:v>
                </c:pt>
                <c:pt idx="9">
                  <c:v>1087</c:v>
                </c:pt>
                <c:pt idx="10">
                  <c:v>1260</c:v>
                </c:pt>
                <c:pt idx="11">
                  <c:v>1166</c:v>
                </c:pt>
                <c:pt idx="12">
                  <c:v>1168</c:v>
                </c:pt>
                <c:pt idx="13">
                  <c:v>1262</c:v>
                </c:pt>
                <c:pt idx="14">
                  <c:v>1173</c:v>
                </c:pt>
                <c:pt idx="15">
                  <c:v>1223</c:v>
                </c:pt>
                <c:pt idx="16">
                  <c:v>1152</c:v>
                </c:pt>
                <c:pt idx="17">
                  <c:v>1224</c:v>
                </c:pt>
                <c:pt idx="18">
                  <c:v>1261</c:v>
                </c:pt>
                <c:pt idx="19">
                  <c:v>1323</c:v>
                </c:pt>
                <c:pt idx="20">
                  <c:v>2384</c:v>
                </c:pt>
                <c:pt idx="21">
                  <c:v>2474</c:v>
                </c:pt>
                <c:pt idx="22">
                  <c:v>2345</c:v>
                </c:pt>
                <c:pt idx="23">
                  <c:v>2477</c:v>
                </c:pt>
                <c:pt idx="24">
                  <c:v>2192</c:v>
                </c:pt>
                <c:pt idx="25">
                  <c:v>2300</c:v>
                </c:pt>
                <c:pt idx="26">
                  <c:v>2226</c:v>
                </c:pt>
                <c:pt idx="27">
                  <c:v>2137</c:v>
                </c:pt>
                <c:pt idx="28">
                  <c:v>2156</c:v>
                </c:pt>
                <c:pt idx="29">
                  <c:v>2189</c:v>
                </c:pt>
                <c:pt idx="30">
                  <c:v>2175</c:v>
                </c:pt>
                <c:pt idx="31">
                  <c:v>2250</c:v>
                </c:pt>
                <c:pt idx="32">
                  <c:v>2298</c:v>
                </c:pt>
                <c:pt idx="33">
                  <c:v>2031</c:v>
                </c:pt>
                <c:pt idx="34">
                  <c:v>2032</c:v>
                </c:pt>
                <c:pt idx="35">
                  <c:v>2140</c:v>
                </c:pt>
                <c:pt idx="36">
                  <c:v>2167</c:v>
                </c:pt>
                <c:pt idx="37">
                  <c:v>2129</c:v>
                </c:pt>
                <c:pt idx="38">
                  <c:v>2059</c:v>
                </c:pt>
                <c:pt idx="39">
                  <c:v>2051</c:v>
                </c:pt>
                <c:pt idx="40">
                  <c:v>2005</c:v>
                </c:pt>
                <c:pt idx="41">
                  <c:v>1945</c:v>
                </c:pt>
                <c:pt idx="42">
                  <c:v>1957</c:v>
                </c:pt>
                <c:pt idx="43">
                  <c:v>1811</c:v>
                </c:pt>
                <c:pt idx="44">
                  <c:v>1867</c:v>
                </c:pt>
                <c:pt idx="45">
                  <c:v>1915</c:v>
                </c:pt>
                <c:pt idx="46">
                  <c:v>1894</c:v>
                </c:pt>
                <c:pt idx="47">
                  <c:v>2002</c:v>
                </c:pt>
                <c:pt idx="48">
                  <c:v>1924</c:v>
                </c:pt>
                <c:pt idx="49">
                  <c:v>1931</c:v>
                </c:pt>
                <c:pt idx="50">
                  <c:v>2011</c:v>
                </c:pt>
                <c:pt idx="51">
                  <c:v>2021</c:v>
                </c:pt>
                <c:pt idx="52">
                  <c:v>1991</c:v>
                </c:pt>
                <c:pt idx="53">
                  <c:v>1928</c:v>
                </c:pt>
                <c:pt idx="54">
                  <c:v>2078</c:v>
                </c:pt>
                <c:pt idx="55">
                  <c:v>2073</c:v>
                </c:pt>
                <c:pt idx="56">
                  <c:v>2049</c:v>
                </c:pt>
                <c:pt idx="57">
                  <c:v>2028</c:v>
                </c:pt>
                <c:pt idx="58">
                  <c:v>2097</c:v>
                </c:pt>
                <c:pt idx="59">
                  <c:v>2023</c:v>
                </c:pt>
                <c:pt idx="60">
                  <c:v>2034</c:v>
                </c:pt>
                <c:pt idx="61">
                  <c:v>1983</c:v>
                </c:pt>
                <c:pt idx="62">
                  <c:v>1941</c:v>
                </c:pt>
                <c:pt idx="63">
                  <c:v>2115</c:v>
                </c:pt>
                <c:pt idx="64">
                  <c:v>2117</c:v>
                </c:pt>
                <c:pt idx="65">
                  <c:v>2104</c:v>
                </c:pt>
                <c:pt idx="66">
                  <c:v>2031</c:v>
                </c:pt>
                <c:pt idx="67">
                  <c:v>2313</c:v>
                </c:pt>
                <c:pt idx="68">
                  <c:v>3261</c:v>
                </c:pt>
                <c:pt idx="69">
                  <c:v>3203</c:v>
                </c:pt>
                <c:pt idx="70">
                  <c:v>3259</c:v>
                </c:pt>
                <c:pt idx="71">
                  <c:v>3203</c:v>
                </c:pt>
                <c:pt idx="72">
                  <c:v>3242</c:v>
                </c:pt>
                <c:pt idx="73">
                  <c:v>3239</c:v>
                </c:pt>
                <c:pt idx="74">
                  <c:v>3219</c:v>
                </c:pt>
                <c:pt idx="75">
                  <c:v>3125</c:v>
                </c:pt>
                <c:pt idx="76">
                  <c:v>3233</c:v>
                </c:pt>
                <c:pt idx="77">
                  <c:v>3151</c:v>
                </c:pt>
                <c:pt idx="78">
                  <c:v>3062</c:v>
                </c:pt>
                <c:pt idx="79">
                  <c:v>3126</c:v>
                </c:pt>
                <c:pt idx="80">
                  <c:v>3003</c:v>
                </c:pt>
                <c:pt idx="81">
                  <c:v>2995</c:v>
                </c:pt>
                <c:pt idx="82">
                  <c:v>3071</c:v>
                </c:pt>
                <c:pt idx="83">
                  <c:v>3035</c:v>
                </c:pt>
                <c:pt idx="84">
                  <c:v>2982</c:v>
                </c:pt>
                <c:pt idx="85">
                  <c:v>2939</c:v>
                </c:pt>
                <c:pt idx="86">
                  <c:v>2962</c:v>
                </c:pt>
                <c:pt idx="87">
                  <c:v>2872</c:v>
                </c:pt>
                <c:pt idx="88">
                  <c:v>2930</c:v>
                </c:pt>
                <c:pt idx="89">
                  <c:v>2949</c:v>
                </c:pt>
                <c:pt idx="90">
                  <c:v>2889</c:v>
                </c:pt>
                <c:pt idx="91">
                  <c:v>2883</c:v>
                </c:pt>
                <c:pt idx="92">
                  <c:v>2802</c:v>
                </c:pt>
                <c:pt idx="93">
                  <c:v>2932</c:v>
                </c:pt>
                <c:pt idx="94">
                  <c:v>2781</c:v>
                </c:pt>
                <c:pt idx="95">
                  <c:v>2896</c:v>
                </c:pt>
                <c:pt idx="96">
                  <c:v>2921</c:v>
                </c:pt>
                <c:pt idx="97">
                  <c:v>3014</c:v>
                </c:pt>
                <c:pt idx="98">
                  <c:v>2926</c:v>
                </c:pt>
                <c:pt idx="99">
                  <c:v>2980</c:v>
                </c:pt>
                <c:pt idx="100">
                  <c:v>3048</c:v>
                </c:pt>
                <c:pt idx="101">
                  <c:v>2907</c:v>
                </c:pt>
                <c:pt idx="102">
                  <c:v>2989</c:v>
                </c:pt>
                <c:pt idx="103">
                  <c:v>3098</c:v>
                </c:pt>
                <c:pt idx="104">
                  <c:v>2974</c:v>
                </c:pt>
                <c:pt idx="105">
                  <c:v>3068</c:v>
                </c:pt>
                <c:pt idx="106">
                  <c:v>2991</c:v>
                </c:pt>
                <c:pt idx="107">
                  <c:v>2959</c:v>
                </c:pt>
                <c:pt idx="108">
                  <c:v>2916</c:v>
                </c:pt>
                <c:pt idx="109">
                  <c:v>3005</c:v>
                </c:pt>
                <c:pt idx="110">
                  <c:v>2878</c:v>
                </c:pt>
                <c:pt idx="111">
                  <c:v>2950</c:v>
                </c:pt>
                <c:pt idx="112">
                  <c:v>2972</c:v>
                </c:pt>
                <c:pt idx="113">
                  <c:v>3015</c:v>
                </c:pt>
                <c:pt idx="114">
                  <c:v>3022</c:v>
                </c:pt>
                <c:pt idx="115">
                  <c:v>3083</c:v>
                </c:pt>
                <c:pt idx="116">
                  <c:v>3064</c:v>
                </c:pt>
                <c:pt idx="117">
                  <c:v>3057</c:v>
                </c:pt>
                <c:pt idx="118">
                  <c:v>3104</c:v>
                </c:pt>
                <c:pt idx="119">
                  <c:v>2970</c:v>
                </c:pt>
                <c:pt idx="120">
                  <c:v>3068</c:v>
                </c:pt>
                <c:pt idx="121">
                  <c:v>3032</c:v>
                </c:pt>
                <c:pt idx="122">
                  <c:v>4027</c:v>
                </c:pt>
                <c:pt idx="123">
                  <c:v>4036</c:v>
                </c:pt>
                <c:pt idx="124">
                  <c:v>4198</c:v>
                </c:pt>
                <c:pt idx="125">
                  <c:v>4213</c:v>
                </c:pt>
                <c:pt idx="126">
                  <c:v>4216</c:v>
                </c:pt>
                <c:pt idx="127">
                  <c:v>4039</c:v>
                </c:pt>
                <c:pt idx="128">
                  <c:v>4265</c:v>
                </c:pt>
                <c:pt idx="129">
                  <c:v>4118</c:v>
                </c:pt>
                <c:pt idx="130">
                  <c:v>4200</c:v>
                </c:pt>
                <c:pt idx="131">
                  <c:v>4184</c:v>
                </c:pt>
                <c:pt idx="132">
                  <c:v>4177</c:v>
                </c:pt>
                <c:pt idx="133">
                  <c:v>4112</c:v>
                </c:pt>
                <c:pt idx="134">
                  <c:v>4246</c:v>
                </c:pt>
                <c:pt idx="135">
                  <c:v>4204</c:v>
                </c:pt>
                <c:pt idx="136">
                  <c:v>4213</c:v>
                </c:pt>
                <c:pt idx="137">
                  <c:v>4236</c:v>
                </c:pt>
                <c:pt idx="138">
                  <c:v>4248</c:v>
                </c:pt>
                <c:pt idx="139">
                  <c:v>4155</c:v>
                </c:pt>
                <c:pt idx="140">
                  <c:v>4107</c:v>
                </c:pt>
                <c:pt idx="141">
                  <c:v>4130</c:v>
                </c:pt>
                <c:pt idx="142">
                  <c:v>4072</c:v>
                </c:pt>
                <c:pt idx="143">
                  <c:v>4170</c:v>
                </c:pt>
                <c:pt idx="144">
                  <c:v>4135</c:v>
                </c:pt>
                <c:pt idx="145">
                  <c:v>4204</c:v>
                </c:pt>
                <c:pt idx="146">
                  <c:v>4099</c:v>
                </c:pt>
                <c:pt idx="147">
                  <c:v>4184</c:v>
                </c:pt>
                <c:pt idx="148">
                  <c:v>4210</c:v>
                </c:pt>
                <c:pt idx="149">
                  <c:v>4182</c:v>
                </c:pt>
                <c:pt idx="150">
                  <c:v>4148</c:v>
                </c:pt>
                <c:pt idx="151">
                  <c:v>4190</c:v>
                </c:pt>
                <c:pt idx="152">
                  <c:v>4315</c:v>
                </c:pt>
                <c:pt idx="153">
                  <c:v>4395</c:v>
                </c:pt>
                <c:pt idx="154">
                  <c:v>4429</c:v>
                </c:pt>
                <c:pt idx="155">
                  <c:v>4332</c:v>
                </c:pt>
                <c:pt idx="156">
                  <c:v>4409</c:v>
                </c:pt>
                <c:pt idx="157">
                  <c:v>4358</c:v>
                </c:pt>
                <c:pt idx="158">
                  <c:v>4418</c:v>
                </c:pt>
                <c:pt idx="159">
                  <c:v>4350</c:v>
                </c:pt>
                <c:pt idx="160">
                  <c:v>4373</c:v>
                </c:pt>
                <c:pt idx="161">
                  <c:v>4397</c:v>
                </c:pt>
                <c:pt idx="162">
                  <c:v>4467</c:v>
                </c:pt>
                <c:pt idx="163">
                  <c:v>4468</c:v>
                </c:pt>
                <c:pt idx="164">
                  <c:v>4461</c:v>
                </c:pt>
                <c:pt idx="165">
                  <c:v>4553</c:v>
                </c:pt>
                <c:pt idx="166">
                  <c:v>4409</c:v>
                </c:pt>
                <c:pt idx="167">
                  <c:v>4542</c:v>
                </c:pt>
                <c:pt idx="168">
                  <c:v>4545</c:v>
                </c:pt>
                <c:pt idx="169">
                  <c:v>4545</c:v>
                </c:pt>
                <c:pt idx="170">
                  <c:v>4484</c:v>
                </c:pt>
                <c:pt idx="171">
                  <c:v>4625</c:v>
                </c:pt>
                <c:pt idx="172">
                  <c:v>4620</c:v>
                </c:pt>
                <c:pt idx="173">
                  <c:v>4513</c:v>
                </c:pt>
                <c:pt idx="174">
                  <c:v>4591</c:v>
                </c:pt>
                <c:pt idx="175">
                  <c:v>4504</c:v>
                </c:pt>
                <c:pt idx="176">
                  <c:v>4550</c:v>
                </c:pt>
                <c:pt idx="177">
                  <c:v>4546</c:v>
                </c:pt>
                <c:pt idx="178">
                  <c:v>4571</c:v>
                </c:pt>
                <c:pt idx="179">
                  <c:v>5486</c:v>
                </c:pt>
                <c:pt idx="180">
                  <c:v>5420</c:v>
                </c:pt>
                <c:pt idx="181">
                  <c:v>5548</c:v>
                </c:pt>
                <c:pt idx="182">
                  <c:v>5392</c:v>
                </c:pt>
                <c:pt idx="183">
                  <c:v>5486</c:v>
                </c:pt>
                <c:pt idx="184">
                  <c:v>5590</c:v>
                </c:pt>
                <c:pt idx="185">
                  <c:v>5460</c:v>
                </c:pt>
                <c:pt idx="186">
                  <c:v>5543</c:v>
                </c:pt>
                <c:pt idx="187">
                  <c:v>5487</c:v>
                </c:pt>
                <c:pt idx="188">
                  <c:v>5507</c:v>
                </c:pt>
                <c:pt idx="189">
                  <c:v>5524</c:v>
                </c:pt>
                <c:pt idx="190">
                  <c:v>5524</c:v>
                </c:pt>
                <c:pt idx="191">
                  <c:v>5533</c:v>
                </c:pt>
                <c:pt idx="192">
                  <c:v>5502</c:v>
                </c:pt>
                <c:pt idx="193">
                  <c:v>5594</c:v>
                </c:pt>
                <c:pt idx="194">
                  <c:v>5573</c:v>
                </c:pt>
                <c:pt idx="195">
                  <c:v>5559</c:v>
                </c:pt>
                <c:pt idx="196">
                  <c:v>5570</c:v>
                </c:pt>
                <c:pt idx="197">
                  <c:v>5359</c:v>
                </c:pt>
                <c:pt idx="198">
                  <c:v>5425</c:v>
                </c:pt>
                <c:pt idx="199">
                  <c:v>5426</c:v>
                </c:pt>
                <c:pt idx="200">
                  <c:v>5336</c:v>
                </c:pt>
                <c:pt idx="201">
                  <c:v>5369</c:v>
                </c:pt>
                <c:pt idx="202">
                  <c:v>5396</c:v>
                </c:pt>
                <c:pt idx="203">
                  <c:v>5362</c:v>
                </c:pt>
                <c:pt idx="204">
                  <c:v>5270</c:v>
                </c:pt>
                <c:pt idx="205">
                  <c:v>5413</c:v>
                </c:pt>
                <c:pt idx="206">
                  <c:v>5430</c:v>
                </c:pt>
                <c:pt idx="207">
                  <c:v>5432</c:v>
                </c:pt>
                <c:pt idx="208">
                  <c:v>5331</c:v>
                </c:pt>
                <c:pt idx="209">
                  <c:v>5484</c:v>
                </c:pt>
                <c:pt idx="210">
                  <c:v>5638</c:v>
                </c:pt>
                <c:pt idx="211">
                  <c:v>5538</c:v>
                </c:pt>
                <c:pt idx="212">
                  <c:v>5496</c:v>
                </c:pt>
                <c:pt idx="213">
                  <c:v>5499</c:v>
                </c:pt>
                <c:pt idx="214">
                  <c:v>5483</c:v>
                </c:pt>
                <c:pt idx="215">
                  <c:v>5367</c:v>
                </c:pt>
                <c:pt idx="216">
                  <c:v>5449</c:v>
                </c:pt>
                <c:pt idx="217">
                  <c:v>5278</c:v>
                </c:pt>
                <c:pt idx="218">
                  <c:v>5299</c:v>
                </c:pt>
                <c:pt idx="219">
                  <c:v>5419</c:v>
                </c:pt>
                <c:pt idx="220">
                  <c:v>5347</c:v>
                </c:pt>
                <c:pt idx="221">
                  <c:v>5870</c:v>
                </c:pt>
                <c:pt idx="222">
                  <c:v>6359</c:v>
                </c:pt>
                <c:pt idx="223">
                  <c:v>6378</c:v>
                </c:pt>
                <c:pt idx="224">
                  <c:v>6376</c:v>
                </c:pt>
                <c:pt idx="225">
                  <c:v>6501</c:v>
                </c:pt>
                <c:pt idx="226">
                  <c:v>6372</c:v>
                </c:pt>
                <c:pt idx="227">
                  <c:v>6333</c:v>
                </c:pt>
                <c:pt idx="228">
                  <c:v>6375</c:v>
                </c:pt>
                <c:pt idx="229">
                  <c:v>6330</c:v>
                </c:pt>
                <c:pt idx="230">
                  <c:v>6211</c:v>
                </c:pt>
                <c:pt idx="231">
                  <c:v>6141</c:v>
                </c:pt>
                <c:pt idx="232">
                  <c:v>6269</c:v>
                </c:pt>
                <c:pt idx="233">
                  <c:v>6369</c:v>
                </c:pt>
                <c:pt idx="234">
                  <c:v>6361</c:v>
                </c:pt>
                <c:pt idx="235">
                  <c:v>6284</c:v>
                </c:pt>
                <c:pt idx="236">
                  <c:v>6180</c:v>
                </c:pt>
                <c:pt idx="237">
                  <c:v>6206</c:v>
                </c:pt>
                <c:pt idx="238">
                  <c:v>6168</c:v>
                </c:pt>
                <c:pt idx="239">
                  <c:v>6203</c:v>
                </c:pt>
                <c:pt idx="240">
                  <c:v>6253</c:v>
                </c:pt>
                <c:pt idx="241">
                  <c:v>6116</c:v>
                </c:pt>
                <c:pt idx="242">
                  <c:v>6248</c:v>
                </c:pt>
                <c:pt idx="243">
                  <c:v>6300</c:v>
                </c:pt>
                <c:pt idx="244">
                  <c:v>6161</c:v>
                </c:pt>
                <c:pt idx="245">
                  <c:v>6173</c:v>
                </c:pt>
                <c:pt idx="246">
                  <c:v>6234</c:v>
                </c:pt>
                <c:pt idx="247">
                  <c:v>6214</c:v>
                </c:pt>
                <c:pt idx="248">
                  <c:v>6192</c:v>
                </c:pt>
                <c:pt idx="249">
                  <c:v>6201</c:v>
                </c:pt>
                <c:pt idx="250">
                  <c:v>6184</c:v>
                </c:pt>
                <c:pt idx="251">
                  <c:v>6232</c:v>
                </c:pt>
                <c:pt idx="252">
                  <c:v>6160</c:v>
                </c:pt>
                <c:pt idx="253">
                  <c:v>6119</c:v>
                </c:pt>
                <c:pt idx="254">
                  <c:v>6224</c:v>
                </c:pt>
                <c:pt idx="255">
                  <c:v>6146</c:v>
                </c:pt>
                <c:pt idx="256">
                  <c:v>6150</c:v>
                </c:pt>
                <c:pt idx="257">
                  <c:v>6134</c:v>
                </c:pt>
                <c:pt idx="258">
                  <c:v>5998</c:v>
                </c:pt>
                <c:pt idx="259">
                  <c:v>6188</c:v>
                </c:pt>
                <c:pt idx="260">
                  <c:v>6140</c:v>
                </c:pt>
                <c:pt idx="261">
                  <c:v>6170</c:v>
                </c:pt>
                <c:pt idx="262">
                  <c:v>6129</c:v>
                </c:pt>
                <c:pt idx="263">
                  <c:v>6026</c:v>
                </c:pt>
                <c:pt idx="264">
                  <c:v>5972</c:v>
                </c:pt>
                <c:pt idx="265">
                  <c:v>6091</c:v>
                </c:pt>
                <c:pt idx="266">
                  <c:v>6036</c:v>
                </c:pt>
                <c:pt idx="267">
                  <c:v>6052</c:v>
                </c:pt>
                <c:pt idx="268">
                  <c:v>5996</c:v>
                </c:pt>
                <c:pt idx="269">
                  <c:v>5993</c:v>
                </c:pt>
                <c:pt idx="270">
                  <c:v>6031</c:v>
                </c:pt>
                <c:pt idx="271">
                  <c:v>5949</c:v>
                </c:pt>
                <c:pt idx="272">
                  <c:v>6146</c:v>
                </c:pt>
                <c:pt idx="273">
                  <c:v>6060</c:v>
                </c:pt>
                <c:pt idx="274">
                  <c:v>7022</c:v>
                </c:pt>
                <c:pt idx="275">
                  <c:v>7116</c:v>
                </c:pt>
                <c:pt idx="276">
                  <c:v>7152</c:v>
                </c:pt>
                <c:pt idx="277">
                  <c:v>7101</c:v>
                </c:pt>
                <c:pt idx="278">
                  <c:v>7102</c:v>
                </c:pt>
                <c:pt idx="279">
                  <c:v>7173</c:v>
                </c:pt>
                <c:pt idx="280">
                  <c:v>7108</c:v>
                </c:pt>
                <c:pt idx="281">
                  <c:v>7260</c:v>
                </c:pt>
                <c:pt idx="282">
                  <c:v>7144</c:v>
                </c:pt>
                <c:pt idx="283">
                  <c:v>7185</c:v>
                </c:pt>
                <c:pt idx="284">
                  <c:v>7202</c:v>
                </c:pt>
                <c:pt idx="285">
                  <c:v>7057</c:v>
                </c:pt>
                <c:pt idx="286">
                  <c:v>7078</c:v>
                </c:pt>
                <c:pt idx="287">
                  <c:v>7143</c:v>
                </c:pt>
                <c:pt idx="288">
                  <c:v>7124</c:v>
                </c:pt>
                <c:pt idx="289">
                  <c:v>7030</c:v>
                </c:pt>
                <c:pt idx="290">
                  <c:v>7104</c:v>
                </c:pt>
                <c:pt idx="291">
                  <c:v>7116</c:v>
                </c:pt>
                <c:pt idx="292">
                  <c:v>7048</c:v>
                </c:pt>
                <c:pt idx="293">
                  <c:v>7062</c:v>
                </c:pt>
                <c:pt idx="294">
                  <c:v>7030</c:v>
                </c:pt>
                <c:pt idx="295">
                  <c:v>7107</c:v>
                </c:pt>
                <c:pt idx="296">
                  <c:v>7078</c:v>
                </c:pt>
                <c:pt idx="297">
                  <c:v>7117</c:v>
                </c:pt>
                <c:pt idx="298">
                  <c:v>6993</c:v>
                </c:pt>
                <c:pt idx="299">
                  <c:v>7006</c:v>
                </c:pt>
                <c:pt idx="300">
                  <c:v>7094</c:v>
                </c:pt>
                <c:pt idx="301">
                  <c:v>6968</c:v>
                </c:pt>
                <c:pt idx="302">
                  <c:v>6943</c:v>
                </c:pt>
                <c:pt idx="303">
                  <c:v>6913</c:v>
                </c:pt>
                <c:pt idx="304">
                  <c:v>6929</c:v>
                </c:pt>
                <c:pt idx="305">
                  <c:v>6957</c:v>
                </c:pt>
                <c:pt idx="306">
                  <c:v>6895</c:v>
                </c:pt>
                <c:pt idx="307">
                  <c:v>6836</c:v>
                </c:pt>
                <c:pt idx="308">
                  <c:v>6896</c:v>
                </c:pt>
                <c:pt idx="309">
                  <c:v>6916</c:v>
                </c:pt>
                <c:pt idx="310">
                  <c:v>6876</c:v>
                </c:pt>
                <c:pt idx="311">
                  <c:v>6892</c:v>
                </c:pt>
                <c:pt idx="312">
                  <c:v>6919</c:v>
                </c:pt>
                <c:pt idx="313">
                  <c:v>6885</c:v>
                </c:pt>
                <c:pt idx="314">
                  <c:v>6957</c:v>
                </c:pt>
                <c:pt idx="315">
                  <c:v>6710</c:v>
                </c:pt>
                <c:pt idx="316">
                  <c:v>6792</c:v>
                </c:pt>
                <c:pt idx="317">
                  <c:v>6843</c:v>
                </c:pt>
                <c:pt idx="318">
                  <c:v>6819</c:v>
                </c:pt>
                <c:pt idx="319">
                  <c:v>6823</c:v>
                </c:pt>
                <c:pt idx="320">
                  <c:v>6728</c:v>
                </c:pt>
                <c:pt idx="321">
                  <c:v>6812</c:v>
                </c:pt>
                <c:pt idx="322">
                  <c:v>6754</c:v>
                </c:pt>
                <c:pt idx="323">
                  <c:v>7855</c:v>
                </c:pt>
                <c:pt idx="324">
                  <c:v>7792</c:v>
                </c:pt>
                <c:pt idx="325">
                  <c:v>7881</c:v>
                </c:pt>
                <c:pt idx="326">
                  <c:v>7821</c:v>
                </c:pt>
                <c:pt idx="327">
                  <c:v>7742</c:v>
                </c:pt>
                <c:pt idx="328">
                  <c:v>7708</c:v>
                </c:pt>
                <c:pt idx="329">
                  <c:v>7883</c:v>
                </c:pt>
                <c:pt idx="330">
                  <c:v>7821</c:v>
                </c:pt>
                <c:pt idx="331">
                  <c:v>7868</c:v>
                </c:pt>
                <c:pt idx="332">
                  <c:v>7799</c:v>
                </c:pt>
                <c:pt idx="333">
                  <c:v>7836</c:v>
                </c:pt>
                <c:pt idx="334">
                  <c:v>7818</c:v>
                </c:pt>
                <c:pt idx="335">
                  <c:v>7650</c:v>
                </c:pt>
                <c:pt idx="336">
                  <c:v>7796</c:v>
                </c:pt>
                <c:pt idx="337">
                  <c:v>7597</c:v>
                </c:pt>
                <c:pt idx="338">
                  <c:v>7632</c:v>
                </c:pt>
                <c:pt idx="339">
                  <c:v>7666</c:v>
                </c:pt>
                <c:pt idx="340">
                  <c:v>7743</c:v>
                </c:pt>
                <c:pt idx="341">
                  <c:v>7741</c:v>
                </c:pt>
                <c:pt idx="342">
                  <c:v>7561</c:v>
                </c:pt>
                <c:pt idx="343">
                  <c:v>7602</c:v>
                </c:pt>
                <c:pt idx="344">
                  <c:v>7644</c:v>
                </c:pt>
                <c:pt idx="345">
                  <c:v>7618</c:v>
                </c:pt>
                <c:pt idx="346">
                  <c:v>7642</c:v>
                </c:pt>
                <c:pt idx="347">
                  <c:v>7629</c:v>
                </c:pt>
                <c:pt idx="348">
                  <c:v>7630</c:v>
                </c:pt>
                <c:pt idx="349">
                  <c:v>7558</c:v>
                </c:pt>
                <c:pt idx="350">
                  <c:v>7584</c:v>
                </c:pt>
                <c:pt idx="351">
                  <c:v>7534</c:v>
                </c:pt>
                <c:pt idx="352">
                  <c:v>7595</c:v>
                </c:pt>
                <c:pt idx="353">
                  <c:v>7624</c:v>
                </c:pt>
                <c:pt idx="354">
                  <c:v>7558</c:v>
                </c:pt>
                <c:pt idx="355">
                  <c:v>7597</c:v>
                </c:pt>
                <c:pt idx="356">
                  <c:v>7558</c:v>
                </c:pt>
                <c:pt idx="357">
                  <c:v>7363</c:v>
                </c:pt>
                <c:pt idx="358">
                  <c:v>7546</c:v>
                </c:pt>
                <c:pt idx="359">
                  <c:v>7521</c:v>
                </c:pt>
                <c:pt idx="360">
                  <c:v>7537</c:v>
                </c:pt>
                <c:pt idx="361">
                  <c:v>7437</c:v>
                </c:pt>
                <c:pt idx="362">
                  <c:v>7475</c:v>
                </c:pt>
                <c:pt idx="363">
                  <c:v>7465</c:v>
                </c:pt>
                <c:pt idx="364">
                  <c:v>7585</c:v>
                </c:pt>
                <c:pt idx="365">
                  <c:v>7417</c:v>
                </c:pt>
                <c:pt idx="366">
                  <c:v>7465</c:v>
                </c:pt>
                <c:pt idx="367">
                  <c:v>7466</c:v>
                </c:pt>
                <c:pt idx="368">
                  <c:v>7527</c:v>
                </c:pt>
                <c:pt idx="369">
                  <c:v>7392</c:v>
                </c:pt>
                <c:pt idx="370">
                  <c:v>7388</c:v>
                </c:pt>
                <c:pt idx="371">
                  <c:v>7496</c:v>
                </c:pt>
                <c:pt idx="372">
                  <c:v>7399</c:v>
                </c:pt>
                <c:pt idx="373">
                  <c:v>7402</c:v>
                </c:pt>
                <c:pt idx="374">
                  <c:v>7463</c:v>
                </c:pt>
                <c:pt idx="375">
                  <c:v>7372</c:v>
                </c:pt>
                <c:pt idx="376">
                  <c:v>7414</c:v>
                </c:pt>
                <c:pt idx="377">
                  <c:v>7504</c:v>
                </c:pt>
                <c:pt idx="378">
                  <c:v>7457</c:v>
                </c:pt>
                <c:pt idx="379">
                  <c:v>7429</c:v>
                </c:pt>
                <c:pt idx="380">
                  <c:v>7299</c:v>
                </c:pt>
                <c:pt idx="381">
                  <c:v>7369</c:v>
                </c:pt>
                <c:pt idx="382">
                  <c:v>8227</c:v>
                </c:pt>
                <c:pt idx="383">
                  <c:v>8268</c:v>
                </c:pt>
                <c:pt idx="384">
                  <c:v>8324</c:v>
                </c:pt>
                <c:pt idx="385">
                  <c:v>8441</c:v>
                </c:pt>
                <c:pt idx="386">
                  <c:v>8417</c:v>
                </c:pt>
                <c:pt idx="387">
                  <c:v>8422</c:v>
                </c:pt>
                <c:pt idx="388">
                  <c:v>8503</c:v>
                </c:pt>
                <c:pt idx="389">
                  <c:v>8475</c:v>
                </c:pt>
                <c:pt idx="390">
                  <c:v>8372</c:v>
                </c:pt>
                <c:pt idx="391">
                  <c:v>8253</c:v>
                </c:pt>
                <c:pt idx="392">
                  <c:v>8278</c:v>
                </c:pt>
                <c:pt idx="393">
                  <c:v>8520</c:v>
                </c:pt>
                <c:pt idx="394">
                  <c:v>8290</c:v>
                </c:pt>
                <c:pt idx="395">
                  <c:v>8332</c:v>
                </c:pt>
                <c:pt idx="396">
                  <c:v>8380</c:v>
                </c:pt>
                <c:pt idx="397">
                  <c:v>8396</c:v>
                </c:pt>
                <c:pt idx="398">
                  <c:v>8384</c:v>
                </c:pt>
                <c:pt idx="399">
                  <c:v>8385</c:v>
                </c:pt>
                <c:pt idx="400">
                  <c:v>8401</c:v>
                </c:pt>
                <c:pt idx="401">
                  <c:v>8478</c:v>
                </c:pt>
                <c:pt idx="402">
                  <c:v>8541</c:v>
                </c:pt>
                <c:pt idx="403">
                  <c:v>8560</c:v>
                </c:pt>
                <c:pt idx="404">
                  <c:v>8600</c:v>
                </c:pt>
                <c:pt idx="405">
                  <c:v>8498</c:v>
                </c:pt>
                <c:pt idx="406">
                  <c:v>8540</c:v>
                </c:pt>
                <c:pt idx="407">
                  <c:v>8499</c:v>
                </c:pt>
                <c:pt idx="408">
                  <c:v>8475</c:v>
                </c:pt>
                <c:pt idx="409">
                  <c:v>8499</c:v>
                </c:pt>
                <c:pt idx="410">
                  <c:v>8468</c:v>
                </c:pt>
                <c:pt idx="411">
                  <c:v>8484</c:v>
                </c:pt>
                <c:pt idx="412">
                  <c:v>8508</c:v>
                </c:pt>
                <c:pt idx="413">
                  <c:v>8542</c:v>
                </c:pt>
                <c:pt idx="414">
                  <c:v>8538</c:v>
                </c:pt>
                <c:pt idx="415">
                  <c:v>8438</c:v>
                </c:pt>
                <c:pt idx="416">
                  <c:v>8389</c:v>
                </c:pt>
                <c:pt idx="417">
                  <c:v>8459</c:v>
                </c:pt>
                <c:pt idx="418">
                  <c:v>8475</c:v>
                </c:pt>
                <c:pt idx="419">
                  <c:v>8476</c:v>
                </c:pt>
                <c:pt idx="420">
                  <c:v>8331</c:v>
                </c:pt>
                <c:pt idx="421">
                  <c:v>8415</c:v>
                </c:pt>
                <c:pt idx="422">
                  <c:v>8457</c:v>
                </c:pt>
                <c:pt idx="423">
                  <c:v>8249</c:v>
                </c:pt>
                <c:pt idx="424">
                  <c:v>8311</c:v>
                </c:pt>
                <c:pt idx="425">
                  <c:v>8259</c:v>
                </c:pt>
                <c:pt idx="426">
                  <c:v>8383</c:v>
                </c:pt>
                <c:pt idx="427">
                  <c:v>8290</c:v>
                </c:pt>
                <c:pt idx="428">
                  <c:v>8289</c:v>
                </c:pt>
                <c:pt idx="429">
                  <c:v>8271</c:v>
                </c:pt>
                <c:pt idx="430">
                  <c:v>8378</c:v>
                </c:pt>
                <c:pt idx="431">
                  <c:v>8285</c:v>
                </c:pt>
                <c:pt idx="432">
                  <c:v>8250</c:v>
                </c:pt>
                <c:pt idx="433">
                  <c:v>8294</c:v>
                </c:pt>
                <c:pt idx="434">
                  <c:v>8259</c:v>
                </c:pt>
                <c:pt idx="435">
                  <c:v>8331</c:v>
                </c:pt>
                <c:pt idx="436">
                  <c:v>8267</c:v>
                </c:pt>
                <c:pt idx="437">
                  <c:v>8394</c:v>
                </c:pt>
                <c:pt idx="438">
                  <c:v>9425</c:v>
                </c:pt>
                <c:pt idx="439">
                  <c:v>9230</c:v>
                </c:pt>
                <c:pt idx="440">
                  <c:v>9223</c:v>
                </c:pt>
                <c:pt idx="441">
                  <c:v>9273</c:v>
                </c:pt>
                <c:pt idx="442">
                  <c:v>9331</c:v>
                </c:pt>
                <c:pt idx="443">
                  <c:v>9310</c:v>
                </c:pt>
                <c:pt idx="444">
                  <c:v>9324</c:v>
                </c:pt>
                <c:pt idx="445">
                  <c:v>9257</c:v>
                </c:pt>
                <c:pt idx="446">
                  <c:v>9266</c:v>
                </c:pt>
                <c:pt idx="447">
                  <c:v>9233</c:v>
                </c:pt>
                <c:pt idx="448">
                  <c:v>9205</c:v>
                </c:pt>
                <c:pt idx="449">
                  <c:v>9123</c:v>
                </c:pt>
                <c:pt idx="450">
                  <c:v>9148</c:v>
                </c:pt>
                <c:pt idx="451">
                  <c:v>9108</c:v>
                </c:pt>
                <c:pt idx="452">
                  <c:v>9166</c:v>
                </c:pt>
                <c:pt idx="453">
                  <c:v>9272</c:v>
                </c:pt>
                <c:pt idx="454">
                  <c:v>9184</c:v>
                </c:pt>
                <c:pt idx="455">
                  <c:v>9182</c:v>
                </c:pt>
                <c:pt idx="456">
                  <c:v>9249</c:v>
                </c:pt>
                <c:pt idx="457">
                  <c:v>9245</c:v>
                </c:pt>
                <c:pt idx="458">
                  <c:v>9222</c:v>
                </c:pt>
                <c:pt idx="459">
                  <c:v>9245</c:v>
                </c:pt>
                <c:pt idx="460">
                  <c:v>9139</c:v>
                </c:pt>
                <c:pt idx="461">
                  <c:v>9149</c:v>
                </c:pt>
                <c:pt idx="462">
                  <c:v>9283</c:v>
                </c:pt>
                <c:pt idx="463">
                  <c:v>9316</c:v>
                </c:pt>
                <c:pt idx="464">
                  <c:v>9256</c:v>
                </c:pt>
                <c:pt idx="465">
                  <c:v>9295</c:v>
                </c:pt>
                <c:pt idx="466">
                  <c:v>9226</c:v>
                </c:pt>
                <c:pt idx="467">
                  <c:v>9156</c:v>
                </c:pt>
                <c:pt idx="468">
                  <c:v>9156</c:v>
                </c:pt>
                <c:pt idx="469">
                  <c:v>9173</c:v>
                </c:pt>
                <c:pt idx="470">
                  <c:v>9119</c:v>
                </c:pt>
                <c:pt idx="471">
                  <c:v>9122</c:v>
                </c:pt>
                <c:pt idx="472">
                  <c:v>9089</c:v>
                </c:pt>
                <c:pt idx="473">
                  <c:v>9129</c:v>
                </c:pt>
                <c:pt idx="474">
                  <c:v>9042</c:v>
                </c:pt>
                <c:pt idx="475">
                  <c:v>9007</c:v>
                </c:pt>
                <c:pt idx="476">
                  <c:v>9099</c:v>
                </c:pt>
                <c:pt idx="477">
                  <c:v>9189</c:v>
                </c:pt>
                <c:pt idx="478">
                  <c:v>9037</c:v>
                </c:pt>
                <c:pt idx="479">
                  <c:v>9138</c:v>
                </c:pt>
                <c:pt idx="480">
                  <c:v>9136</c:v>
                </c:pt>
                <c:pt idx="481">
                  <c:v>9060</c:v>
                </c:pt>
                <c:pt idx="482">
                  <c:v>9089</c:v>
                </c:pt>
                <c:pt idx="483">
                  <c:v>9124</c:v>
                </c:pt>
                <c:pt idx="484">
                  <c:v>9124</c:v>
                </c:pt>
                <c:pt idx="485">
                  <c:v>9124</c:v>
                </c:pt>
                <c:pt idx="486">
                  <c:v>8975</c:v>
                </c:pt>
                <c:pt idx="487">
                  <c:v>8932</c:v>
                </c:pt>
                <c:pt idx="488">
                  <c:v>8972</c:v>
                </c:pt>
                <c:pt idx="489">
                  <c:v>8972</c:v>
                </c:pt>
                <c:pt idx="490">
                  <c:v>8939</c:v>
                </c:pt>
                <c:pt idx="491">
                  <c:v>9011</c:v>
                </c:pt>
                <c:pt idx="492">
                  <c:v>10135</c:v>
                </c:pt>
                <c:pt idx="493">
                  <c:v>10085</c:v>
                </c:pt>
                <c:pt idx="494">
                  <c:v>10104</c:v>
                </c:pt>
                <c:pt idx="495">
                  <c:v>9990</c:v>
                </c:pt>
                <c:pt idx="496">
                  <c:v>9920</c:v>
                </c:pt>
                <c:pt idx="497">
                  <c:v>9968</c:v>
                </c:pt>
                <c:pt idx="498">
                  <c:v>9946</c:v>
                </c:pt>
                <c:pt idx="499">
                  <c:v>10050</c:v>
                </c:pt>
                <c:pt idx="500">
                  <c:v>9942</c:v>
                </c:pt>
                <c:pt idx="501">
                  <c:v>9984</c:v>
                </c:pt>
                <c:pt idx="502">
                  <c:v>9869</c:v>
                </c:pt>
                <c:pt idx="503">
                  <c:v>9916</c:v>
                </c:pt>
                <c:pt idx="504">
                  <c:v>10048</c:v>
                </c:pt>
                <c:pt idx="505">
                  <c:v>10091</c:v>
                </c:pt>
                <c:pt idx="506">
                  <c:v>10113</c:v>
                </c:pt>
                <c:pt idx="507">
                  <c:v>9952</c:v>
                </c:pt>
                <c:pt idx="508">
                  <c:v>10012</c:v>
                </c:pt>
                <c:pt idx="509">
                  <c:v>10005</c:v>
                </c:pt>
                <c:pt idx="510">
                  <c:v>10044</c:v>
                </c:pt>
                <c:pt idx="511">
                  <c:v>9922</c:v>
                </c:pt>
                <c:pt idx="512">
                  <c:v>10001</c:v>
                </c:pt>
                <c:pt idx="513">
                  <c:v>9861</c:v>
                </c:pt>
                <c:pt idx="514">
                  <c:v>9873</c:v>
                </c:pt>
                <c:pt idx="515">
                  <c:v>9839</c:v>
                </c:pt>
                <c:pt idx="516">
                  <c:v>9836</c:v>
                </c:pt>
                <c:pt idx="517">
                  <c:v>10014</c:v>
                </c:pt>
                <c:pt idx="518">
                  <c:v>10039</c:v>
                </c:pt>
                <c:pt idx="519">
                  <c:v>9910</c:v>
                </c:pt>
                <c:pt idx="520">
                  <c:v>9841</c:v>
                </c:pt>
                <c:pt idx="521">
                  <c:v>9830</c:v>
                </c:pt>
                <c:pt idx="522">
                  <c:v>9862</c:v>
                </c:pt>
                <c:pt idx="523">
                  <c:v>9864</c:v>
                </c:pt>
                <c:pt idx="524">
                  <c:v>9727</c:v>
                </c:pt>
                <c:pt idx="525">
                  <c:v>9728</c:v>
                </c:pt>
                <c:pt idx="526">
                  <c:v>9743</c:v>
                </c:pt>
                <c:pt idx="527">
                  <c:v>9804</c:v>
                </c:pt>
                <c:pt idx="528">
                  <c:v>9856</c:v>
                </c:pt>
                <c:pt idx="529">
                  <c:v>9675</c:v>
                </c:pt>
                <c:pt idx="530">
                  <c:v>9706</c:v>
                </c:pt>
                <c:pt idx="531">
                  <c:v>9709</c:v>
                </c:pt>
                <c:pt idx="532">
                  <c:v>9626</c:v>
                </c:pt>
                <c:pt idx="533">
                  <c:v>9637</c:v>
                </c:pt>
                <c:pt idx="534">
                  <c:v>9680</c:v>
                </c:pt>
                <c:pt idx="535">
                  <c:v>9767</c:v>
                </c:pt>
                <c:pt idx="536">
                  <c:v>9580</c:v>
                </c:pt>
                <c:pt idx="537">
                  <c:v>9625</c:v>
                </c:pt>
                <c:pt idx="538">
                  <c:v>9582</c:v>
                </c:pt>
                <c:pt idx="539">
                  <c:v>9608</c:v>
                </c:pt>
                <c:pt idx="540">
                  <c:v>9635</c:v>
                </c:pt>
                <c:pt idx="541">
                  <c:v>9618</c:v>
                </c:pt>
                <c:pt idx="542">
                  <c:v>9895</c:v>
                </c:pt>
                <c:pt idx="543">
                  <c:v>9905</c:v>
                </c:pt>
                <c:pt idx="544">
                  <c:v>9900</c:v>
                </c:pt>
                <c:pt idx="545">
                  <c:v>9901</c:v>
                </c:pt>
                <c:pt idx="546">
                  <c:v>10619</c:v>
                </c:pt>
                <c:pt idx="547">
                  <c:v>10526</c:v>
                </c:pt>
                <c:pt idx="548">
                  <c:v>10566</c:v>
                </c:pt>
                <c:pt idx="549">
                  <c:v>10622</c:v>
                </c:pt>
                <c:pt idx="550">
                  <c:v>10487</c:v>
                </c:pt>
                <c:pt idx="551">
                  <c:v>10515</c:v>
                </c:pt>
                <c:pt idx="552">
                  <c:v>10635</c:v>
                </c:pt>
                <c:pt idx="553">
                  <c:v>10544</c:v>
                </c:pt>
                <c:pt idx="554">
                  <c:v>10416</c:v>
                </c:pt>
                <c:pt idx="555">
                  <c:v>10516</c:v>
                </c:pt>
                <c:pt idx="556">
                  <c:v>10587</c:v>
                </c:pt>
                <c:pt idx="557">
                  <c:v>10610</c:v>
                </c:pt>
                <c:pt idx="558">
                  <c:v>10475</c:v>
                </c:pt>
                <c:pt idx="559">
                  <c:v>10495</c:v>
                </c:pt>
                <c:pt idx="560">
                  <c:v>10495</c:v>
                </c:pt>
                <c:pt idx="561">
                  <c:v>10512</c:v>
                </c:pt>
                <c:pt idx="562">
                  <c:v>10545</c:v>
                </c:pt>
                <c:pt idx="563">
                  <c:v>10414</c:v>
                </c:pt>
                <c:pt idx="564">
                  <c:v>10489</c:v>
                </c:pt>
                <c:pt idx="565">
                  <c:v>10503</c:v>
                </c:pt>
                <c:pt idx="566">
                  <c:v>10552</c:v>
                </c:pt>
                <c:pt idx="567">
                  <c:v>10524</c:v>
                </c:pt>
                <c:pt idx="568">
                  <c:v>10491</c:v>
                </c:pt>
                <c:pt idx="569">
                  <c:v>10417</c:v>
                </c:pt>
                <c:pt idx="570">
                  <c:v>10474</c:v>
                </c:pt>
                <c:pt idx="571">
                  <c:v>10421</c:v>
                </c:pt>
                <c:pt idx="572">
                  <c:v>10377</c:v>
                </c:pt>
                <c:pt idx="573">
                  <c:v>10321</c:v>
                </c:pt>
                <c:pt idx="574">
                  <c:v>10276</c:v>
                </c:pt>
                <c:pt idx="575">
                  <c:v>10269</c:v>
                </c:pt>
                <c:pt idx="576">
                  <c:v>10321</c:v>
                </c:pt>
                <c:pt idx="577">
                  <c:v>10427</c:v>
                </c:pt>
                <c:pt idx="578">
                  <c:v>10255</c:v>
                </c:pt>
                <c:pt idx="579">
                  <c:v>10180</c:v>
                </c:pt>
                <c:pt idx="580">
                  <c:v>10342</c:v>
                </c:pt>
                <c:pt idx="581">
                  <c:v>10298</c:v>
                </c:pt>
                <c:pt idx="582">
                  <c:v>10200</c:v>
                </c:pt>
                <c:pt idx="583">
                  <c:v>10215</c:v>
                </c:pt>
                <c:pt idx="584">
                  <c:v>10285</c:v>
                </c:pt>
                <c:pt idx="585">
                  <c:v>10220</c:v>
                </c:pt>
                <c:pt idx="586">
                  <c:v>10165</c:v>
                </c:pt>
                <c:pt idx="587">
                  <c:v>10237</c:v>
                </c:pt>
                <c:pt idx="588">
                  <c:v>10083</c:v>
                </c:pt>
                <c:pt idx="589">
                  <c:v>10132</c:v>
                </c:pt>
                <c:pt idx="590">
                  <c:v>10181</c:v>
                </c:pt>
                <c:pt idx="591">
                  <c:v>10094</c:v>
                </c:pt>
                <c:pt idx="592">
                  <c:v>10097</c:v>
                </c:pt>
                <c:pt idx="593">
                  <c:v>10025</c:v>
                </c:pt>
                <c:pt idx="594">
                  <c:v>10086</c:v>
                </c:pt>
                <c:pt idx="595">
                  <c:v>10180</c:v>
                </c:pt>
                <c:pt idx="596">
                  <c:v>10228</c:v>
                </c:pt>
                <c:pt idx="597">
                  <c:v>10248</c:v>
                </c:pt>
                <c:pt idx="598">
                  <c:v>10347</c:v>
                </c:pt>
                <c:pt idx="599">
                  <c:v>11207</c:v>
                </c:pt>
                <c:pt idx="600">
                  <c:v>11299</c:v>
                </c:pt>
                <c:pt idx="601">
                  <c:v>11347</c:v>
                </c:pt>
                <c:pt idx="602">
                  <c:v>11136</c:v>
                </c:pt>
                <c:pt idx="603">
                  <c:v>11317</c:v>
                </c:pt>
                <c:pt idx="604">
                  <c:v>11320</c:v>
                </c:pt>
                <c:pt idx="605">
                  <c:v>11393</c:v>
                </c:pt>
                <c:pt idx="606">
                  <c:v>11201</c:v>
                </c:pt>
                <c:pt idx="607">
                  <c:v>11391</c:v>
                </c:pt>
                <c:pt idx="608">
                  <c:v>11262</c:v>
                </c:pt>
                <c:pt idx="609">
                  <c:v>11284</c:v>
                </c:pt>
                <c:pt idx="610">
                  <c:v>11361</c:v>
                </c:pt>
                <c:pt idx="611">
                  <c:v>11425</c:v>
                </c:pt>
                <c:pt idx="612">
                  <c:v>11452</c:v>
                </c:pt>
                <c:pt idx="613">
                  <c:v>11444</c:v>
                </c:pt>
                <c:pt idx="614">
                  <c:v>11329</c:v>
                </c:pt>
                <c:pt idx="615">
                  <c:v>11375</c:v>
                </c:pt>
                <c:pt idx="616">
                  <c:v>11343</c:v>
                </c:pt>
                <c:pt idx="617">
                  <c:v>11296</c:v>
                </c:pt>
                <c:pt idx="618">
                  <c:v>11359</c:v>
                </c:pt>
                <c:pt idx="619">
                  <c:v>11288</c:v>
                </c:pt>
                <c:pt idx="620">
                  <c:v>11296</c:v>
                </c:pt>
                <c:pt idx="621">
                  <c:v>11225</c:v>
                </c:pt>
                <c:pt idx="622">
                  <c:v>11318</c:v>
                </c:pt>
                <c:pt idx="623">
                  <c:v>11261</c:v>
                </c:pt>
                <c:pt idx="624">
                  <c:v>11285</c:v>
                </c:pt>
                <c:pt idx="625">
                  <c:v>11218</c:v>
                </c:pt>
                <c:pt idx="626">
                  <c:v>11234</c:v>
                </c:pt>
                <c:pt idx="627">
                  <c:v>11270</c:v>
                </c:pt>
                <c:pt idx="628">
                  <c:v>11153</c:v>
                </c:pt>
                <c:pt idx="629">
                  <c:v>11114</c:v>
                </c:pt>
                <c:pt idx="630">
                  <c:v>11117</c:v>
                </c:pt>
                <c:pt idx="631">
                  <c:v>10937</c:v>
                </c:pt>
                <c:pt idx="632">
                  <c:v>10952</c:v>
                </c:pt>
                <c:pt idx="633">
                  <c:v>11118</c:v>
                </c:pt>
                <c:pt idx="634">
                  <c:v>10992</c:v>
                </c:pt>
                <c:pt idx="635">
                  <c:v>11048</c:v>
                </c:pt>
                <c:pt idx="636">
                  <c:v>10924</c:v>
                </c:pt>
                <c:pt idx="637">
                  <c:v>10951</c:v>
                </c:pt>
                <c:pt idx="638">
                  <c:v>10878</c:v>
                </c:pt>
                <c:pt idx="639">
                  <c:v>10866</c:v>
                </c:pt>
                <c:pt idx="640">
                  <c:v>10957</c:v>
                </c:pt>
                <c:pt idx="641">
                  <c:v>10832</c:v>
                </c:pt>
                <c:pt idx="642">
                  <c:v>10910</c:v>
                </c:pt>
                <c:pt idx="643">
                  <c:v>10951</c:v>
                </c:pt>
                <c:pt idx="644">
                  <c:v>10901</c:v>
                </c:pt>
                <c:pt idx="645">
                  <c:v>10920</c:v>
                </c:pt>
                <c:pt idx="646">
                  <c:v>11118</c:v>
                </c:pt>
                <c:pt idx="647">
                  <c:v>10947</c:v>
                </c:pt>
                <c:pt idx="648">
                  <c:v>10985</c:v>
                </c:pt>
                <c:pt idx="649">
                  <c:v>11031</c:v>
                </c:pt>
                <c:pt idx="650">
                  <c:v>11189</c:v>
                </c:pt>
                <c:pt idx="651">
                  <c:v>11824</c:v>
                </c:pt>
                <c:pt idx="652">
                  <c:v>11647</c:v>
                </c:pt>
                <c:pt idx="653">
                  <c:v>11763</c:v>
                </c:pt>
                <c:pt idx="654">
                  <c:v>11701</c:v>
                </c:pt>
                <c:pt idx="655">
                  <c:v>11698</c:v>
                </c:pt>
                <c:pt idx="656">
                  <c:v>11702</c:v>
                </c:pt>
                <c:pt idx="657">
                  <c:v>11631</c:v>
                </c:pt>
                <c:pt idx="658">
                  <c:v>11769</c:v>
                </c:pt>
                <c:pt idx="659">
                  <c:v>11759</c:v>
                </c:pt>
                <c:pt idx="660">
                  <c:v>11752</c:v>
                </c:pt>
                <c:pt idx="661">
                  <c:v>11952</c:v>
                </c:pt>
                <c:pt idx="662">
                  <c:v>11862</c:v>
                </c:pt>
                <c:pt idx="663">
                  <c:v>11846</c:v>
                </c:pt>
                <c:pt idx="664">
                  <c:v>11764</c:v>
                </c:pt>
                <c:pt idx="665">
                  <c:v>11782</c:v>
                </c:pt>
                <c:pt idx="666">
                  <c:v>11835</c:v>
                </c:pt>
                <c:pt idx="667">
                  <c:v>11756</c:v>
                </c:pt>
                <c:pt idx="668">
                  <c:v>11749</c:v>
                </c:pt>
                <c:pt idx="669">
                  <c:v>11812</c:v>
                </c:pt>
                <c:pt idx="670">
                  <c:v>11699</c:v>
                </c:pt>
                <c:pt idx="671">
                  <c:v>11620</c:v>
                </c:pt>
                <c:pt idx="672">
                  <c:v>11607</c:v>
                </c:pt>
                <c:pt idx="673">
                  <c:v>11644</c:v>
                </c:pt>
                <c:pt idx="674">
                  <c:v>11757</c:v>
                </c:pt>
                <c:pt idx="675">
                  <c:v>11733</c:v>
                </c:pt>
                <c:pt idx="676">
                  <c:v>11708</c:v>
                </c:pt>
                <c:pt idx="677">
                  <c:v>11723</c:v>
                </c:pt>
                <c:pt idx="678">
                  <c:v>11777</c:v>
                </c:pt>
                <c:pt idx="679">
                  <c:v>11609</c:v>
                </c:pt>
                <c:pt idx="680">
                  <c:v>11717</c:v>
                </c:pt>
                <c:pt idx="681">
                  <c:v>11535</c:v>
                </c:pt>
                <c:pt idx="682">
                  <c:v>11598</c:v>
                </c:pt>
                <c:pt idx="683">
                  <c:v>11509</c:v>
                </c:pt>
                <c:pt idx="684">
                  <c:v>11638</c:v>
                </c:pt>
                <c:pt idx="685">
                  <c:v>11602</c:v>
                </c:pt>
                <c:pt idx="686">
                  <c:v>11674</c:v>
                </c:pt>
                <c:pt idx="687">
                  <c:v>11511</c:v>
                </c:pt>
                <c:pt idx="688">
                  <c:v>11645</c:v>
                </c:pt>
                <c:pt idx="689">
                  <c:v>11596</c:v>
                </c:pt>
                <c:pt idx="690">
                  <c:v>11589</c:v>
                </c:pt>
                <c:pt idx="691">
                  <c:v>11609</c:v>
                </c:pt>
                <c:pt idx="692">
                  <c:v>11584</c:v>
                </c:pt>
                <c:pt idx="693">
                  <c:v>11622</c:v>
                </c:pt>
                <c:pt idx="694">
                  <c:v>11413</c:v>
                </c:pt>
                <c:pt idx="695">
                  <c:v>11590</c:v>
                </c:pt>
                <c:pt idx="696">
                  <c:v>11514</c:v>
                </c:pt>
                <c:pt idx="697">
                  <c:v>11552</c:v>
                </c:pt>
                <c:pt idx="698">
                  <c:v>11555</c:v>
                </c:pt>
                <c:pt idx="699">
                  <c:v>11668</c:v>
                </c:pt>
                <c:pt idx="700">
                  <c:v>11815</c:v>
                </c:pt>
                <c:pt idx="701">
                  <c:v>11815</c:v>
                </c:pt>
                <c:pt idx="702">
                  <c:v>11910</c:v>
                </c:pt>
                <c:pt idx="703">
                  <c:v>11918</c:v>
                </c:pt>
                <c:pt idx="704">
                  <c:v>11904</c:v>
                </c:pt>
                <c:pt idx="705">
                  <c:v>12014</c:v>
                </c:pt>
                <c:pt idx="706">
                  <c:v>11997</c:v>
                </c:pt>
                <c:pt idx="707">
                  <c:v>11886</c:v>
                </c:pt>
                <c:pt idx="708">
                  <c:v>12549</c:v>
                </c:pt>
                <c:pt idx="709">
                  <c:v>12510</c:v>
                </c:pt>
                <c:pt idx="710">
                  <c:v>12499</c:v>
                </c:pt>
                <c:pt idx="711">
                  <c:v>12390</c:v>
                </c:pt>
                <c:pt idx="712">
                  <c:v>12441</c:v>
                </c:pt>
                <c:pt idx="713">
                  <c:v>12317</c:v>
                </c:pt>
                <c:pt idx="714">
                  <c:v>12292</c:v>
                </c:pt>
                <c:pt idx="715">
                  <c:v>12366</c:v>
                </c:pt>
                <c:pt idx="716">
                  <c:v>12412</c:v>
                </c:pt>
                <c:pt idx="717">
                  <c:v>12420</c:v>
                </c:pt>
                <c:pt idx="718">
                  <c:v>12344</c:v>
                </c:pt>
                <c:pt idx="719">
                  <c:v>12386</c:v>
                </c:pt>
                <c:pt idx="720">
                  <c:v>12231</c:v>
                </c:pt>
                <c:pt idx="721">
                  <c:v>12417</c:v>
                </c:pt>
                <c:pt idx="722">
                  <c:v>12381</c:v>
                </c:pt>
                <c:pt idx="723">
                  <c:v>12485</c:v>
                </c:pt>
                <c:pt idx="724">
                  <c:v>12419</c:v>
                </c:pt>
                <c:pt idx="725">
                  <c:v>12419</c:v>
                </c:pt>
                <c:pt idx="726">
                  <c:v>12325</c:v>
                </c:pt>
                <c:pt idx="727">
                  <c:v>12392</c:v>
                </c:pt>
                <c:pt idx="728">
                  <c:v>12401</c:v>
                </c:pt>
                <c:pt idx="729">
                  <c:v>12221</c:v>
                </c:pt>
                <c:pt idx="730">
                  <c:v>12309</c:v>
                </c:pt>
                <c:pt idx="731">
                  <c:v>12330</c:v>
                </c:pt>
                <c:pt idx="732">
                  <c:v>12307</c:v>
                </c:pt>
                <c:pt idx="733">
                  <c:v>12232</c:v>
                </c:pt>
                <c:pt idx="734">
                  <c:v>12250</c:v>
                </c:pt>
                <c:pt idx="735">
                  <c:v>12294</c:v>
                </c:pt>
                <c:pt idx="736">
                  <c:v>12249</c:v>
                </c:pt>
                <c:pt idx="737">
                  <c:v>12223</c:v>
                </c:pt>
                <c:pt idx="738">
                  <c:v>12119</c:v>
                </c:pt>
                <c:pt idx="739">
                  <c:v>12217</c:v>
                </c:pt>
                <c:pt idx="740">
                  <c:v>12199</c:v>
                </c:pt>
                <c:pt idx="741">
                  <c:v>12149</c:v>
                </c:pt>
                <c:pt idx="742">
                  <c:v>12150</c:v>
                </c:pt>
                <c:pt idx="743">
                  <c:v>12125</c:v>
                </c:pt>
                <c:pt idx="744">
                  <c:v>12162</c:v>
                </c:pt>
                <c:pt idx="745">
                  <c:v>12237</c:v>
                </c:pt>
                <c:pt idx="746">
                  <c:v>12333</c:v>
                </c:pt>
                <c:pt idx="747">
                  <c:v>12401</c:v>
                </c:pt>
                <c:pt idx="748">
                  <c:v>12496</c:v>
                </c:pt>
                <c:pt idx="749">
                  <c:v>12470</c:v>
                </c:pt>
                <c:pt idx="750">
                  <c:v>12455</c:v>
                </c:pt>
                <c:pt idx="751">
                  <c:v>12287</c:v>
                </c:pt>
                <c:pt idx="752">
                  <c:v>12399</c:v>
                </c:pt>
                <c:pt idx="753">
                  <c:v>12499</c:v>
                </c:pt>
                <c:pt idx="754">
                  <c:v>12527</c:v>
                </c:pt>
                <c:pt idx="755">
                  <c:v>12608</c:v>
                </c:pt>
                <c:pt idx="756">
                  <c:v>12395</c:v>
                </c:pt>
                <c:pt idx="757">
                  <c:v>12494</c:v>
                </c:pt>
                <c:pt idx="758">
                  <c:v>12632</c:v>
                </c:pt>
                <c:pt idx="759">
                  <c:v>13185</c:v>
                </c:pt>
                <c:pt idx="760">
                  <c:v>13196</c:v>
                </c:pt>
                <c:pt idx="761">
                  <c:v>13278</c:v>
                </c:pt>
                <c:pt idx="762">
                  <c:v>13257</c:v>
                </c:pt>
                <c:pt idx="763">
                  <c:v>13498</c:v>
                </c:pt>
                <c:pt idx="764">
                  <c:v>13621</c:v>
                </c:pt>
                <c:pt idx="765">
                  <c:v>13723</c:v>
                </c:pt>
                <c:pt idx="766">
                  <c:v>13768</c:v>
                </c:pt>
                <c:pt idx="767">
                  <c:v>13811</c:v>
                </c:pt>
                <c:pt idx="768">
                  <c:v>13841</c:v>
                </c:pt>
                <c:pt idx="769">
                  <c:v>14150</c:v>
                </c:pt>
                <c:pt idx="770">
                  <c:v>14246</c:v>
                </c:pt>
                <c:pt idx="771">
                  <c:v>14470</c:v>
                </c:pt>
                <c:pt idx="772">
                  <c:v>14685</c:v>
                </c:pt>
                <c:pt idx="773">
                  <c:v>14767</c:v>
                </c:pt>
                <c:pt idx="774">
                  <c:v>14735</c:v>
                </c:pt>
                <c:pt idx="775">
                  <c:v>14782</c:v>
                </c:pt>
                <c:pt idx="776">
                  <c:v>14582</c:v>
                </c:pt>
                <c:pt idx="777">
                  <c:v>14631</c:v>
                </c:pt>
                <c:pt idx="778">
                  <c:v>14599</c:v>
                </c:pt>
                <c:pt idx="779">
                  <c:v>14600</c:v>
                </c:pt>
                <c:pt idx="780">
                  <c:v>14644</c:v>
                </c:pt>
                <c:pt idx="781">
                  <c:v>14523</c:v>
                </c:pt>
                <c:pt idx="782">
                  <c:v>14482</c:v>
                </c:pt>
                <c:pt idx="783">
                  <c:v>14589</c:v>
                </c:pt>
                <c:pt idx="784">
                  <c:v>14593</c:v>
                </c:pt>
                <c:pt idx="785">
                  <c:v>14511</c:v>
                </c:pt>
                <c:pt idx="786">
                  <c:v>14523</c:v>
                </c:pt>
                <c:pt idx="787">
                  <c:v>14555</c:v>
                </c:pt>
                <c:pt idx="788">
                  <c:v>14527</c:v>
                </c:pt>
                <c:pt idx="789">
                  <c:v>14409</c:v>
                </c:pt>
                <c:pt idx="790">
                  <c:v>14550</c:v>
                </c:pt>
                <c:pt idx="791">
                  <c:v>14472</c:v>
                </c:pt>
                <c:pt idx="792">
                  <c:v>14539</c:v>
                </c:pt>
                <c:pt idx="793">
                  <c:v>14654</c:v>
                </c:pt>
                <c:pt idx="794">
                  <c:v>14794</c:v>
                </c:pt>
                <c:pt idx="795">
                  <c:v>14787</c:v>
                </c:pt>
                <c:pt idx="796">
                  <c:v>14654</c:v>
                </c:pt>
                <c:pt idx="797">
                  <c:v>14654</c:v>
                </c:pt>
                <c:pt idx="798">
                  <c:v>14737</c:v>
                </c:pt>
                <c:pt idx="799">
                  <c:v>14817</c:v>
                </c:pt>
                <c:pt idx="800">
                  <c:v>14831</c:v>
                </c:pt>
                <c:pt idx="801">
                  <c:v>15292</c:v>
                </c:pt>
                <c:pt idx="802">
                  <c:v>15381</c:v>
                </c:pt>
                <c:pt idx="803">
                  <c:v>15437</c:v>
                </c:pt>
                <c:pt idx="804">
                  <c:v>15496</c:v>
                </c:pt>
                <c:pt idx="805">
                  <c:v>15476</c:v>
                </c:pt>
                <c:pt idx="806">
                  <c:v>15571</c:v>
                </c:pt>
                <c:pt idx="807">
                  <c:v>15617</c:v>
                </c:pt>
                <c:pt idx="808">
                  <c:v>15473</c:v>
                </c:pt>
                <c:pt idx="809">
                  <c:v>15570</c:v>
                </c:pt>
                <c:pt idx="810">
                  <c:v>15676</c:v>
                </c:pt>
                <c:pt idx="811">
                  <c:v>15666</c:v>
                </c:pt>
                <c:pt idx="812">
                  <c:v>15626</c:v>
                </c:pt>
                <c:pt idx="813">
                  <c:v>15632</c:v>
                </c:pt>
                <c:pt idx="814">
                  <c:v>15634</c:v>
                </c:pt>
                <c:pt idx="815">
                  <c:v>15591</c:v>
                </c:pt>
                <c:pt idx="816">
                  <c:v>15665</c:v>
                </c:pt>
                <c:pt idx="817">
                  <c:v>15632</c:v>
                </c:pt>
                <c:pt idx="818">
                  <c:v>15660</c:v>
                </c:pt>
                <c:pt idx="819">
                  <c:v>15622</c:v>
                </c:pt>
                <c:pt idx="820">
                  <c:v>15618</c:v>
                </c:pt>
                <c:pt idx="821">
                  <c:v>15507</c:v>
                </c:pt>
                <c:pt idx="822">
                  <c:v>15512</c:v>
                </c:pt>
                <c:pt idx="823">
                  <c:v>15521</c:v>
                </c:pt>
                <c:pt idx="824">
                  <c:v>15406</c:v>
                </c:pt>
                <c:pt idx="825">
                  <c:v>15434</c:v>
                </c:pt>
                <c:pt idx="826">
                  <c:v>15566</c:v>
                </c:pt>
                <c:pt idx="827">
                  <c:v>15542</c:v>
                </c:pt>
                <c:pt idx="828">
                  <c:v>15505</c:v>
                </c:pt>
                <c:pt idx="829">
                  <c:v>15467</c:v>
                </c:pt>
                <c:pt idx="830">
                  <c:v>15401</c:v>
                </c:pt>
                <c:pt idx="831">
                  <c:v>15550</c:v>
                </c:pt>
                <c:pt idx="832">
                  <c:v>15451</c:v>
                </c:pt>
                <c:pt idx="833">
                  <c:v>15475</c:v>
                </c:pt>
                <c:pt idx="834">
                  <c:v>15509</c:v>
                </c:pt>
                <c:pt idx="835">
                  <c:v>15499</c:v>
                </c:pt>
                <c:pt idx="836">
                  <c:v>15573</c:v>
                </c:pt>
                <c:pt idx="837">
                  <c:v>15372</c:v>
                </c:pt>
                <c:pt idx="838">
                  <c:v>15435</c:v>
                </c:pt>
                <c:pt idx="839">
                  <c:v>15420</c:v>
                </c:pt>
                <c:pt idx="840">
                  <c:v>15810</c:v>
                </c:pt>
                <c:pt idx="841">
                  <c:v>15676</c:v>
                </c:pt>
                <c:pt idx="842">
                  <c:v>15876</c:v>
                </c:pt>
                <c:pt idx="843">
                  <c:v>16031</c:v>
                </c:pt>
                <c:pt idx="844">
                  <c:v>16017</c:v>
                </c:pt>
                <c:pt idx="845">
                  <c:v>16674</c:v>
                </c:pt>
                <c:pt idx="846">
                  <c:v>16671</c:v>
                </c:pt>
                <c:pt idx="847">
                  <c:v>16666</c:v>
                </c:pt>
                <c:pt idx="848">
                  <c:v>16758</c:v>
                </c:pt>
                <c:pt idx="849">
                  <c:v>16633</c:v>
                </c:pt>
                <c:pt idx="850">
                  <c:v>16684</c:v>
                </c:pt>
                <c:pt idx="851">
                  <c:v>16659</c:v>
                </c:pt>
                <c:pt idx="852">
                  <c:v>16592</c:v>
                </c:pt>
                <c:pt idx="853">
                  <c:v>16580</c:v>
                </c:pt>
                <c:pt idx="854">
                  <c:v>16585</c:v>
                </c:pt>
                <c:pt idx="855">
                  <c:v>16607</c:v>
                </c:pt>
                <c:pt idx="856">
                  <c:v>16643</c:v>
                </c:pt>
                <c:pt idx="857">
                  <c:v>16662</c:v>
                </c:pt>
                <c:pt idx="858">
                  <c:v>16587</c:v>
                </c:pt>
                <c:pt idx="859">
                  <c:v>16591</c:v>
                </c:pt>
                <c:pt idx="860">
                  <c:v>16678</c:v>
                </c:pt>
                <c:pt idx="861">
                  <c:v>16445</c:v>
                </c:pt>
                <c:pt idx="862">
                  <c:v>16631</c:v>
                </c:pt>
                <c:pt idx="863">
                  <c:v>16674</c:v>
                </c:pt>
                <c:pt idx="864">
                  <c:v>16678</c:v>
                </c:pt>
                <c:pt idx="865">
                  <c:v>16656</c:v>
                </c:pt>
                <c:pt idx="866">
                  <c:v>16678</c:v>
                </c:pt>
                <c:pt idx="867">
                  <c:v>16598</c:v>
                </c:pt>
                <c:pt idx="868">
                  <c:v>16600</c:v>
                </c:pt>
                <c:pt idx="869">
                  <c:v>16561</c:v>
                </c:pt>
                <c:pt idx="870">
                  <c:v>16554</c:v>
                </c:pt>
                <c:pt idx="871">
                  <c:v>16546</c:v>
                </c:pt>
                <c:pt idx="872">
                  <c:v>16497</c:v>
                </c:pt>
                <c:pt idx="873">
                  <c:v>16435</c:v>
                </c:pt>
                <c:pt idx="874">
                  <c:v>16333</c:v>
                </c:pt>
                <c:pt idx="875">
                  <c:v>16499</c:v>
                </c:pt>
                <c:pt idx="876">
                  <c:v>16501</c:v>
                </c:pt>
                <c:pt idx="877">
                  <c:v>16510</c:v>
                </c:pt>
                <c:pt idx="878">
                  <c:v>16426</c:v>
                </c:pt>
                <c:pt idx="879">
                  <c:v>16485</c:v>
                </c:pt>
                <c:pt idx="880">
                  <c:v>16487</c:v>
                </c:pt>
                <c:pt idx="881">
                  <c:v>16431</c:v>
                </c:pt>
                <c:pt idx="882">
                  <c:v>16352</c:v>
                </c:pt>
                <c:pt idx="883">
                  <c:v>16374</c:v>
                </c:pt>
                <c:pt idx="884">
                  <c:v>16336</c:v>
                </c:pt>
                <c:pt idx="885">
                  <c:v>16440</c:v>
                </c:pt>
                <c:pt idx="886">
                  <c:v>16421</c:v>
                </c:pt>
                <c:pt idx="887">
                  <c:v>16417</c:v>
                </c:pt>
                <c:pt idx="888">
                  <c:v>16624</c:v>
                </c:pt>
                <c:pt idx="889">
                  <c:v>16722</c:v>
                </c:pt>
                <c:pt idx="890">
                  <c:v>16749</c:v>
                </c:pt>
                <c:pt idx="891">
                  <c:v>16714</c:v>
                </c:pt>
                <c:pt idx="892">
                  <c:v>16807</c:v>
                </c:pt>
                <c:pt idx="893">
                  <c:v>16819</c:v>
                </c:pt>
                <c:pt idx="894">
                  <c:v>17557</c:v>
                </c:pt>
                <c:pt idx="895">
                  <c:v>17579</c:v>
                </c:pt>
                <c:pt idx="896">
                  <c:v>17604</c:v>
                </c:pt>
                <c:pt idx="897">
                  <c:v>17592</c:v>
                </c:pt>
                <c:pt idx="898">
                  <c:v>17473</c:v>
                </c:pt>
                <c:pt idx="899">
                  <c:v>17519</c:v>
                </c:pt>
                <c:pt idx="900">
                  <c:v>17536</c:v>
                </c:pt>
                <c:pt idx="901">
                  <c:v>17495</c:v>
                </c:pt>
                <c:pt idx="902">
                  <c:v>17601</c:v>
                </c:pt>
                <c:pt idx="903">
                  <c:v>17573</c:v>
                </c:pt>
                <c:pt idx="904">
                  <c:v>17494</c:v>
                </c:pt>
                <c:pt idx="905">
                  <c:v>17470</c:v>
                </c:pt>
                <c:pt idx="906">
                  <c:v>17489</c:v>
                </c:pt>
                <c:pt idx="907">
                  <c:v>17425</c:v>
                </c:pt>
                <c:pt idx="908">
                  <c:v>17376</c:v>
                </c:pt>
                <c:pt idx="909">
                  <c:v>17419</c:v>
                </c:pt>
                <c:pt idx="910">
                  <c:v>17295</c:v>
                </c:pt>
                <c:pt idx="911">
                  <c:v>17236</c:v>
                </c:pt>
                <c:pt idx="912">
                  <c:v>17328</c:v>
                </c:pt>
                <c:pt idx="913">
                  <c:v>17404</c:v>
                </c:pt>
                <c:pt idx="914">
                  <c:v>17338</c:v>
                </c:pt>
                <c:pt idx="915">
                  <c:v>17358</c:v>
                </c:pt>
                <c:pt idx="916">
                  <c:v>17399</c:v>
                </c:pt>
                <c:pt idx="917">
                  <c:v>17191</c:v>
                </c:pt>
                <c:pt idx="918">
                  <c:v>17300</c:v>
                </c:pt>
                <c:pt idx="919">
                  <c:v>17280</c:v>
                </c:pt>
                <c:pt idx="920">
                  <c:v>17316</c:v>
                </c:pt>
                <c:pt idx="921">
                  <c:v>17273</c:v>
                </c:pt>
                <c:pt idx="922">
                  <c:v>17095</c:v>
                </c:pt>
                <c:pt idx="923">
                  <c:v>17211</c:v>
                </c:pt>
                <c:pt idx="924">
                  <c:v>17153</c:v>
                </c:pt>
                <c:pt idx="925">
                  <c:v>17130</c:v>
                </c:pt>
                <c:pt idx="926">
                  <c:v>17094</c:v>
                </c:pt>
                <c:pt idx="927">
                  <c:v>17119</c:v>
                </c:pt>
                <c:pt idx="928">
                  <c:v>17059</c:v>
                </c:pt>
                <c:pt idx="929">
                  <c:v>17029</c:v>
                </c:pt>
                <c:pt idx="930">
                  <c:v>17100</c:v>
                </c:pt>
                <c:pt idx="931">
                  <c:v>17043</c:v>
                </c:pt>
                <c:pt idx="932">
                  <c:v>17055</c:v>
                </c:pt>
                <c:pt idx="933">
                  <c:v>17117</c:v>
                </c:pt>
                <c:pt idx="934">
                  <c:v>17038</c:v>
                </c:pt>
                <c:pt idx="935">
                  <c:v>17098</c:v>
                </c:pt>
                <c:pt idx="936">
                  <c:v>17119</c:v>
                </c:pt>
                <c:pt idx="937">
                  <c:v>17056</c:v>
                </c:pt>
                <c:pt idx="938">
                  <c:v>17102</c:v>
                </c:pt>
                <c:pt idx="939">
                  <c:v>17346</c:v>
                </c:pt>
                <c:pt idx="940">
                  <c:v>17352</c:v>
                </c:pt>
                <c:pt idx="941">
                  <c:v>17433</c:v>
                </c:pt>
                <c:pt idx="942">
                  <c:v>17314</c:v>
                </c:pt>
                <c:pt idx="943">
                  <c:v>17371</c:v>
                </c:pt>
                <c:pt idx="944">
                  <c:v>17412</c:v>
                </c:pt>
                <c:pt idx="945">
                  <c:v>17331</c:v>
                </c:pt>
                <c:pt idx="946">
                  <c:v>17466</c:v>
                </c:pt>
                <c:pt idx="947">
                  <c:v>17515</c:v>
                </c:pt>
                <c:pt idx="948">
                  <c:v>17523</c:v>
                </c:pt>
                <c:pt idx="949">
                  <c:v>17474</c:v>
                </c:pt>
                <c:pt idx="950">
                  <c:v>18040</c:v>
                </c:pt>
                <c:pt idx="951">
                  <c:v>18147</c:v>
                </c:pt>
                <c:pt idx="952">
                  <c:v>18128</c:v>
                </c:pt>
                <c:pt idx="953">
                  <c:v>18157</c:v>
                </c:pt>
                <c:pt idx="954">
                  <c:v>18103</c:v>
                </c:pt>
                <c:pt idx="955">
                  <c:v>18078</c:v>
                </c:pt>
                <c:pt idx="956">
                  <c:v>17918</c:v>
                </c:pt>
                <c:pt idx="957">
                  <c:v>18013</c:v>
                </c:pt>
                <c:pt idx="958">
                  <c:v>18019</c:v>
                </c:pt>
                <c:pt idx="959">
                  <c:v>18024</c:v>
                </c:pt>
                <c:pt idx="960">
                  <c:v>18068</c:v>
                </c:pt>
                <c:pt idx="961">
                  <c:v>17997</c:v>
                </c:pt>
                <c:pt idx="962">
                  <c:v>18064</c:v>
                </c:pt>
                <c:pt idx="963">
                  <c:v>18028</c:v>
                </c:pt>
                <c:pt idx="964">
                  <c:v>17966</c:v>
                </c:pt>
                <c:pt idx="965">
                  <c:v>18030</c:v>
                </c:pt>
                <c:pt idx="966">
                  <c:v>17928</c:v>
                </c:pt>
                <c:pt idx="967">
                  <c:v>17854</c:v>
                </c:pt>
                <c:pt idx="968">
                  <c:v>17905</c:v>
                </c:pt>
                <c:pt idx="969">
                  <c:v>17943</c:v>
                </c:pt>
                <c:pt idx="970">
                  <c:v>17956</c:v>
                </c:pt>
                <c:pt idx="971">
                  <c:v>17949</c:v>
                </c:pt>
                <c:pt idx="972">
                  <c:v>17856</c:v>
                </c:pt>
                <c:pt idx="973">
                  <c:v>17847</c:v>
                </c:pt>
                <c:pt idx="974">
                  <c:v>17856</c:v>
                </c:pt>
                <c:pt idx="975">
                  <c:v>17890</c:v>
                </c:pt>
                <c:pt idx="976">
                  <c:v>17880</c:v>
                </c:pt>
                <c:pt idx="977">
                  <c:v>17773</c:v>
                </c:pt>
                <c:pt idx="978">
                  <c:v>17780</c:v>
                </c:pt>
                <c:pt idx="979">
                  <c:v>17801</c:v>
                </c:pt>
                <c:pt idx="980">
                  <c:v>17754</c:v>
                </c:pt>
                <c:pt idx="981">
                  <c:v>17825</c:v>
                </c:pt>
                <c:pt idx="982">
                  <c:v>17785</c:v>
                </c:pt>
                <c:pt idx="983">
                  <c:v>17790</c:v>
                </c:pt>
                <c:pt idx="984">
                  <c:v>17738</c:v>
                </c:pt>
                <c:pt idx="985">
                  <c:v>17751</c:v>
                </c:pt>
                <c:pt idx="986">
                  <c:v>17781</c:v>
                </c:pt>
                <c:pt idx="987">
                  <c:v>17837</c:v>
                </c:pt>
                <c:pt idx="988">
                  <c:v>17802</c:v>
                </c:pt>
                <c:pt idx="989">
                  <c:v>17817</c:v>
                </c:pt>
                <c:pt idx="990">
                  <c:v>17780</c:v>
                </c:pt>
                <c:pt idx="991">
                  <c:v>17819</c:v>
                </c:pt>
                <c:pt idx="992">
                  <c:v>17659</c:v>
                </c:pt>
                <c:pt idx="993">
                  <c:v>17676</c:v>
                </c:pt>
                <c:pt idx="994">
                  <c:v>17737</c:v>
                </c:pt>
                <c:pt idx="995">
                  <c:v>17750</c:v>
                </c:pt>
                <c:pt idx="996">
                  <c:v>18036</c:v>
                </c:pt>
                <c:pt idx="997">
                  <c:v>18050</c:v>
                </c:pt>
                <c:pt idx="998">
                  <c:v>18125</c:v>
                </c:pt>
                <c:pt idx="999">
                  <c:v>18140</c:v>
                </c:pt>
                <c:pt idx="1000">
                  <c:v>18143</c:v>
                </c:pt>
                <c:pt idx="1001">
                  <c:v>18182</c:v>
                </c:pt>
                <c:pt idx="1002">
                  <c:v>18266</c:v>
                </c:pt>
                <c:pt idx="1003">
                  <c:v>18658</c:v>
                </c:pt>
                <c:pt idx="1004">
                  <c:v>18741</c:v>
                </c:pt>
                <c:pt idx="1005">
                  <c:v>18813</c:v>
                </c:pt>
                <c:pt idx="1006">
                  <c:v>18822</c:v>
                </c:pt>
                <c:pt idx="1007">
                  <c:v>18865</c:v>
                </c:pt>
                <c:pt idx="1008">
                  <c:v>18902</c:v>
                </c:pt>
                <c:pt idx="1009">
                  <c:v>18840</c:v>
                </c:pt>
                <c:pt idx="1010">
                  <c:v>18832</c:v>
                </c:pt>
                <c:pt idx="1011">
                  <c:v>18869</c:v>
                </c:pt>
                <c:pt idx="1012">
                  <c:v>18738</c:v>
                </c:pt>
                <c:pt idx="1013">
                  <c:v>18724</c:v>
                </c:pt>
                <c:pt idx="1014">
                  <c:v>18814</c:v>
                </c:pt>
                <c:pt idx="1015">
                  <c:v>18634</c:v>
                </c:pt>
                <c:pt idx="1016">
                  <c:v>18631</c:v>
                </c:pt>
                <c:pt idx="1017">
                  <c:v>18727</c:v>
                </c:pt>
                <c:pt idx="1018">
                  <c:v>18512</c:v>
                </c:pt>
                <c:pt idx="1019">
                  <c:v>18500</c:v>
                </c:pt>
                <c:pt idx="1020">
                  <c:v>18500</c:v>
                </c:pt>
                <c:pt idx="1021">
                  <c:v>18523</c:v>
                </c:pt>
                <c:pt idx="1022">
                  <c:v>18576</c:v>
                </c:pt>
                <c:pt idx="1023">
                  <c:v>18527</c:v>
                </c:pt>
                <c:pt idx="1024">
                  <c:v>18447</c:v>
                </c:pt>
                <c:pt idx="1025">
                  <c:v>18584</c:v>
                </c:pt>
                <c:pt idx="1026">
                  <c:v>18619</c:v>
                </c:pt>
                <c:pt idx="1027">
                  <c:v>18469</c:v>
                </c:pt>
                <c:pt idx="1028">
                  <c:v>18370</c:v>
                </c:pt>
                <c:pt idx="1029">
                  <c:v>18395</c:v>
                </c:pt>
                <c:pt idx="1030">
                  <c:v>18527</c:v>
                </c:pt>
                <c:pt idx="1031">
                  <c:v>18415</c:v>
                </c:pt>
                <c:pt idx="1032">
                  <c:v>18559</c:v>
                </c:pt>
                <c:pt idx="1033">
                  <c:v>18453</c:v>
                </c:pt>
                <c:pt idx="1034">
                  <c:v>18363</c:v>
                </c:pt>
                <c:pt idx="1035">
                  <c:v>18248</c:v>
                </c:pt>
                <c:pt idx="1036">
                  <c:v>18296</c:v>
                </c:pt>
                <c:pt idx="1037">
                  <c:v>18493</c:v>
                </c:pt>
                <c:pt idx="1038">
                  <c:v>18632</c:v>
                </c:pt>
                <c:pt idx="1039">
                  <c:v>18633</c:v>
                </c:pt>
                <c:pt idx="1040">
                  <c:v>18658</c:v>
                </c:pt>
                <c:pt idx="1041">
                  <c:v>18734</c:v>
                </c:pt>
                <c:pt idx="1042">
                  <c:v>18724</c:v>
                </c:pt>
                <c:pt idx="1043">
                  <c:v>18758</c:v>
                </c:pt>
                <c:pt idx="1044">
                  <c:v>18676</c:v>
                </c:pt>
                <c:pt idx="1045">
                  <c:v>18765</c:v>
                </c:pt>
                <c:pt idx="1046">
                  <c:v>18986</c:v>
                </c:pt>
                <c:pt idx="1047">
                  <c:v>19407</c:v>
                </c:pt>
                <c:pt idx="1048">
                  <c:v>19227</c:v>
                </c:pt>
                <c:pt idx="1049">
                  <c:v>19308</c:v>
                </c:pt>
                <c:pt idx="1050">
                  <c:v>19371</c:v>
                </c:pt>
                <c:pt idx="1051">
                  <c:v>19307</c:v>
                </c:pt>
                <c:pt idx="1052">
                  <c:v>19338</c:v>
                </c:pt>
                <c:pt idx="1053">
                  <c:v>19363</c:v>
                </c:pt>
                <c:pt idx="1054">
                  <c:v>19251</c:v>
                </c:pt>
                <c:pt idx="1055">
                  <c:v>19154</c:v>
                </c:pt>
                <c:pt idx="1056">
                  <c:v>19234</c:v>
                </c:pt>
                <c:pt idx="1057">
                  <c:v>19180</c:v>
                </c:pt>
                <c:pt idx="1058">
                  <c:v>19164</c:v>
                </c:pt>
                <c:pt idx="1059">
                  <c:v>19280</c:v>
                </c:pt>
                <c:pt idx="1060">
                  <c:v>19241</c:v>
                </c:pt>
                <c:pt idx="1061">
                  <c:v>19250</c:v>
                </c:pt>
                <c:pt idx="1062">
                  <c:v>19205</c:v>
                </c:pt>
                <c:pt idx="1063">
                  <c:v>19258</c:v>
                </c:pt>
                <c:pt idx="1064">
                  <c:v>19157</c:v>
                </c:pt>
                <c:pt idx="1065">
                  <c:v>19111</c:v>
                </c:pt>
                <c:pt idx="1066">
                  <c:v>19162</c:v>
                </c:pt>
                <c:pt idx="1067">
                  <c:v>19087</c:v>
                </c:pt>
                <c:pt idx="1068">
                  <c:v>19066</c:v>
                </c:pt>
                <c:pt idx="1069">
                  <c:v>19012</c:v>
                </c:pt>
                <c:pt idx="1070">
                  <c:v>19021</c:v>
                </c:pt>
                <c:pt idx="1071">
                  <c:v>19016</c:v>
                </c:pt>
                <c:pt idx="1072">
                  <c:v>19057</c:v>
                </c:pt>
                <c:pt idx="1073">
                  <c:v>18924</c:v>
                </c:pt>
                <c:pt idx="1074">
                  <c:v>19085</c:v>
                </c:pt>
                <c:pt idx="1075">
                  <c:v>19011</c:v>
                </c:pt>
                <c:pt idx="1076">
                  <c:v>19095</c:v>
                </c:pt>
                <c:pt idx="1077">
                  <c:v>18969</c:v>
                </c:pt>
                <c:pt idx="1078">
                  <c:v>18966</c:v>
                </c:pt>
                <c:pt idx="1079">
                  <c:v>19012</c:v>
                </c:pt>
                <c:pt idx="1080">
                  <c:v>19029</c:v>
                </c:pt>
                <c:pt idx="1081">
                  <c:v>18884</c:v>
                </c:pt>
                <c:pt idx="1082">
                  <c:v>18999</c:v>
                </c:pt>
                <c:pt idx="1083">
                  <c:v>18789</c:v>
                </c:pt>
                <c:pt idx="1084">
                  <c:v>18955</c:v>
                </c:pt>
                <c:pt idx="1085">
                  <c:v>18823</c:v>
                </c:pt>
                <c:pt idx="1086">
                  <c:v>18832</c:v>
                </c:pt>
                <c:pt idx="1087">
                  <c:v>18855</c:v>
                </c:pt>
                <c:pt idx="1088">
                  <c:v>18759</c:v>
                </c:pt>
                <c:pt idx="1089">
                  <c:v>18890</c:v>
                </c:pt>
                <c:pt idx="1090">
                  <c:v>18842</c:v>
                </c:pt>
                <c:pt idx="1091">
                  <c:v>18899</c:v>
                </c:pt>
                <c:pt idx="1092">
                  <c:v>18813</c:v>
                </c:pt>
                <c:pt idx="1093">
                  <c:v>18808</c:v>
                </c:pt>
                <c:pt idx="1094">
                  <c:v>18835</c:v>
                </c:pt>
                <c:pt idx="1095">
                  <c:v>18891</c:v>
                </c:pt>
                <c:pt idx="1096">
                  <c:v>18867</c:v>
                </c:pt>
                <c:pt idx="1097">
                  <c:v>18962</c:v>
                </c:pt>
                <c:pt idx="1098">
                  <c:v>19130</c:v>
                </c:pt>
                <c:pt idx="1099">
                  <c:v>19076</c:v>
                </c:pt>
                <c:pt idx="1100">
                  <c:v>19255</c:v>
                </c:pt>
                <c:pt idx="1101">
                  <c:v>19263</c:v>
                </c:pt>
                <c:pt idx="1102">
                  <c:v>19221</c:v>
                </c:pt>
                <c:pt idx="1103">
                  <c:v>19273</c:v>
                </c:pt>
                <c:pt idx="1104">
                  <c:v>19298</c:v>
                </c:pt>
                <c:pt idx="1105">
                  <c:v>19213</c:v>
                </c:pt>
                <c:pt idx="1106">
                  <c:v>19253</c:v>
                </c:pt>
                <c:pt idx="1107">
                  <c:v>19304</c:v>
                </c:pt>
                <c:pt idx="1108">
                  <c:v>19365</c:v>
                </c:pt>
                <c:pt idx="1109">
                  <c:v>19378</c:v>
                </c:pt>
                <c:pt idx="1110">
                  <c:v>19713</c:v>
                </c:pt>
                <c:pt idx="1111">
                  <c:v>19800</c:v>
                </c:pt>
                <c:pt idx="1112">
                  <c:v>19798</c:v>
                </c:pt>
                <c:pt idx="1113">
                  <c:v>19688</c:v>
                </c:pt>
                <c:pt idx="1114">
                  <c:v>19730</c:v>
                </c:pt>
                <c:pt idx="1115">
                  <c:v>19784</c:v>
                </c:pt>
                <c:pt idx="1116">
                  <c:v>19642</c:v>
                </c:pt>
                <c:pt idx="1117">
                  <c:v>19702</c:v>
                </c:pt>
                <c:pt idx="1118">
                  <c:v>19653</c:v>
                </c:pt>
                <c:pt idx="1119">
                  <c:v>19701</c:v>
                </c:pt>
                <c:pt idx="1120">
                  <c:v>19553</c:v>
                </c:pt>
                <c:pt idx="1121">
                  <c:v>19684</c:v>
                </c:pt>
                <c:pt idx="1122">
                  <c:v>19562</c:v>
                </c:pt>
                <c:pt idx="1123">
                  <c:v>19638</c:v>
                </c:pt>
                <c:pt idx="1124">
                  <c:v>19604</c:v>
                </c:pt>
                <c:pt idx="1125">
                  <c:v>19541</c:v>
                </c:pt>
                <c:pt idx="1126">
                  <c:v>19655</c:v>
                </c:pt>
                <c:pt idx="1127">
                  <c:v>19438</c:v>
                </c:pt>
                <c:pt idx="1128">
                  <c:v>19440</c:v>
                </c:pt>
                <c:pt idx="1129">
                  <c:v>19527</c:v>
                </c:pt>
                <c:pt idx="1130">
                  <c:v>19458</c:v>
                </c:pt>
                <c:pt idx="1131">
                  <c:v>19414</c:v>
                </c:pt>
                <c:pt idx="1132">
                  <c:v>19318</c:v>
                </c:pt>
                <c:pt idx="1133">
                  <c:v>19447</c:v>
                </c:pt>
                <c:pt idx="1134">
                  <c:v>19384</c:v>
                </c:pt>
                <c:pt idx="1135">
                  <c:v>19418</c:v>
                </c:pt>
                <c:pt idx="1136">
                  <c:v>19471</c:v>
                </c:pt>
                <c:pt idx="1137">
                  <c:v>19447</c:v>
                </c:pt>
                <c:pt idx="1138">
                  <c:v>19441</c:v>
                </c:pt>
                <c:pt idx="1139">
                  <c:v>19400</c:v>
                </c:pt>
                <c:pt idx="1140">
                  <c:v>19453</c:v>
                </c:pt>
                <c:pt idx="1141">
                  <c:v>19701</c:v>
                </c:pt>
                <c:pt idx="1142">
                  <c:v>19785</c:v>
                </c:pt>
                <c:pt idx="1143">
                  <c:v>19814</c:v>
                </c:pt>
                <c:pt idx="1144">
                  <c:v>19804</c:v>
                </c:pt>
                <c:pt idx="1145">
                  <c:v>19828</c:v>
                </c:pt>
                <c:pt idx="1146">
                  <c:v>19831</c:v>
                </c:pt>
                <c:pt idx="1147">
                  <c:v>20038</c:v>
                </c:pt>
                <c:pt idx="1148">
                  <c:v>20092</c:v>
                </c:pt>
                <c:pt idx="1149">
                  <c:v>20302</c:v>
                </c:pt>
                <c:pt idx="1150">
                  <c:v>20310</c:v>
                </c:pt>
                <c:pt idx="1151">
                  <c:v>20430</c:v>
                </c:pt>
                <c:pt idx="1152">
                  <c:v>20529</c:v>
                </c:pt>
                <c:pt idx="1153">
                  <c:v>20416</c:v>
                </c:pt>
                <c:pt idx="1154">
                  <c:v>20461</c:v>
                </c:pt>
                <c:pt idx="1155">
                  <c:v>20433</c:v>
                </c:pt>
                <c:pt idx="1156">
                  <c:v>20277</c:v>
                </c:pt>
                <c:pt idx="1157">
                  <c:v>20348</c:v>
                </c:pt>
                <c:pt idx="1158">
                  <c:v>20374</c:v>
                </c:pt>
                <c:pt idx="1159">
                  <c:v>20337</c:v>
                </c:pt>
                <c:pt idx="1160">
                  <c:v>20303</c:v>
                </c:pt>
                <c:pt idx="1161">
                  <c:v>20345</c:v>
                </c:pt>
                <c:pt idx="1162">
                  <c:v>20376</c:v>
                </c:pt>
                <c:pt idx="1163">
                  <c:v>20299</c:v>
                </c:pt>
                <c:pt idx="1164">
                  <c:v>20298</c:v>
                </c:pt>
                <c:pt idx="1165">
                  <c:v>20392</c:v>
                </c:pt>
                <c:pt idx="1166">
                  <c:v>20431</c:v>
                </c:pt>
                <c:pt idx="1167">
                  <c:v>20455</c:v>
                </c:pt>
                <c:pt idx="1168">
                  <c:v>20215</c:v>
                </c:pt>
                <c:pt idx="1169">
                  <c:v>20271</c:v>
                </c:pt>
                <c:pt idx="1170">
                  <c:v>20382</c:v>
                </c:pt>
                <c:pt idx="1171">
                  <c:v>20330</c:v>
                </c:pt>
                <c:pt idx="1172">
                  <c:v>20424</c:v>
                </c:pt>
                <c:pt idx="1173">
                  <c:v>20402</c:v>
                </c:pt>
                <c:pt idx="1174">
                  <c:v>20346</c:v>
                </c:pt>
                <c:pt idx="1175">
                  <c:v>20333</c:v>
                </c:pt>
                <c:pt idx="1176">
                  <c:v>20372</c:v>
                </c:pt>
                <c:pt idx="1177">
                  <c:v>20340</c:v>
                </c:pt>
                <c:pt idx="1178">
                  <c:v>20338</c:v>
                </c:pt>
                <c:pt idx="1179">
                  <c:v>20315</c:v>
                </c:pt>
                <c:pt idx="1180">
                  <c:v>20316</c:v>
                </c:pt>
                <c:pt idx="1181">
                  <c:v>20270</c:v>
                </c:pt>
                <c:pt idx="1182">
                  <c:v>20330</c:v>
                </c:pt>
                <c:pt idx="1183">
                  <c:v>20319</c:v>
                </c:pt>
                <c:pt idx="1184">
                  <c:v>20327</c:v>
                </c:pt>
                <c:pt idx="1185">
                  <c:v>20261</c:v>
                </c:pt>
                <c:pt idx="1186">
                  <c:v>20287</c:v>
                </c:pt>
                <c:pt idx="1187">
                  <c:v>20250</c:v>
                </c:pt>
                <c:pt idx="1188">
                  <c:v>20052</c:v>
                </c:pt>
                <c:pt idx="1189">
                  <c:v>20127</c:v>
                </c:pt>
                <c:pt idx="1190">
                  <c:v>20021</c:v>
                </c:pt>
                <c:pt idx="1191">
                  <c:v>20197</c:v>
                </c:pt>
                <c:pt idx="1192">
                  <c:v>20435</c:v>
                </c:pt>
                <c:pt idx="1193">
                  <c:v>20583</c:v>
                </c:pt>
                <c:pt idx="1194">
                  <c:v>20541</c:v>
                </c:pt>
                <c:pt idx="1195">
                  <c:v>20445</c:v>
                </c:pt>
                <c:pt idx="1196">
                  <c:v>20544</c:v>
                </c:pt>
                <c:pt idx="1197">
                  <c:v>20408</c:v>
                </c:pt>
                <c:pt idx="1198">
                  <c:v>20427</c:v>
                </c:pt>
                <c:pt idx="1199">
                  <c:v>20385</c:v>
                </c:pt>
                <c:pt idx="1200">
                  <c:v>20348</c:v>
                </c:pt>
                <c:pt idx="1201">
                  <c:v>20289</c:v>
                </c:pt>
                <c:pt idx="1202">
                  <c:v>20373</c:v>
                </c:pt>
                <c:pt idx="1203">
                  <c:v>20310</c:v>
                </c:pt>
                <c:pt idx="1204">
                  <c:v>20317</c:v>
                </c:pt>
                <c:pt idx="1205">
                  <c:v>20392</c:v>
                </c:pt>
                <c:pt idx="1206">
                  <c:v>20417</c:v>
                </c:pt>
                <c:pt idx="1207">
                  <c:v>20446</c:v>
                </c:pt>
                <c:pt idx="1208">
                  <c:v>20347</c:v>
                </c:pt>
                <c:pt idx="1209">
                  <c:v>20976</c:v>
                </c:pt>
                <c:pt idx="1210">
                  <c:v>21028</c:v>
                </c:pt>
                <c:pt idx="1211">
                  <c:v>20998</c:v>
                </c:pt>
                <c:pt idx="1212">
                  <c:v>20889</c:v>
                </c:pt>
                <c:pt idx="1213">
                  <c:v>20900</c:v>
                </c:pt>
                <c:pt idx="1214">
                  <c:v>20799</c:v>
                </c:pt>
                <c:pt idx="1215">
                  <c:v>20858</c:v>
                </c:pt>
                <c:pt idx="1216">
                  <c:v>20871</c:v>
                </c:pt>
                <c:pt idx="1217">
                  <c:v>20814</c:v>
                </c:pt>
                <c:pt idx="1218">
                  <c:v>20803</c:v>
                </c:pt>
                <c:pt idx="1219">
                  <c:v>20748</c:v>
                </c:pt>
                <c:pt idx="1220">
                  <c:v>20789</c:v>
                </c:pt>
                <c:pt idx="1221">
                  <c:v>20928</c:v>
                </c:pt>
                <c:pt idx="1222">
                  <c:v>20757</c:v>
                </c:pt>
                <c:pt idx="1223">
                  <c:v>20790</c:v>
                </c:pt>
                <c:pt idx="1224">
                  <c:v>20818</c:v>
                </c:pt>
                <c:pt idx="1225">
                  <c:v>20628</c:v>
                </c:pt>
                <c:pt idx="1226">
                  <c:v>20746</c:v>
                </c:pt>
                <c:pt idx="1227">
                  <c:v>20675</c:v>
                </c:pt>
                <c:pt idx="1228">
                  <c:v>20679</c:v>
                </c:pt>
                <c:pt idx="1229">
                  <c:v>20679</c:v>
                </c:pt>
                <c:pt idx="1230">
                  <c:v>20557</c:v>
                </c:pt>
                <c:pt idx="1231">
                  <c:v>20670</c:v>
                </c:pt>
                <c:pt idx="1232">
                  <c:v>20550</c:v>
                </c:pt>
                <c:pt idx="1233">
                  <c:v>20680</c:v>
                </c:pt>
                <c:pt idx="1234">
                  <c:v>20601</c:v>
                </c:pt>
                <c:pt idx="1235">
                  <c:v>20593</c:v>
                </c:pt>
                <c:pt idx="1236">
                  <c:v>20577</c:v>
                </c:pt>
                <c:pt idx="1237">
                  <c:v>20561</c:v>
                </c:pt>
                <c:pt idx="1238">
                  <c:v>20603</c:v>
                </c:pt>
                <c:pt idx="1239">
                  <c:v>20434</c:v>
                </c:pt>
                <c:pt idx="1240">
                  <c:v>20543</c:v>
                </c:pt>
                <c:pt idx="1241">
                  <c:v>20442</c:v>
                </c:pt>
                <c:pt idx="1242">
                  <c:v>20372</c:v>
                </c:pt>
                <c:pt idx="1243">
                  <c:v>20547</c:v>
                </c:pt>
                <c:pt idx="1244">
                  <c:v>20525</c:v>
                </c:pt>
                <c:pt idx="1245">
                  <c:v>20663</c:v>
                </c:pt>
                <c:pt idx="1246">
                  <c:v>20697</c:v>
                </c:pt>
                <c:pt idx="1247">
                  <c:v>20718</c:v>
                </c:pt>
                <c:pt idx="1248">
                  <c:v>20733</c:v>
                </c:pt>
                <c:pt idx="1249">
                  <c:v>20708</c:v>
                </c:pt>
                <c:pt idx="1250">
                  <c:v>20678</c:v>
                </c:pt>
                <c:pt idx="1251">
                  <c:v>20581</c:v>
                </c:pt>
                <c:pt idx="1252">
                  <c:v>20647</c:v>
                </c:pt>
                <c:pt idx="1253">
                  <c:v>20720</c:v>
                </c:pt>
                <c:pt idx="1254">
                  <c:v>20742</c:v>
                </c:pt>
                <c:pt idx="1255">
                  <c:v>20694</c:v>
                </c:pt>
                <c:pt idx="1256">
                  <c:v>20639</c:v>
                </c:pt>
                <c:pt idx="1257">
                  <c:v>20658</c:v>
                </c:pt>
                <c:pt idx="1258">
                  <c:v>21066</c:v>
                </c:pt>
                <c:pt idx="1259">
                  <c:v>21139</c:v>
                </c:pt>
                <c:pt idx="1260">
                  <c:v>21141</c:v>
                </c:pt>
                <c:pt idx="1261">
                  <c:v>21216</c:v>
                </c:pt>
                <c:pt idx="1262">
                  <c:v>21323</c:v>
                </c:pt>
                <c:pt idx="1263">
                  <c:v>21238</c:v>
                </c:pt>
                <c:pt idx="1264">
                  <c:v>21475</c:v>
                </c:pt>
                <c:pt idx="1265">
                  <c:v>21466</c:v>
                </c:pt>
                <c:pt idx="1266">
                  <c:v>21448</c:v>
                </c:pt>
                <c:pt idx="1267">
                  <c:v>21445</c:v>
                </c:pt>
                <c:pt idx="1268">
                  <c:v>21490</c:v>
                </c:pt>
                <c:pt idx="1269">
                  <c:v>21400</c:v>
                </c:pt>
                <c:pt idx="1270">
                  <c:v>21401</c:v>
                </c:pt>
                <c:pt idx="1271">
                  <c:v>21320</c:v>
                </c:pt>
                <c:pt idx="1272">
                  <c:v>21376</c:v>
                </c:pt>
                <c:pt idx="1273">
                  <c:v>21333</c:v>
                </c:pt>
                <c:pt idx="1274">
                  <c:v>21362</c:v>
                </c:pt>
                <c:pt idx="1275">
                  <c:v>21377</c:v>
                </c:pt>
                <c:pt idx="1276">
                  <c:v>21318</c:v>
                </c:pt>
                <c:pt idx="1277">
                  <c:v>21427</c:v>
                </c:pt>
                <c:pt idx="1278">
                  <c:v>21391</c:v>
                </c:pt>
                <c:pt idx="1279">
                  <c:v>21465</c:v>
                </c:pt>
                <c:pt idx="1280">
                  <c:v>21449</c:v>
                </c:pt>
                <c:pt idx="1281">
                  <c:v>21369</c:v>
                </c:pt>
                <c:pt idx="1282">
                  <c:v>21533</c:v>
                </c:pt>
                <c:pt idx="1283">
                  <c:v>21397</c:v>
                </c:pt>
                <c:pt idx="1284">
                  <c:v>21443</c:v>
                </c:pt>
                <c:pt idx="1285">
                  <c:v>21497</c:v>
                </c:pt>
                <c:pt idx="1286">
                  <c:v>21353</c:v>
                </c:pt>
                <c:pt idx="1287">
                  <c:v>21281</c:v>
                </c:pt>
                <c:pt idx="1288">
                  <c:v>21373</c:v>
                </c:pt>
                <c:pt idx="1289">
                  <c:v>21345</c:v>
                </c:pt>
                <c:pt idx="1290">
                  <c:v>21423</c:v>
                </c:pt>
                <c:pt idx="1291">
                  <c:v>21403</c:v>
                </c:pt>
                <c:pt idx="1292">
                  <c:v>21491</c:v>
                </c:pt>
                <c:pt idx="1293">
                  <c:v>21604</c:v>
                </c:pt>
                <c:pt idx="1294">
                  <c:v>21664</c:v>
                </c:pt>
                <c:pt idx="1295">
                  <c:v>22152</c:v>
                </c:pt>
                <c:pt idx="1296">
                  <c:v>22168</c:v>
                </c:pt>
                <c:pt idx="1297">
                  <c:v>22191</c:v>
                </c:pt>
                <c:pt idx="1298">
                  <c:v>22162</c:v>
                </c:pt>
                <c:pt idx="1299">
                  <c:v>22219</c:v>
                </c:pt>
                <c:pt idx="1300">
                  <c:v>22238</c:v>
                </c:pt>
                <c:pt idx="1301">
                  <c:v>22608</c:v>
                </c:pt>
                <c:pt idx="1302">
                  <c:v>22430</c:v>
                </c:pt>
                <c:pt idx="1303">
                  <c:v>22592</c:v>
                </c:pt>
                <c:pt idx="1304">
                  <c:v>23013</c:v>
                </c:pt>
                <c:pt idx="1305">
                  <c:v>23272</c:v>
                </c:pt>
                <c:pt idx="1306">
                  <c:v>23321</c:v>
                </c:pt>
                <c:pt idx="1307">
                  <c:v>23299</c:v>
                </c:pt>
                <c:pt idx="1308">
                  <c:v>23299</c:v>
                </c:pt>
                <c:pt idx="1309">
                  <c:v>23422</c:v>
                </c:pt>
                <c:pt idx="1310">
                  <c:v>23381</c:v>
                </c:pt>
                <c:pt idx="1311">
                  <c:v>23447</c:v>
                </c:pt>
                <c:pt idx="1312">
                  <c:v>23473</c:v>
                </c:pt>
                <c:pt idx="1313">
                  <c:v>23491</c:v>
                </c:pt>
                <c:pt idx="1314">
                  <c:v>23474</c:v>
                </c:pt>
                <c:pt idx="1315">
                  <c:v>23519</c:v>
                </c:pt>
                <c:pt idx="1316">
                  <c:v>23656</c:v>
                </c:pt>
                <c:pt idx="1317">
                  <c:v>23659</c:v>
                </c:pt>
                <c:pt idx="1318">
                  <c:v>23457</c:v>
                </c:pt>
                <c:pt idx="1319">
                  <c:v>23496</c:v>
                </c:pt>
                <c:pt idx="1320">
                  <c:v>23498</c:v>
                </c:pt>
                <c:pt idx="1321">
                  <c:v>23549</c:v>
                </c:pt>
                <c:pt idx="1322">
                  <c:v>23536</c:v>
                </c:pt>
                <c:pt idx="1323">
                  <c:v>23434</c:v>
                </c:pt>
                <c:pt idx="1324">
                  <c:v>23424</c:v>
                </c:pt>
                <c:pt idx="1325">
                  <c:v>23497</c:v>
                </c:pt>
                <c:pt idx="1326">
                  <c:v>23461</c:v>
                </c:pt>
                <c:pt idx="1327">
                  <c:v>23345</c:v>
                </c:pt>
                <c:pt idx="1328">
                  <c:v>23408</c:v>
                </c:pt>
                <c:pt idx="1329">
                  <c:v>23305</c:v>
                </c:pt>
                <c:pt idx="1330">
                  <c:v>23503</c:v>
                </c:pt>
                <c:pt idx="1331">
                  <c:v>23349</c:v>
                </c:pt>
                <c:pt idx="1332">
                  <c:v>23366</c:v>
                </c:pt>
                <c:pt idx="1333">
                  <c:v>23346</c:v>
                </c:pt>
                <c:pt idx="1334">
                  <c:v>23489</c:v>
                </c:pt>
                <c:pt idx="1335">
                  <c:v>23546</c:v>
                </c:pt>
                <c:pt idx="1336">
                  <c:v>23543</c:v>
                </c:pt>
                <c:pt idx="1337">
                  <c:v>23492</c:v>
                </c:pt>
                <c:pt idx="1338">
                  <c:v>23518</c:v>
                </c:pt>
                <c:pt idx="1339">
                  <c:v>23556</c:v>
                </c:pt>
                <c:pt idx="1340">
                  <c:v>23483</c:v>
                </c:pt>
                <c:pt idx="1341">
                  <c:v>23483</c:v>
                </c:pt>
                <c:pt idx="1342">
                  <c:v>23541</c:v>
                </c:pt>
                <c:pt idx="1343">
                  <c:v>23702</c:v>
                </c:pt>
                <c:pt idx="1344">
                  <c:v>23980</c:v>
                </c:pt>
                <c:pt idx="1345">
                  <c:v>23975</c:v>
                </c:pt>
                <c:pt idx="1346">
                  <c:v>24048</c:v>
                </c:pt>
                <c:pt idx="1347">
                  <c:v>24068</c:v>
                </c:pt>
                <c:pt idx="1348">
                  <c:v>23998</c:v>
                </c:pt>
                <c:pt idx="1349">
                  <c:v>24206</c:v>
                </c:pt>
                <c:pt idx="1350">
                  <c:v>24187</c:v>
                </c:pt>
                <c:pt idx="1351">
                  <c:v>24636</c:v>
                </c:pt>
                <c:pt idx="1352">
                  <c:v>24382</c:v>
                </c:pt>
                <c:pt idx="1353">
                  <c:v>24536</c:v>
                </c:pt>
                <c:pt idx="1354">
                  <c:v>24907</c:v>
                </c:pt>
                <c:pt idx="1355">
                  <c:v>24969</c:v>
                </c:pt>
                <c:pt idx="1356">
                  <c:v>24921</c:v>
                </c:pt>
                <c:pt idx="1357">
                  <c:v>24970</c:v>
                </c:pt>
                <c:pt idx="1358">
                  <c:v>25057</c:v>
                </c:pt>
                <c:pt idx="1359">
                  <c:v>24902</c:v>
                </c:pt>
                <c:pt idx="1360">
                  <c:v>24914</c:v>
                </c:pt>
                <c:pt idx="1361">
                  <c:v>24980</c:v>
                </c:pt>
                <c:pt idx="1362">
                  <c:v>24986</c:v>
                </c:pt>
                <c:pt idx="1363">
                  <c:v>24926</c:v>
                </c:pt>
                <c:pt idx="1364">
                  <c:v>24971</c:v>
                </c:pt>
                <c:pt idx="1365">
                  <c:v>24982</c:v>
                </c:pt>
                <c:pt idx="1366">
                  <c:v>24857</c:v>
                </c:pt>
                <c:pt idx="1367">
                  <c:v>24882</c:v>
                </c:pt>
                <c:pt idx="1368">
                  <c:v>24883</c:v>
                </c:pt>
                <c:pt idx="1369">
                  <c:v>24766</c:v>
                </c:pt>
                <c:pt idx="1370">
                  <c:v>24825</c:v>
                </c:pt>
                <c:pt idx="1371">
                  <c:v>24939</c:v>
                </c:pt>
                <c:pt idx="1372">
                  <c:v>24776</c:v>
                </c:pt>
                <c:pt idx="1373">
                  <c:v>24748</c:v>
                </c:pt>
                <c:pt idx="1374">
                  <c:v>24737</c:v>
                </c:pt>
                <c:pt idx="1375">
                  <c:v>24775</c:v>
                </c:pt>
                <c:pt idx="1376">
                  <c:v>24764</c:v>
                </c:pt>
                <c:pt idx="1377">
                  <c:v>24715</c:v>
                </c:pt>
                <c:pt idx="1378">
                  <c:v>24750</c:v>
                </c:pt>
                <c:pt idx="1379">
                  <c:v>24721</c:v>
                </c:pt>
                <c:pt idx="1380">
                  <c:v>24689</c:v>
                </c:pt>
                <c:pt idx="1381">
                  <c:v>24698</c:v>
                </c:pt>
                <c:pt idx="1382">
                  <c:v>24684</c:v>
                </c:pt>
                <c:pt idx="1383">
                  <c:v>24775</c:v>
                </c:pt>
                <c:pt idx="1384">
                  <c:v>24713</c:v>
                </c:pt>
                <c:pt idx="1385">
                  <c:v>24738</c:v>
                </c:pt>
                <c:pt idx="1386">
                  <c:v>24678</c:v>
                </c:pt>
                <c:pt idx="1387">
                  <c:v>24593</c:v>
                </c:pt>
                <c:pt idx="1388">
                  <c:v>24655</c:v>
                </c:pt>
                <c:pt idx="1389">
                  <c:v>25180</c:v>
                </c:pt>
                <c:pt idx="1390">
                  <c:v>25211</c:v>
                </c:pt>
                <c:pt idx="1391">
                  <c:v>25075</c:v>
                </c:pt>
                <c:pt idx="1392">
                  <c:v>25416</c:v>
                </c:pt>
                <c:pt idx="1393">
                  <c:v>25324</c:v>
                </c:pt>
                <c:pt idx="1394">
                  <c:v>25412</c:v>
                </c:pt>
                <c:pt idx="1395">
                  <c:v>25460</c:v>
                </c:pt>
                <c:pt idx="1396">
                  <c:v>25460</c:v>
                </c:pt>
                <c:pt idx="1397">
                  <c:v>25446</c:v>
                </c:pt>
                <c:pt idx="1398">
                  <c:v>25374</c:v>
                </c:pt>
                <c:pt idx="1399">
                  <c:v>25341</c:v>
                </c:pt>
                <c:pt idx="1400">
                  <c:v>25404</c:v>
                </c:pt>
                <c:pt idx="1401">
                  <c:v>25571</c:v>
                </c:pt>
                <c:pt idx="1402">
                  <c:v>25680</c:v>
                </c:pt>
                <c:pt idx="1403">
                  <c:v>25638</c:v>
                </c:pt>
                <c:pt idx="1404">
                  <c:v>25643</c:v>
                </c:pt>
                <c:pt idx="1405">
                  <c:v>25679</c:v>
                </c:pt>
                <c:pt idx="1406">
                  <c:v>25697</c:v>
                </c:pt>
                <c:pt idx="1407">
                  <c:v>25709</c:v>
                </c:pt>
                <c:pt idx="1408">
                  <c:v>25646</c:v>
                </c:pt>
                <c:pt idx="1409">
                  <c:v>25663</c:v>
                </c:pt>
                <c:pt idx="1410">
                  <c:v>25747</c:v>
                </c:pt>
                <c:pt idx="1411">
                  <c:v>25643</c:v>
                </c:pt>
                <c:pt idx="1412">
                  <c:v>25650</c:v>
                </c:pt>
                <c:pt idx="1413">
                  <c:v>25558</c:v>
                </c:pt>
                <c:pt idx="1414">
                  <c:v>25556</c:v>
                </c:pt>
                <c:pt idx="1415">
                  <c:v>25542</c:v>
                </c:pt>
                <c:pt idx="1416">
                  <c:v>25612</c:v>
                </c:pt>
                <c:pt idx="1417">
                  <c:v>25686</c:v>
                </c:pt>
                <c:pt idx="1418">
                  <c:v>25594</c:v>
                </c:pt>
                <c:pt idx="1419">
                  <c:v>25619</c:v>
                </c:pt>
                <c:pt idx="1420">
                  <c:v>25618</c:v>
                </c:pt>
                <c:pt idx="1421">
                  <c:v>25726</c:v>
                </c:pt>
                <c:pt idx="1422">
                  <c:v>25578</c:v>
                </c:pt>
                <c:pt idx="1423">
                  <c:v>25665</c:v>
                </c:pt>
                <c:pt idx="1424">
                  <c:v>25720</c:v>
                </c:pt>
                <c:pt idx="1425">
                  <c:v>25668</c:v>
                </c:pt>
                <c:pt idx="1426">
                  <c:v>25761</c:v>
                </c:pt>
                <c:pt idx="1427">
                  <c:v>25678</c:v>
                </c:pt>
                <c:pt idx="1428">
                  <c:v>25540</c:v>
                </c:pt>
                <c:pt idx="1429">
                  <c:v>25714</c:v>
                </c:pt>
                <c:pt idx="1430">
                  <c:v>25592</c:v>
                </c:pt>
                <c:pt idx="1431">
                  <c:v>25590</c:v>
                </c:pt>
                <c:pt idx="1432">
                  <c:v>25613</c:v>
                </c:pt>
                <c:pt idx="1433">
                  <c:v>25567</c:v>
                </c:pt>
                <c:pt idx="1434">
                  <c:v>25566</c:v>
                </c:pt>
                <c:pt idx="1435">
                  <c:v>25496</c:v>
                </c:pt>
                <c:pt idx="1436">
                  <c:v>25585</c:v>
                </c:pt>
                <c:pt idx="1437">
                  <c:v>25588</c:v>
                </c:pt>
                <c:pt idx="1438">
                  <c:v>25714</c:v>
                </c:pt>
                <c:pt idx="1439">
                  <c:v>25704</c:v>
                </c:pt>
                <c:pt idx="1440">
                  <c:v>25507</c:v>
                </c:pt>
                <c:pt idx="1441">
                  <c:v>25596</c:v>
                </c:pt>
                <c:pt idx="1442">
                  <c:v>25786</c:v>
                </c:pt>
                <c:pt idx="1443">
                  <c:v>26345</c:v>
                </c:pt>
                <c:pt idx="1444">
                  <c:v>26398</c:v>
                </c:pt>
                <c:pt idx="1445">
                  <c:v>26392</c:v>
                </c:pt>
                <c:pt idx="1446">
                  <c:v>26497</c:v>
                </c:pt>
                <c:pt idx="1447">
                  <c:v>26456</c:v>
                </c:pt>
                <c:pt idx="1448">
                  <c:v>26504</c:v>
                </c:pt>
                <c:pt idx="1449">
                  <c:v>26641</c:v>
                </c:pt>
                <c:pt idx="1450">
                  <c:v>26731</c:v>
                </c:pt>
                <c:pt idx="1451">
                  <c:v>26611</c:v>
                </c:pt>
                <c:pt idx="1452">
                  <c:v>26635</c:v>
                </c:pt>
                <c:pt idx="1453">
                  <c:v>26696</c:v>
                </c:pt>
                <c:pt idx="1454">
                  <c:v>26764</c:v>
                </c:pt>
                <c:pt idx="1455">
                  <c:v>26745</c:v>
                </c:pt>
                <c:pt idx="1456">
                  <c:v>26721</c:v>
                </c:pt>
                <c:pt idx="1457">
                  <c:v>26667</c:v>
                </c:pt>
                <c:pt idx="1458">
                  <c:v>26726</c:v>
                </c:pt>
                <c:pt idx="1459">
                  <c:v>26683</c:v>
                </c:pt>
                <c:pt idx="1460">
                  <c:v>26684</c:v>
                </c:pt>
                <c:pt idx="1461">
                  <c:v>26767</c:v>
                </c:pt>
                <c:pt idx="1462">
                  <c:v>26680</c:v>
                </c:pt>
                <c:pt idx="1463">
                  <c:v>26609</c:v>
                </c:pt>
                <c:pt idx="1464">
                  <c:v>26606</c:v>
                </c:pt>
                <c:pt idx="1465">
                  <c:v>26570</c:v>
                </c:pt>
                <c:pt idx="1466">
                  <c:v>26545</c:v>
                </c:pt>
                <c:pt idx="1467">
                  <c:v>26563</c:v>
                </c:pt>
                <c:pt idx="1468">
                  <c:v>26725</c:v>
                </c:pt>
                <c:pt idx="1469">
                  <c:v>26694</c:v>
                </c:pt>
                <c:pt idx="1470">
                  <c:v>26777</c:v>
                </c:pt>
                <c:pt idx="1471">
                  <c:v>26766</c:v>
                </c:pt>
                <c:pt idx="1472">
                  <c:v>26884</c:v>
                </c:pt>
                <c:pt idx="1473">
                  <c:v>26791</c:v>
                </c:pt>
                <c:pt idx="1474">
                  <c:v>26770</c:v>
                </c:pt>
                <c:pt idx="1475">
                  <c:v>26769</c:v>
                </c:pt>
                <c:pt idx="1476">
                  <c:v>26764</c:v>
                </c:pt>
                <c:pt idx="1477">
                  <c:v>26913</c:v>
                </c:pt>
                <c:pt idx="1478">
                  <c:v>26927</c:v>
                </c:pt>
                <c:pt idx="1479">
                  <c:v>26917</c:v>
                </c:pt>
                <c:pt idx="1480">
                  <c:v>27322</c:v>
                </c:pt>
                <c:pt idx="1481">
                  <c:v>27429</c:v>
                </c:pt>
                <c:pt idx="1482">
                  <c:v>27560</c:v>
                </c:pt>
                <c:pt idx="1483">
                  <c:v>27541</c:v>
                </c:pt>
                <c:pt idx="1484">
                  <c:v>27685</c:v>
                </c:pt>
                <c:pt idx="1485">
                  <c:v>27688</c:v>
                </c:pt>
                <c:pt idx="1486">
                  <c:v>27655</c:v>
                </c:pt>
                <c:pt idx="1487">
                  <c:v>27827</c:v>
                </c:pt>
                <c:pt idx="1488">
                  <c:v>27875</c:v>
                </c:pt>
                <c:pt idx="1489">
                  <c:v>27859</c:v>
                </c:pt>
                <c:pt idx="1490">
                  <c:v>27908</c:v>
                </c:pt>
                <c:pt idx="1491">
                  <c:v>27966</c:v>
                </c:pt>
                <c:pt idx="1492">
                  <c:v>27942</c:v>
                </c:pt>
                <c:pt idx="1493">
                  <c:v>27859</c:v>
                </c:pt>
                <c:pt idx="1494">
                  <c:v>27846</c:v>
                </c:pt>
                <c:pt idx="1495">
                  <c:v>27877</c:v>
                </c:pt>
                <c:pt idx="1496">
                  <c:v>27755</c:v>
                </c:pt>
                <c:pt idx="1497">
                  <c:v>27746</c:v>
                </c:pt>
                <c:pt idx="1498">
                  <c:v>27775</c:v>
                </c:pt>
                <c:pt idx="1499">
                  <c:v>27667</c:v>
                </c:pt>
                <c:pt idx="1500">
                  <c:v>27703</c:v>
                </c:pt>
                <c:pt idx="1501">
                  <c:v>27705</c:v>
                </c:pt>
                <c:pt idx="1502">
                  <c:v>27655</c:v>
                </c:pt>
                <c:pt idx="1503">
                  <c:v>27612</c:v>
                </c:pt>
                <c:pt idx="1504">
                  <c:v>27661</c:v>
                </c:pt>
                <c:pt idx="1505">
                  <c:v>27459</c:v>
                </c:pt>
                <c:pt idx="1506">
                  <c:v>27559</c:v>
                </c:pt>
                <c:pt idx="1507">
                  <c:v>27589</c:v>
                </c:pt>
                <c:pt idx="1508">
                  <c:v>27587</c:v>
                </c:pt>
                <c:pt idx="1509">
                  <c:v>27527</c:v>
                </c:pt>
                <c:pt idx="1510">
                  <c:v>27432</c:v>
                </c:pt>
                <c:pt idx="1511">
                  <c:v>27615</c:v>
                </c:pt>
                <c:pt idx="1512">
                  <c:v>27581</c:v>
                </c:pt>
                <c:pt idx="1513">
                  <c:v>27649</c:v>
                </c:pt>
                <c:pt idx="1514">
                  <c:v>27588</c:v>
                </c:pt>
                <c:pt idx="1515">
                  <c:v>27609</c:v>
                </c:pt>
                <c:pt idx="1516">
                  <c:v>28382</c:v>
                </c:pt>
                <c:pt idx="1517">
                  <c:v>28212</c:v>
                </c:pt>
                <c:pt idx="1518">
                  <c:v>28298</c:v>
                </c:pt>
                <c:pt idx="1519">
                  <c:v>28491</c:v>
                </c:pt>
                <c:pt idx="1520">
                  <c:v>28355</c:v>
                </c:pt>
                <c:pt idx="1521">
                  <c:v>28537</c:v>
                </c:pt>
                <c:pt idx="1522">
                  <c:v>28505</c:v>
                </c:pt>
                <c:pt idx="1523">
                  <c:v>28546</c:v>
                </c:pt>
                <c:pt idx="1524">
                  <c:v>28853</c:v>
                </c:pt>
                <c:pt idx="1525">
                  <c:v>28888</c:v>
                </c:pt>
                <c:pt idx="1526">
                  <c:v>28961</c:v>
                </c:pt>
                <c:pt idx="1527">
                  <c:v>28930</c:v>
                </c:pt>
                <c:pt idx="1528">
                  <c:v>28878</c:v>
                </c:pt>
                <c:pt idx="1529">
                  <c:v>28952</c:v>
                </c:pt>
                <c:pt idx="1530">
                  <c:v>28926</c:v>
                </c:pt>
                <c:pt idx="1531">
                  <c:v>28675</c:v>
                </c:pt>
                <c:pt idx="1532">
                  <c:v>28778</c:v>
                </c:pt>
                <c:pt idx="1533">
                  <c:v>28766</c:v>
                </c:pt>
                <c:pt idx="1534">
                  <c:v>28748</c:v>
                </c:pt>
                <c:pt idx="1535">
                  <c:v>28744</c:v>
                </c:pt>
                <c:pt idx="1536">
                  <c:v>28679</c:v>
                </c:pt>
                <c:pt idx="1537">
                  <c:v>28706</c:v>
                </c:pt>
                <c:pt idx="1538">
                  <c:v>28578</c:v>
                </c:pt>
                <c:pt idx="1539">
                  <c:v>28623</c:v>
                </c:pt>
                <c:pt idx="1540">
                  <c:v>28602</c:v>
                </c:pt>
                <c:pt idx="1541">
                  <c:v>28604</c:v>
                </c:pt>
                <c:pt idx="1542">
                  <c:v>28614</c:v>
                </c:pt>
                <c:pt idx="1543">
                  <c:v>28509</c:v>
                </c:pt>
                <c:pt idx="1544">
                  <c:v>28520</c:v>
                </c:pt>
                <c:pt idx="1545">
                  <c:v>28551</c:v>
                </c:pt>
                <c:pt idx="1546">
                  <c:v>28545</c:v>
                </c:pt>
                <c:pt idx="1547">
                  <c:v>28652</c:v>
                </c:pt>
                <c:pt idx="1548">
                  <c:v>28568</c:v>
                </c:pt>
                <c:pt idx="1549">
                  <c:v>28581</c:v>
                </c:pt>
                <c:pt idx="1550">
                  <c:v>28618</c:v>
                </c:pt>
                <c:pt idx="1551">
                  <c:v>28520</c:v>
                </c:pt>
                <c:pt idx="1552">
                  <c:v>28434</c:v>
                </c:pt>
                <c:pt idx="1553">
                  <c:v>28564</c:v>
                </c:pt>
                <c:pt idx="1554">
                  <c:v>28526</c:v>
                </c:pt>
                <c:pt idx="1555">
                  <c:v>28547</c:v>
                </c:pt>
                <c:pt idx="1556">
                  <c:v>28487</c:v>
                </c:pt>
                <c:pt idx="1557">
                  <c:v>29258</c:v>
                </c:pt>
                <c:pt idx="1558">
                  <c:v>29320</c:v>
                </c:pt>
                <c:pt idx="1559">
                  <c:v>29281</c:v>
                </c:pt>
                <c:pt idx="1560">
                  <c:v>29319</c:v>
                </c:pt>
                <c:pt idx="1561">
                  <c:v>29354</c:v>
                </c:pt>
                <c:pt idx="1562">
                  <c:v>29349</c:v>
                </c:pt>
                <c:pt idx="1563">
                  <c:v>29335</c:v>
                </c:pt>
                <c:pt idx="1564">
                  <c:v>29374</c:v>
                </c:pt>
                <c:pt idx="1565">
                  <c:v>29401</c:v>
                </c:pt>
                <c:pt idx="1566">
                  <c:v>29387</c:v>
                </c:pt>
                <c:pt idx="1567">
                  <c:v>29441</c:v>
                </c:pt>
                <c:pt idx="1568">
                  <c:v>29479</c:v>
                </c:pt>
                <c:pt idx="1569">
                  <c:v>29546</c:v>
                </c:pt>
                <c:pt idx="1570">
                  <c:v>29582</c:v>
                </c:pt>
                <c:pt idx="1571">
                  <c:v>29570</c:v>
                </c:pt>
                <c:pt idx="1572">
                  <c:v>29508</c:v>
                </c:pt>
                <c:pt idx="1573">
                  <c:v>29356</c:v>
                </c:pt>
                <c:pt idx="1574">
                  <c:v>29483</c:v>
                </c:pt>
                <c:pt idx="1575">
                  <c:v>29443</c:v>
                </c:pt>
                <c:pt idx="1576">
                  <c:v>29310</c:v>
                </c:pt>
                <c:pt idx="1577">
                  <c:v>29275</c:v>
                </c:pt>
                <c:pt idx="1578">
                  <c:v>29261</c:v>
                </c:pt>
                <c:pt idx="1579">
                  <c:v>29317</c:v>
                </c:pt>
                <c:pt idx="1580">
                  <c:v>29327</c:v>
                </c:pt>
                <c:pt idx="1581">
                  <c:v>29199</c:v>
                </c:pt>
                <c:pt idx="1582">
                  <c:v>29224</c:v>
                </c:pt>
                <c:pt idx="1583">
                  <c:v>29217</c:v>
                </c:pt>
                <c:pt idx="1584">
                  <c:v>29001</c:v>
                </c:pt>
                <c:pt idx="1585">
                  <c:v>29097</c:v>
                </c:pt>
                <c:pt idx="1586">
                  <c:v>29050</c:v>
                </c:pt>
                <c:pt idx="1587">
                  <c:v>29069</c:v>
                </c:pt>
                <c:pt idx="1588">
                  <c:v>29127</c:v>
                </c:pt>
                <c:pt idx="1589">
                  <c:v>28926</c:v>
                </c:pt>
                <c:pt idx="1590">
                  <c:v>29028</c:v>
                </c:pt>
                <c:pt idx="1591">
                  <c:v>28976</c:v>
                </c:pt>
                <c:pt idx="1592">
                  <c:v>29099</c:v>
                </c:pt>
                <c:pt idx="1593">
                  <c:v>29084</c:v>
                </c:pt>
                <c:pt idx="1594">
                  <c:v>29004</c:v>
                </c:pt>
                <c:pt idx="1595">
                  <c:v>29010</c:v>
                </c:pt>
                <c:pt idx="1596">
                  <c:v>28995</c:v>
                </c:pt>
                <c:pt idx="1597">
                  <c:v>28843</c:v>
                </c:pt>
                <c:pt idx="1598">
                  <c:v>28896</c:v>
                </c:pt>
                <c:pt idx="1599">
                  <c:v>28862</c:v>
                </c:pt>
                <c:pt idx="1600">
                  <c:v>28880</c:v>
                </c:pt>
                <c:pt idx="1601">
                  <c:v>28966</c:v>
                </c:pt>
                <c:pt idx="1602">
                  <c:v>28860</c:v>
                </c:pt>
                <c:pt idx="1603">
                  <c:v>28876</c:v>
                </c:pt>
                <c:pt idx="1604">
                  <c:v>28783</c:v>
                </c:pt>
                <c:pt idx="1605">
                  <c:v>28858</c:v>
                </c:pt>
                <c:pt idx="1606">
                  <c:v>28770</c:v>
                </c:pt>
                <c:pt idx="1607">
                  <c:v>28838</c:v>
                </c:pt>
                <c:pt idx="1608">
                  <c:v>28829</c:v>
                </c:pt>
                <c:pt idx="1609">
                  <c:v>28877</c:v>
                </c:pt>
                <c:pt idx="1610">
                  <c:v>28853</c:v>
                </c:pt>
                <c:pt idx="1611">
                  <c:v>28820</c:v>
                </c:pt>
                <c:pt idx="1612">
                  <c:v>28784</c:v>
                </c:pt>
                <c:pt idx="1613">
                  <c:v>28781</c:v>
                </c:pt>
                <c:pt idx="1614">
                  <c:v>28760</c:v>
                </c:pt>
                <c:pt idx="1615">
                  <c:v>29602</c:v>
                </c:pt>
                <c:pt idx="1616">
                  <c:v>29751</c:v>
                </c:pt>
                <c:pt idx="1617">
                  <c:v>29928</c:v>
                </c:pt>
                <c:pt idx="1618">
                  <c:v>30006</c:v>
                </c:pt>
                <c:pt idx="1619">
                  <c:v>29921</c:v>
                </c:pt>
                <c:pt idx="1620">
                  <c:v>29860</c:v>
                </c:pt>
                <c:pt idx="1621">
                  <c:v>29935</c:v>
                </c:pt>
                <c:pt idx="1622">
                  <c:v>29985</c:v>
                </c:pt>
                <c:pt idx="1623">
                  <c:v>29867</c:v>
                </c:pt>
                <c:pt idx="1624">
                  <c:v>29854</c:v>
                </c:pt>
                <c:pt idx="1625">
                  <c:v>29956</c:v>
                </c:pt>
                <c:pt idx="1626">
                  <c:v>29858</c:v>
                </c:pt>
                <c:pt idx="1627">
                  <c:v>30062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175232"/>
        <c:axId val="92983680"/>
      </c:lineChart>
      <c:catAx>
        <c:axId val="120175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92983680"/>
        <c:crosses val="autoZero"/>
        <c:auto val="1"/>
        <c:lblAlgn val="ctr"/>
        <c:lblOffset val="100"/>
        <c:noMultiLvlLbl val="0"/>
      </c:catAx>
      <c:valAx>
        <c:axId val="92983680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017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A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times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according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endParaRPr lang="de-D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2196F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272822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val>
            <c:numRef>
              <c:f>bench!$A$1:$A$462</c:f>
              <c:numCache>
                <c:formatCode>General</c:formatCode>
                <c:ptCount val="462"/>
                <c:pt idx="0">
                  <c:v>911.69299999999998</c:v>
                </c:pt>
                <c:pt idx="1">
                  <c:v>1106.4269999999999</c:v>
                </c:pt>
                <c:pt idx="2">
                  <c:v>1168.204</c:v>
                </c:pt>
                <c:pt idx="3">
                  <c:v>1261.896</c:v>
                </c:pt>
                <c:pt idx="4">
                  <c:v>126.292</c:v>
                </c:pt>
                <c:pt idx="5">
                  <c:v>171.99199999999999</c:v>
                </c:pt>
                <c:pt idx="6">
                  <c:v>255.02099999999999</c:v>
                </c:pt>
                <c:pt idx="7">
                  <c:v>303.899</c:v>
                </c:pt>
                <c:pt idx="8">
                  <c:v>216.089</c:v>
                </c:pt>
                <c:pt idx="9">
                  <c:v>244.51400000000001</c:v>
                </c:pt>
                <c:pt idx="10">
                  <c:v>200.102</c:v>
                </c:pt>
                <c:pt idx="11">
                  <c:v>267.46899999999999</c:v>
                </c:pt>
                <c:pt idx="12">
                  <c:v>226.99299999999999</c:v>
                </c:pt>
                <c:pt idx="13">
                  <c:v>265.87200000000001</c:v>
                </c:pt>
                <c:pt idx="14">
                  <c:v>168.96299999999999</c:v>
                </c:pt>
                <c:pt idx="15">
                  <c:v>216.39</c:v>
                </c:pt>
                <c:pt idx="16">
                  <c:v>191.011</c:v>
                </c:pt>
                <c:pt idx="17">
                  <c:v>222.53200000000001</c:v>
                </c:pt>
                <c:pt idx="18">
                  <c:v>190.03899999999999</c:v>
                </c:pt>
                <c:pt idx="19">
                  <c:v>219.672</c:v>
                </c:pt>
                <c:pt idx="20">
                  <c:v>181.214</c:v>
                </c:pt>
                <c:pt idx="21">
                  <c:v>252.28</c:v>
                </c:pt>
                <c:pt idx="22">
                  <c:v>620.90499999999997</c:v>
                </c:pt>
                <c:pt idx="23">
                  <c:v>667.12</c:v>
                </c:pt>
                <c:pt idx="24">
                  <c:v>154.45500000000001</c:v>
                </c:pt>
                <c:pt idx="25">
                  <c:v>1105.8440000000001</c:v>
                </c:pt>
                <c:pt idx="26">
                  <c:v>779.08299999999997</c:v>
                </c:pt>
                <c:pt idx="27">
                  <c:v>665.024</c:v>
                </c:pt>
                <c:pt idx="28">
                  <c:v>532.43799999999999</c:v>
                </c:pt>
                <c:pt idx="29">
                  <c:v>388.70699999999999</c:v>
                </c:pt>
                <c:pt idx="30">
                  <c:v>660.08399999999995</c:v>
                </c:pt>
                <c:pt idx="31">
                  <c:v>751.13</c:v>
                </c:pt>
                <c:pt idx="32">
                  <c:v>871.39800000000002</c:v>
                </c:pt>
                <c:pt idx="33">
                  <c:v>195.81700000000001</c:v>
                </c:pt>
                <c:pt idx="34">
                  <c:v>264.40899999999999</c:v>
                </c:pt>
                <c:pt idx="35">
                  <c:v>297.55200000000002</c:v>
                </c:pt>
                <c:pt idx="36">
                  <c:v>181.32300000000001</c:v>
                </c:pt>
                <c:pt idx="37">
                  <c:v>176.63399999999999</c:v>
                </c:pt>
                <c:pt idx="38">
                  <c:v>120.736</c:v>
                </c:pt>
                <c:pt idx="39">
                  <c:v>169.62700000000001</c:v>
                </c:pt>
                <c:pt idx="40">
                  <c:v>134.83699999999999</c:v>
                </c:pt>
                <c:pt idx="41">
                  <c:v>255.411</c:v>
                </c:pt>
                <c:pt idx="42">
                  <c:v>165.45599999999999</c:v>
                </c:pt>
                <c:pt idx="43">
                  <c:v>178.227</c:v>
                </c:pt>
                <c:pt idx="44">
                  <c:v>219.47499999999999</c:v>
                </c:pt>
                <c:pt idx="45">
                  <c:v>210.506</c:v>
                </c:pt>
                <c:pt idx="46">
                  <c:v>246.90799999999999</c:v>
                </c:pt>
                <c:pt idx="47">
                  <c:v>190.88300000000001</c:v>
                </c:pt>
                <c:pt idx="48">
                  <c:v>218.82499999999999</c:v>
                </c:pt>
                <c:pt idx="49">
                  <c:v>160.941</c:v>
                </c:pt>
                <c:pt idx="50">
                  <c:v>181.73</c:v>
                </c:pt>
                <c:pt idx="51">
                  <c:v>155.63399999999999</c:v>
                </c:pt>
                <c:pt idx="52">
                  <c:v>177.46700000000001</c:v>
                </c:pt>
                <c:pt idx="53">
                  <c:v>153.98500000000001</c:v>
                </c:pt>
                <c:pt idx="54">
                  <c:v>189.28399999999999</c:v>
                </c:pt>
                <c:pt idx="55">
                  <c:v>156.90799999999999</c:v>
                </c:pt>
                <c:pt idx="56">
                  <c:v>222.97200000000001</c:v>
                </c:pt>
                <c:pt idx="57">
                  <c:v>153.351</c:v>
                </c:pt>
                <c:pt idx="58">
                  <c:v>215.51900000000001</c:v>
                </c:pt>
                <c:pt idx="59">
                  <c:v>217.99600000000001</c:v>
                </c:pt>
                <c:pt idx="60">
                  <c:v>184.929</c:v>
                </c:pt>
                <c:pt idx="61">
                  <c:v>215.07400000000001</c:v>
                </c:pt>
                <c:pt idx="62">
                  <c:v>97.438999999999993</c:v>
                </c:pt>
                <c:pt idx="63">
                  <c:v>280.42</c:v>
                </c:pt>
                <c:pt idx="64">
                  <c:v>164.17699999999999</c:v>
                </c:pt>
                <c:pt idx="65">
                  <c:v>310.61099999999999</c:v>
                </c:pt>
                <c:pt idx="66">
                  <c:v>144.38900000000001</c:v>
                </c:pt>
                <c:pt idx="67">
                  <c:v>135.947</c:v>
                </c:pt>
                <c:pt idx="68">
                  <c:v>138.27699999999999</c:v>
                </c:pt>
                <c:pt idx="69">
                  <c:v>163.35499999999999</c:v>
                </c:pt>
                <c:pt idx="70">
                  <c:v>132.298</c:v>
                </c:pt>
                <c:pt idx="71">
                  <c:v>154.40299999999999</c:v>
                </c:pt>
                <c:pt idx="72">
                  <c:v>185.74199999999999</c:v>
                </c:pt>
                <c:pt idx="73">
                  <c:v>143.345</c:v>
                </c:pt>
                <c:pt idx="74">
                  <c:v>165.97499999999999</c:v>
                </c:pt>
                <c:pt idx="75">
                  <c:v>284.90800000000002</c:v>
                </c:pt>
                <c:pt idx="76">
                  <c:v>131.47800000000001</c:v>
                </c:pt>
                <c:pt idx="77">
                  <c:v>166.583</c:v>
                </c:pt>
                <c:pt idx="78">
                  <c:v>189.85499999999999</c:v>
                </c:pt>
                <c:pt idx="79">
                  <c:v>116.761</c:v>
                </c:pt>
                <c:pt idx="80">
                  <c:v>142.33099999999999</c:v>
                </c:pt>
                <c:pt idx="81">
                  <c:v>305.084</c:v>
                </c:pt>
                <c:pt idx="82">
                  <c:v>159.90199999999999</c:v>
                </c:pt>
                <c:pt idx="83">
                  <c:v>179.131</c:v>
                </c:pt>
                <c:pt idx="84">
                  <c:v>145.45400000000001</c:v>
                </c:pt>
                <c:pt idx="85">
                  <c:v>211.93299999999999</c:v>
                </c:pt>
                <c:pt idx="86">
                  <c:v>165.084</c:v>
                </c:pt>
                <c:pt idx="87">
                  <c:v>190.74199999999999</c:v>
                </c:pt>
                <c:pt idx="88">
                  <c:v>110.81100000000001</c:v>
                </c:pt>
                <c:pt idx="89">
                  <c:v>163.91399999999999</c:v>
                </c:pt>
                <c:pt idx="90">
                  <c:v>335.94400000000002</c:v>
                </c:pt>
                <c:pt idx="91">
                  <c:v>125.009</c:v>
                </c:pt>
                <c:pt idx="92">
                  <c:v>286.577</c:v>
                </c:pt>
                <c:pt idx="93">
                  <c:v>135.71299999999999</c:v>
                </c:pt>
                <c:pt idx="94">
                  <c:v>149.619</c:v>
                </c:pt>
                <c:pt idx="95">
                  <c:v>311.70600000000002</c:v>
                </c:pt>
                <c:pt idx="96">
                  <c:v>278.12</c:v>
                </c:pt>
                <c:pt idx="97">
                  <c:v>158.286</c:v>
                </c:pt>
                <c:pt idx="98">
                  <c:v>143.22200000000001</c:v>
                </c:pt>
                <c:pt idx="99">
                  <c:v>173.76499999999999</c:v>
                </c:pt>
                <c:pt idx="100">
                  <c:v>175.96899999999999</c:v>
                </c:pt>
                <c:pt idx="101">
                  <c:v>203.56800000000001</c:v>
                </c:pt>
                <c:pt idx="102">
                  <c:v>177.88200000000001</c:v>
                </c:pt>
                <c:pt idx="103">
                  <c:v>145.43</c:v>
                </c:pt>
                <c:pt idx="104">
                  <c:v>265.98700000000002</c:v>
                </c:pt>
                <c:pt idx="105">
                  <c:v>306.72199999999998</c:v>
                </c:pt>
                <c:pt idx="106">
                  <c:v>419.26100000000002</c:v>
                </c:pt>
                <c:pt idx="107">
                  <c:v>330.54399999999998</c:v>
                </c:pt>
                <c:pt idx="108">
                  <c:v>229.19399999999999</c:v>
                </c:pt>
                <c:pt idx="109">
                  <c:v>164.06100000000001</c:v>
                </c:pt>
                <c:pt idx="110">
                  <c:v>186.37700000000001</c:v>
                </c:pt>
                <c:pt idx="111">
                  <c:v>158.04499999999999</c:v>
                </c:pt>
                <c:pt idx="112">
                  <c:v>124.242</c:v>
                </c:pt>
                <c:pt idx="113">
                  <c:v>188.44200000000001</c:v>
                </c:pt>
                <c:pt idx="114">
                  <c:v>318.75200000000001</c:v>
                </c:pt>
                <c:pt idx="115">
                  <c:v>175.67500000000001</c:v>
                </c:pt>
                <c:pt idx="116">
                  <c:v>262.26</c:v>
                </c:pt>
                <c:pt idx="117">
                  <c:v>126.68899999999999</c:v>
                </c:pt>
                <c:pt idx="118">
                  <c:v>194.84299999999999</c:v>
                </c:pt>
                <c:pt idx="119">
                  <c:v>152.03899999999999</c:v>
                </c:pt>
                <c:pt idx="120">
                  <c:v>149.07499999999999</c:v>
                </c:pt>
                <c:pt idx="121">
                  <c:v>200.99600000000001</c:v>
                </c:pt>
                <c:pt idx="122">
                  <c:v>158.03899999999999</c:v>
                </c:pt>
                <c:pt idx="123">
                  <c:v>157.47200000000001</c:v>
                </c:pt>
                <c:pt idx="124">
                  <c:v>178.642</c:v>
                </c:pt>
                <c:pt idx="125">
                  <c:v>162.18899999999999</c:v>
                </c:pt>
                <c:pt idx="126">
                  <c:v>181.744</c:v>
                </c:pt>
                <c:pt idx="127">
                  <c:v>151.61099999999999</c:v>
                </c:pt>
                <c:pt idx="128">
                  <c:v>171.78299999999999</c:v>
                </c:pt>
                <c:pt idx="129">
                  <c:v>157.38499999999999</c:v>
                </c:pt>
                <c:pt idx="130">
                  <c:v>180.03200000000001</c:v>
                </c:pt>
                <c:pt idx="131">
                  <c:v>157.15100000000001</c:v>
                </c:pt>
                <c:pt idx="132">
                  <c:v>127.61</c:v>
                </c:pt>
                <c:pt idx="133">
                  <c:v>156.00700000000001</c:v>
                </c:pt>
                <c:pt idx="134">
                  <c:v>279.13900000000001</c:v>
                </c:pt>
                <c:pt idx="135">
                  <c:v>134.303</c:v>
                </c:pt>
                <c:pt idx="136">
                  <c:v>274.80399999999997</c:v>
                </c:pt>
                <c:pt idx="137">
                  <c:v>225.94300000000001</c:v>
                </c:pt>
                <c:pt idx="138">
                  <c:v>217.578</c:v>
                </c:pt>
                <c:pt idx="139">
                  <c:v>180.32</c:v>
                </c:pt>
                <c:pt idx="140">
                  <c:v>126.533</c:v>
                </c:pt>
                <c:pt idx="141">
                  <c:v>148.29400000000001</c:v>
                </c:pt>
                <c:pt idx="142">
                  <c:v>179.06399999999999</c:v>
                </c:pt>
                <c:pt idx="143">
                  <c:v>168.68799999999999</c:v>
                </c:pt>
                <c:pt idx="144">
                  <c:v>134.471</c:v>
                </c:pt>
                <c:pt idx="145">
                  <c:v>172.14</c:v>
                </c:pt>
                <c:pt idx="146">
                  <c:v>172.286</c:v>
                </c:pt>
                <c:pt idx="147">
                  <c:v>171.703</c:v>
                </c:pt>
                <c:pt idx="148">
                  <c:v>158.46199999999999</c:v>
                </c:pt>
                <c:pt idx="149">
                  <c:v>115.102</c:v>
                </c:pt>
                <c:pt idx="150">
                  <c:v>159.458</c:v>
                </c:pt>
                <c:pt idx="151">
                  <c:v>146.50700000000001</c:v>
                </c:pt>
                <c:pt idx="152">
                  <c:v>144.94300000000001</c:v>
                </c:pt>
                <c:pt idx="153">
                  <c:v>156.69300000000001</c:v>
                </c:pt>
                <c:pt idx="154">
                  <c:v>160.75200000000001</c:v>
                </c:pt>
                <c:pt idx="155">
                  <c:v>307.17200000000003</c:v>
                </c:pt>
                <c:pt idx="156">
                  <c:v>235.821</c:v>
                </c:pt>
                <c:pt idx="157">
                  <c:v>190.864</c:v>
                </c:pt>
                <c:pt idx="158">
                  <c:v>147.77600000000001</c:v>
                </c:pt>
                <c:pt idx="159">
                  <c:v>200.70400000000001</c:v>
                </c:pt>
                <c:pt idx="160">
                  <c:v>193.785</c:v>
                </c:pt>
                <c:pt idx="161">
                  <c:v>145.35499999999999</c:v>
                </c:pt>
                <c:pt idx="162">
                  <c:v>168.13800000000001</c:v>
                </c:pt>
                <c:pt idx="163">
                  <c:v>129.91999999999999</c:v>
                </c:pt>
                <c:pt idx="164">
                  <c:v>171.096</c:v>
                </c:pt>
                <c:pt idx="165">
                  <c:v>192.65600000000001</c:v>
                </c:pt>
                <c:pt idx="166">
                  <c:v>348.101</c:v>
                </c:pt>
                <c:pt idx="167">
                  <c:v>127.99299999999999</c:v>
                </c:pt>
                <c:pt idx="168">
                  <c:v>159.1</c:v>
                </c:pt>
                <c:pt idx="169">
                  <c:v>200.00200000000001</c:v>
                </c:pt>
                <c:pt idx="170">
                  <c:v>220.45500000000001</c:v>
                </c:pt>
                <c:pt idx="171">
                  <c:v>205.541</c:v>
                </c:pt>
                <c:pt idx="172">
                  <c:v>147.55199999999999</c:v>
                </c:pt>
                <c:pt idx="173">
                  <c:v>173.04599999999999</c:v>
                </c:pt>
                <c:pt idx="174">
                  <c:v>189.28</c:v>
                </c:pt>
                <c:pt idx="175">
                  <c:v>198.71700000000001</c:v>
                </c:pt>
                <c:pt idx="176">
                  <c:v>177.755</c:v>
                </c:pt>
                <c:pt idx="177">
                  <c:v>164.61600000000001</c:v>
                </c:pt>
                <c:pt idx="178">
                  <c:v>229.72399999999999</c:v>
                </c:pt>
                <c:pt idx="179">
                  <c:v>220.01599999999999</c:v>
                </c:pt>
                <c:pt idx="180">
                  <c:v>166.59899999999999</c:v>
                </c:pt>
                <c:pt idx="181">
                  <c:v>201.18600000000001</c:v>
                </c:pt>
                <c:pt idx="182">
                  <c:v>161.91999999999999</c:v>
                </c:pt>
                <c:pt idx="183">
                  <c:v>250.184</c:v>
                </c:pt>
                <c:pt idx="184">
                  <c:v>164.65600000000001</c:v>
                </c:pt>
                <c:pt idx="185">
                  <c:v>186.98599999999999</c:v>
                </c:pt>
                <c:pt idx="186">
                  <c:v>158.762</c:v>
                </c:pt>
                <c:pt idx="187">
                  <c:v>175.78299999999999</c:v>
                </c:pt>
                <c:pt idx="188">
                  <c:v>165.19499999999999</c:v>
                </c:pt>
                <c:pt idx="189">
                  <c:v>194.286</c:v>
                </c:pt>
                <c:pt idx="190">
                  <c:v>170.56200000000001</c:v>
                </c:pt>
                <c:pt idx="191">
                  <c:v>260.351</c:v>
                </c:pt>
                <c:pt idx="192">
                  <c:v>191.61600000000001</c:v>
                </c:pt>
                <c:pt idx="193">
                  <c:v>180.982</c:v>
                </c:pt>
                <c:pt idx="194">
                  <c:v>180.44399999999999</c:v>
                </c:pt>
                <c:pt idx="195">
                  <c:v>366.16</c:v>
                </c:pt>
                <c:pt idx="196">
                  <c:v>333.51</c:v>
                </c:pt>
                <c:pt idx="197">
                  <c:v>434.19499999999999</c:v>
                </c:pt>
                <c:pt idx="198">
                  <c:v>379.23200000000003</c:v>
                </c:pt>
                <c:pt idx="199">
                  <c:v>150.34399999999999</c:v>
                </c:pt>
                <c:pt idx="200">
                  <c:v>199.4</c:v>
                </c:pt>
                <c:pt idx="201">
                  <c:v>166.17099999999999</c:v>
                </c:pt>
                <c:pt idx="202">
                  <c:v>143.422</c:v>
                </c:pt>
                <c:pt idx="203">
                  <c:v>173.048</c:v>
                </c:pt>
                <c:pt idx="204">
                  <c:v>175.255</c:v>
                </c:pt>
                <c:pt idx="205">
                  <c:v>210.65199999999999</c:v>
                </c:pt>
                <c:pt idx="206">
                  <c:v>210.989</c:v>
                </c:pt>
                <c:pt idx="207">
                  <c:v>240.68600000000001</c:v>
                </c:pt>
                <c:pt idx="208">
                  <c:v>186.751</c:v>
                </c:pt>
                <c:pt idx="209">
                  <c:v>209.22499999999999</c:v>
                </c:pt>
                <c:pt idx="210">
                  <c:v>152.89099999999999</c:v>
                </c:pt>
                <c:pt idx="211">
                  <c:v>173.51</c:v>
                </c:pt>
                <c:pt idx="212">
                  <c:v>158.619</c:v>
                </c:pt>
                <c:pt idx="213">
                  <c:v>193.58</c:v>
                </c:pt>
                <c:pt idx="214">
                  <c:v>173.714</c:v>
                </c:pt>
                <c:pt idx="215">
                  <c:v>229.47</c:v>
                </c:pt>
                <c:pt idx="216">
                  <c:v>187.93899999999999</c:v>
                </c:pt>
                <c:pt idx="217">
                  <c:v>220.89699999999999</c:v>
                </c:pt>
                <c:pt idx="218">
                  <c:v>177.49700000000001</c:v>
                </c:pt>
                <c:pt idx="219">
                  <c:v>209.49</c:v>
                </c:pt>
                <c:pt idx="220">
                  <c:v>300.005</c:v>
                </c:pt>
                <c:pt idx="221">
                  <c:v>536.63599999999997</c:v>
                </c:pt>
                <c:pt idx="222">
                  <c:v>212.815</c:v>
                </c:pt>
                <c:pt idx="223">
                  <c:v>243.44399999999999</c:v>
                </c:pt>
                <c:pt idx="224">
                  <c:v>796.97699999999998</c:v>
                </c:pt>
                <c:pt idx="225">
                  <c:v>832.125</c:v>
                </c:pt>
                <c:pt idx="226">
                  <c:v>342.66699999999997</c:v>
                </c:pt>
                <c:pt idx="227">
                  <c:v>490.91899999999998</c:v>
                </c:pt>
                <c:pt idx="228">
                  <c:v>538.87099999999998</c:v>
                </c:pt>
                <c:pt idx="229">
                  <c:v>209.126</c:v>
                </c:pt>
                <c:pt idx="230">
                  <c:v>236.827</c:v>
                </c:pt>
                <c:pt idx="231">
                  <c:v>227.839</c:v>
                </c:pt>
                <c:pt idx="232">
                  <c:v>386.346</c:v>
                </c:pt>
                <c:pt idx="233">
                  <c:v>219.34899999999999</c:v>
                </c:pt>
                <c:pt idx="234">
                  <c:v>184.52500000000001</c:v>
                </c:pt>
                <c:pt idx="235">
                  <c:v>416.10700000000003</c:v>
                </c:pt>
                <c:pt idx="236">
                  <c:v>533.91099999999994</c:v>
                </c:pt>
                <c:pt idx="237">
                  <c:v>587.05999999999995</c:v>
                </c:pt>
                <c:pt idx="238">
                  <c:v>236.80600000000001</c:v>
                </c:pt>
                <c:pt idx="239">
                  <c:v>301.84699999999998</c:v>
                </c:pt>
                <c:pt idx="240">
                  <c:v>250.29499999999999</c:v>
                </c:pt>
                <c:pt idx="241">
                  <c:v>288.03100000000001</c:v>
                </c:pt>
                <c:pt idx="242">
                  <c:v>264.053</c:v>
                </c:pt>
                <c:pt idx="243">
                  <c:v>177.762</c:v>
                </c:pt>
                <c:pt idx="244">
                  <c:v>194.95400000000001</c:v>
                </c:pt>
                <c:pt idx="245">
                  <c:v>176.935</c:v>
                </c:pt>
                <c:pt idx="246">
                  <c:v>212.24299999999999</c:v>
                </c:pt>
                <c:pt idx="247">
                  <c:v>206.375</c:v>
                </c:pt>
                <c:pt idx="248">
                  <c:v>118.176</c:v>
                </c:pt>
                <c:pt idx="249">
                  <c:v>135.53100000000001</c:v>
                </c:pt>
                <c:pt idx="250">
                  <c:v>186.27799999999999</c:v>
                </c:pt>
                <c:pt idx="251">
                  <c:v>146.935</c:v>
                </c:pt>
                <c:pt idx="252">
                  <c:v>129.85900000000001</c:v>
                </c:pt>
                <c:pt idx="253">
                  <c:v>181.20599999999999</c:v>
                </c:pt>
                <c:pt idx="254">
                  <c:v>131.476</c:v>
                </c:pt>
                <c:pt idx="255">
                  <c:v>150.321</c:v>
                </c:pt>
                <c:pt idx="256">
                  <c:v>145.101</c:v>
                </c:pt>
                <c:pt idx="257">
                  <c:v>125.43899999999999</c:v>
                </c:pt>
                <c:pt idx="258">
                  <c:v>146.49700000000001</c:v>
                </c:pt>
                <c:pt idx="259">
                  <c:v>172.149</c:v>
                </c:pt>
                <c:pt idx="260">
                  <c:v>199.56399999999999</c:v>
                </c:pt>
                <c:pt idx="261">
                  <c:v>179.86099999999999</c:v>
                </c:pt>
                <c:pt idx="262">
                  <c:v>206.191</c:v>
                </c:pt>
                <c:pt idx="263">
                  <c:v>195.56299999999999</c:v>
                </c:pt>
                <c:pt idx="264">
                  <c:v>311.18299999999999</c:v>
                </c:pt>
                <c:pt idx="265">
                  <c:v>133.99100000000001</c:v>
                </c:pt>
                <c:pt idx="266">
                  <c:v>185.774</c:v>
                </c:pt>
                <c:pt idx="267">
                  <c:v>130.03899999999999</c:v>
                </c:pt>
                <c:pt idx="268">
                  <c:v>163.446</c:v>
                </c:pt>
                <c:pt idx="269">
                  <c:v>183.87</c:v>
                </c:pt>
                <c:pt idx="270">
                  <c:v>194.38900000000001</c:v>
                </c:pt>
                <c:pt idx="271">
                  <c:v>143.03399999999999</c:v>
                </c:pt>
                <c:pt idx="272">
                  <c:v>148.78800000000001</c:v>
                </c:pt>
                <c:pt idx="273">
                  <c:v>178.17400000000001</c:v>
                </c:pt>
                <c:pt idx="274">
                  <c:v>150.75399999999999</c:v>
                </c:pt>
                <c:pt idx="275">
                  <c:v>121.53100000000001</c:v>
                </c:pt>
                <c:pt idx="276">
                  <c:v>146.44</c:v>
                </c:pt>
                <c:pt idx="277">
                  <c:v>137.96199999999999</c:v>
                </c:pt>
                <c:pt idx="278">
                  <c:v>196.20500000000001</c:v>
                </c:pt>
                <c:pt idx="279">
                  <c:v>146.721</c:v>
                </c:pt>
                <c:pt idx="280">
                  <c:v>124.807</c:v>
                </c:pt>
                <c:pt idx="281">
                  <c:v>273.61599999999999</c:v>
                </c:pt>
                <c:pt idx="282">
                  <c:v>152.90799999999999</c:v>
                </c:pt>
                <c:pt idx="283">
                  <c:v>250.346</c:v>
                </c:pt>
                <c:pt idx="284">
                  <c:v>196.422</c:v>
                </c:pt>
                <c:pt idx="285">
                  <c:v>164.49600000000001</c:v>
                </c:pt>
                <c:pt idx="286">
                  <c:v>182.69900000000001</c:v>
                </c:pt>
                <c:pt idx="287">
                  <c:v>198.86799999999999</c:v>
                </c:pt>
                <c:pt idx="288">
                  <c:v>159.92699999999999</c:v>
                </c:pt>
                <c:pt idx="289">
                  <c:v>327.096</c:v>
                </c:pt>
                <c:pt idx="290">
                  <c:v>191.95599999999999</c:v>
                </c:pt>
                <c:pt idx="291">
                  <c:v>116.322</c:v>
                </c:pt>
                <c:pt idx="292">
                  <c:v>140.13499999999999</c:v>
                </c:pt>
                <c:pt idx="293">
                  <c:v>158.12100000000001</c:v>
                </c:pt>
                <c:pt idx="294">
                  <c:v>123.798</c:v>
                </c:pt>
                <c:pt idx="295">
                  <c:v>141.124</c:v>
                </c:pt>
                <c:pt idx="296">
                  <c:v>179.84200000000001</c:v>
                </c:pt>
                <c:pt idx="297">
                  <c:v>309.98700000000002</c:v>
                </c:pt>
                <c:pt idx="298">
                  <c:v>155.52799999999999</c:v>
                </c:pt>
                <c:pt idx="299">
                  <c:v>145.39699999999999</c:v>
                </c:pt>
                <c:pt idx="300">
                  <c:v>135.72</c:v>
                </c:pt>
                <c:pt idx="301">
                  <c:v>126.60599999999999</c:v>
                </c:pt>
                <c:pt idx="302">
                  <c:v>147.72</c:v>
                </c:pt>
                <c:pt idx="303">
                  <c:v>285.67599999999999</c:v>
                </c:pt>
                <c:pt idx="304">
                  <c:v>166.84299999999999</c:v>
                </c:pt>
                <c:pt idx="305">
                  <c:v>150.441</c:v>
                </c:pt>
                <c:pt idx="306">
                  <c:v>171.39</c:v>
                </c:pt>
                <c:pt idx="307">
                  <c:v>148.04499999999999</c:v>
                </c:pt>
                <c:pt idx="308">
                  <c:v>168.31100000000001</c:v>
                </c:pt>
                <c:pt idx="309">
                  <c:v>152.77699999999999</c:v>
                </c:pt>
                <c:pt idx="310">
                  <c:v>173.821</c:v>
                </c:pt>
                <c:pt idx="311">
                  <c:v>155.06299999999999</c:v>
                </c:pt>
                <c:pt idx="312">
                  <c:v>174.792</c:v>
                </c:pt>
                <c:pt idx="313">
                  <c:v>160.48400000000001</c:v>
                </c:pt>
                <c:pt idx="314">
                  <c:v>153.31</c:v>
                </c:pt>
                <c:pt idx="315">
                  <c:v>204.94499999999999</c:v>
                </c:pt>
                <c:pt idx="316">
                  <c:v>333.04</c:v>
                </c:pt>
                <c:pt idx="317">
                  <c:v>226.32</c:v>
                </c:pt>
                <c:pt idx="318">
                  <c:v>161.179</c:v>
                </c:pt>
                <c:pt idx="319">
                  <c:v>143.97200000000001</c:v>
                </c:pt>
                <c:pt idx="320">
                  <c:v>210.70400000000001</c:v>
                </c:pt>
                <c:pt idx="321">
                  <c:v>174.714</c:v>
                </c:pt>
                <c:pt idx="322">
                  <c:v>151.536</c:v>
                </c:pt>
                <c:pt idx="323">
                  <c:v>172.476</c:v>
                </c:pt>
                <c:pt idx="324">
                  <c:v>148.715</c:v>
                </c:pt>
                <c:pt idx="325">
                  <c:v>169.14400000000001</c:v>
                </c:pt>
                <c:pt idx="326">
                  <c:v>151.54300000000001</c:v>
                </c:pt>
                <c:pt idx="327">
                  <c:v>172.52699999999999</c:v>
                </c:pt>
                <c:pt idx="328">
                  <c:v>149.548</c:v>
                </c:pt>
                <c:pt idx="329">
                  <c:v>170.17599999999999</c:v>
                </c:pt>
                <c:pt idx="330">
                  <c:v>147.83099999999999</c:v>
                </c:pt>
                <c:pt idx="331">
                  <c:v>178.374</c:v>
                </c:pt>
                <c:pt idx="332">
                  <c:v>148.38999999999999</c:v>
                </c:pt>
                <c:pt idx="333">
                  <c:v>167.126</c:v>
                </c:pt>
                <c:pt idx="334">
                  <c:v>133.61000000000001</c:v>
                </c:pt>
                <c:pt idx="335">
                  <c:v>150.97999999999999</c:v>
                </c:pt>
                <c:pt idx="336">
                  <c:v>143.98699999999999</c:v>
                </c:pt>
                <c:pt idx="337">
                  <c:v>162.578</c:v>
                </c:pt>
                <c:pt idx="338">
                  <c:v>156.66800000000001</c:v>
                </c:pt>
                <c:pt idx="339">
                  <c:v>205.68799999999999</c:v>
                </c:pt>
                <c:pt idx="340">
                  <c:v>188.256</c:v>
                </c:pt>
                <c:pt idx="341">
                  <c:v>214.893</c:v>
                </c:pt>
                <c:pt idx="342">
                  <c:v>154.61500000000001</c:v>
                </c:pt>
                <c:pt idx="343">
                  <c:v>125.244</c:v>
                </c:pt>
                <c:pt idx="344">
                  <c:v>158.16499999999999</c:v>
                </c:pt>
                <c:pt idx="345">
                  <c:v>287.08</c:v>
                </c:pt>
                <c:pt idx="346">
                  <c:v>190.363</c:v>
                </c:pt>
                <c:pt idx="347">
                  <c:v>157.04300000000001</c:v>
                </c:pt>
                <c:pt idx="348">
                  <c:v>214.22499999999999</c:v>
                </c:pt>
                <c:pt idx="349">
                  <c:v>130.67099999999999</c:v>
                </c:pt>
                <c:pt idx="350">
                  <c:v>296.32900000000001</c:v>
                </c:pt>
                <c:pt idx="351">
                  <c:v>270.512</c:v>
                </c:pt>
                <c:pt idx="352">
                  <c:v>138.60400000000001</c:v>
                </c:pt>
                <c:pt idx="353">
                  <c:v>209.673</c:v>
                </c:pt>
                <c:pt idx="354">
                  <c:v>204.57900000000001</c:v>
                </c:pt>
                <c:pt idx="355">
                  <c:v>247.636</c:v>
                </c:pt>
                <c:pt idx="356">
                  <c:v>212.505</c:v>
                </c:pt>
                <c:pt idx="357">
                  <c:v>126.396</c:v>
                </c:pt>
                <c:pt idx="358">
                  <c:v>153.065</c:v>
                </c:pt>
                <c:pt idx="359">
                  <c:v>180.33</c:v>
                </c:pt>
                <c:pt idx="360">
                  <c:v>170.923</c:v>
                </c:pt>
                <c:pt idx="361">
                  <c:v>126.21899999999999</c:v>
                </c:pt>
                <c:pt idx="362">
                  <c:v>161.773</c:v>
                </c:pt>
                <c:pt idx="363">
                  <c:v>155.75399999999999</c:v>
                </c:pt>
                <c:pt idx="364">
                  <c:v>123.755</c:v>
                </c:pt>
                <c:pt idx="365">
                  <c:v>185.67599999999999</c:v>
                </c:pt>
                <c:pt idx="366">
                  <c:v>157.67500000000001</c:v>
                </c:pt>
                <c:pt idx="367">
                  <c:v>207.178</c:v>
                </c:pt>
                <c:pt idx="368">
                  <c:v>194.90299999999999</c:v>
                </c:pt>
                <c:pt idx="369">
                  <c:v>235.99799999999999</c:v>
                </c:pt>
                <c:pt idx="370">
                  <c:v>176.20099999999999</c:v>
                </c:pt>
                <c:pt idx="371">
                  <c:v>228.292</c:v>
                </c:pt>
                <c:pt idx="372">
                  <c:v>196.03</c:v>
                </c:pt>
                <c:pt idx="373">
                  <c:v>224.70099999999999</c:v>
                </c:pt>
                <c:pt idx="374">
                  <c:v>161.97499999999999</c:v>
                </c:pt>
                <c:pt idx="375">
                  <c:v>122.81399999999999</c:v>
                </c:pt>
                <c:pt idx="376">
                  <c:v>144.96899999999999</c:v>
                </c:pt>
                <c:pt idx="377">
                  <c:v>311.149</c:v>
                </c:pt>
                <c:pt idx="378">
                  <c:v>173.578</c:v>
                </c:pt>
                <c:pt idx="379">
                  <c:v>169.191</c:v>
                </c:pt>
                <c:pt idx="380">
                  <c:v>216.67</c:v>
                </c:pt>
                <c:pt idx="381">
                  <c:v>185.21299999999999</c:v>
                </c:pt>
                <c:pt idx="382">
                  <c:v>136.018</c:v>
                </c:pt>
                <c:pt idx="383">
                  <c:v>160.107</c:v>
                </c:pt>
                <c:pt idx="384">
                  <c:v>394.55500000000001</c:v>
                </c:pt>
                <c:pt idx="385">
                  <c:v>325.00200000000001</c:v>
                </c:pt>
                <c:pt idx="386">
                  <c:v>204.053</c:v>
                </c:pt>
                <c:pt idx="387">
                  <c:v>157.167</c:v>
                </c:pt>
                <c:pt idx="388">
                  <c:v>178.238</c:v>
                </c:pt>
                <c:pt idx="389">
                  <c:v>151.04400000000001</c:v>
                </c:pt>
                <c:pt idx="390">
                  <c:v>137.52699999999999</c:v>
                </c:pt>
                <c:pt idx="391">
                  <c:v>280.92099999999999</c:v>
                </c:pt>
                <c:pt idx="392">
                  <c:v>210.47800000000001</c:v>
                </c:pt>
                <c:pt idx="393">
                  <c:v>203.94</c:v>
                </c:pt>
                <c:pt idx="394">
                  <c:v>129.536</c:v>
                </c:pt>
                <c:pt idx="395">
                  <c:v>152.79400000000001</c:v>
                </c:pt>
                <c:pt idx="396">
                  <c:v>218.065</c:v>
                </c:pt>
                <c:pt idx="397">
                  <c:v>178.87799999999999</c:v>
                </c:pt>
                <c:pt idx="398">
                  <c:v>154.958</c:v>
                </c:pt>
                <c:pt idx="399">
                  <c:v>176.67400000000001</c:v>
                </c:pt>
                <c:pt idx="400">
                  <c:v>195.101</c:v>
                </c:pt>
                <c:pt idx="401">
                  <c:v>234.02500000000001</c:v>
                </c:pt>
                <c:pt idx="402">
                  <c:v>170.065</c:v>
                </c:pt>
                <c:pt idx="403">
                  <c:v>227.45400000000001</c:v>
                </c:pt>
                <c:pt idx="404">
                  <c:v>111.90600000000001</c:v>
                </c:pt>
                <c:pt idx="405">
                  <c:v>176.37799999999999</c:v>
                </c:pt>
                <c:pt idx="406">
                  <c:v>214.32599999999999</c:v>
                </c:pt>
                <c:pt idx="407">
                  <c:v>178.80600000000001</c:v>
                </c:pt>
                <c:pt idx="408">
                  <c:v>99.923000000000002</c:v>
                </c:pt>
                <c:pt idx="409">
                  <c:v>135.697</c:v>
                </c:pt>
                <c:pt idx="410">
                  <c:v>181.482</c:v>
                </c:pt>
                <c:pt idx="411">
                  <c:v>346.31200000000001</c:v>
                </c:pt>
                <c:pt idx="412">
                  <c:v>143.64500000000001</c:v>
                </c:pt>
                <c:pt idx="413">
                  <c:v>166.58</c:v>
                </c:pt>
                <c:pt idx="414">
                  <c:v>124.35299999999999</c:v>
                </c:pt>
                <c:pt idx="415">
                  <c:v>174.47499999999999</c:v>
                </c:pt>
                <c:pt idx="416">
                  <c:v>150.684</c:v>
                </c:pt>
                <c:pt idx="417">
                  <c:v>228.74</c:v>
                </c:pt>
                <c:pt idx="418">
                  <c:v>146.30799999999999</c:v>
                </c:pt>
                <c:pt idx="419">
                  <c:v>180.114</c:v>
                </c:pt>
                <c:pt idx="420">
                  <c:v>255.67</c:v>
                </c:pt>
                <c:pt idx="421">
                  <c:v>466.85700000000003</c:v>
                </c:pt>
                <c:pt idx="422">
                  <c:v>479.226</c:v>
                </c:pt>
                <c:pt idx="423">
                  <c:v>529.20899999999995</c:v>
                </c:pt>
                <c:pt idx="424">
                  <c:v>407.86700000000002</c:v>
                </c:pt>
                <c:pt idx="425">
                  <c:v>256.58999999999997</c:v>
                </c:pt>
                <c:pt idx="426">
                  <c:v>159.739</c:v>
                </c:pt>
                <c:pt idx="427">
                  <c:v>210.196</c:v>
                </c:pt>
                <c:pt idx="428">
                  <c:v>208.506</c:v>
                </c:pt>
                <c:pt idx="429">
                  <c:v>214.53299999999999</c:v>
                </c:pt>
                <c:pt idx="430">
                  <c:v>269.41199999999998</c:v>
                </c:pt>
                <c:pt idx="431">
                  <c:v>238.37899999999999</c:v>
                </c:pt>
                <c:pt idx="432">
                  <c:v>161.75399999999999</c:v>
                </c:pt>
                <c:pt idx="433">
                  <c:v>241.39699999999999</c:v>
                </c:pt>
                <c:pt idx="434">
                  <c:v>462.81599999999997</c:v>
                </c:pt>
                <c:pt idx="435">
                  <c:v>271.661</c:v>
                </c:pt>
                <c:pt idx="436">
                  <c:v>316.83</c:v>
                </c:pt>
                <c:pt idx="437">
                  <c:v>699.61699999999996</c:v>
                </c:pt>
                <c:pt idx="438">
                  <c:v>781.22400000000005</c:v>
                </c:pt>
                <c:pt idx="439">
                  <c:v>576.524</c:v>
                </c:pt>
                <c:pt idx="440">
                  <c:v>193.542</c:v>
                </c:pt>
                <c:pt idx="441">
                  <c:v>767.22799999999995</c:v>
                </c:pt>
                <c:pt idx="442">
                  <c:v>191.19399999999999</c:v>
                </c:pt>
                <c:pt idx="443">
                  <c:v>360.09500000000003</c:v>
                </c:pt>
                <c:pt idx="444">
                  <c:v>217.262</c:v>
                </c:pt>
                <c:pt idx="445">
                  <c:v>128.44300000000001</c:v>
                </c:pt>
                <c:pt idx="446">
                  <c:v>188.36</c:v>
                </c:pt>
                <c:pt idx="447">
                  <c:v>172.96199999999999</c:v>
                </c:pt>
                <c:pt idx="448">
                  <c:v>119.508</c:v>
                </c:pt>
                <c:pt idx="449">
                  <c:v>313.84800000000001</c:v>
                </c:pt>
                <c:pt idx="450">
                  <c:v>194.60900000000001</c:v>
                </c:pt>
                <c:pt idx="451">
                  <c:v>302.74</c:v>
                </c:pt>
                <c:pt idx="452">
                  <c:v>214.999</c:v>
                </c:pt>
                <c:pt idx="453">
                  <c:v>249.74600000000001</c:v>
                </c:pt>
                <c:pt idx="454">
                  <c:v>153.39599999999999</c:v>
                </c:pt>
                <c:pt idx="455">
                  <c:v>106.622</c:v>
                </c:pt>
                <c:pt idx="456">
                  <c:v>134.90299999999999</c:v>
                </c:pt>
                <c:pt idx="457">
                  <c:v>128.13300000000001</c:v>
                </c:pt>
                <c:pt idx="458">
                  <c:v>321.96899999999999</c:v>
                </c:pt>
                <c:pt idx="459">
                  <c:v>131.79300000000001</c:v>
                </c:pt>
                <c:pt idx="460">
                  <c:v>133.511</c:v>
                </c:pt>
                <c:pt idx="461">
                  <c:v>159.96199999999999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45920"/>
        <c:axId val="93747456"/>
      </c:lineChart>
      <c:catAx>
        <c:axId val="93745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93747456"/>
        <c:crosses val="autoZero"/>
        <c:auto val="1"/>
        <c:lblAlgn val="ctr"/>
        <c:lblOffset val="100"/>
        <c:noMultiLvlLbl val="0"/>
      </c:catAx>
      <c:valAx>
        <c:axId val="93747456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74592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240-07D1-4B76-BD2E-747908CEEFD9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82124-F238-455B-A008-6DAE8BB68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technologies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postgres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nodeJS</a:t>
            </a:r>
            <a:endParaRPr lang="de-DE" baseline="0" dirty="0" smtClean="0"/>
          </a:p>
          <a:p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err="1" smtClean="0"/>
              <a:t>Both</a:t>
            </a:r>
            <a:r>
              <a:rPr lang="de-DE" baseline="0" dirty="0" smtClean="0"/>
              <a:t> open </a:t>
            </a:r>
            <a:r>
              <a:rPr lang="de-DE" baseline="0" dirty="0" err="1" smtClean="0"/>
              <a:t>source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dirty="0" err="1" smtClean="0"/>
              <a:t>Postgres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mature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fast prototype-like </a:t>
            </a:r>
            <a:r>
              <a:rPr lang="de-DE" baseline="0" dirty="0" err="1" smtClean="0"/>
              <a:t>development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90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20 </a:t>
            </a:r>
            <a:r>
              <a:rPr lang="de-DE" dirty="0" err="1" smtClean="0"/>
              <a:t>requests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Benchmark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logs</a:t>
            </a:r>
            <a:r>
              <a:rPr lang="de-DE" baseline="0" dirty="0" smtClean="0"/>
              <a:t> linear </a:t>
            </a:r>
            <a:r>
              <a:rPr lang="de-DE" baseline="0" dirty="0" err="1" smtClean="0"/>
              <a:t>increase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time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time &lt; 400ms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r>
              <a:rPr lang="de-DE" baseline="0" dirty="0" err="1" smtClean="0"/>
              <a:t>Actual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fast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71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: Multiple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nginx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balancer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7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0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Goal: Not </a:t>
            </a:r>
            <a:r>
              <a:rPr lang="de-DE" dirty="0" err="1" smtClean="0"/>
              <a:t>exclude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e.g. </a:t>
            </a:r>
            <a:r>
              <a:rPr lang="de-DE" baseline="0" dirty="0" err="1" smtClean="0"/>
              <a:t>disabilities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16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55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Content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separation</a:t>
            </a:r>
            <a:r>
              <a:rPr lang="de-DE" baseline="0" dirty="0" smtClean="0"/>
              <a:t> (HTML / CSS)</a:t>
            </a:r>
          </a:p>
          <a:p>
            <a:r>
              <a:rPr lang="de-DE" baseline="0" dirty="0" smtClean="0"/>
              <a:t>- Alternative </a:t>
            </a:r>
            <a:r>
              <a:rPr lang="de-DE" baseline="0" dirty="0" err="1" smtClean="0"/>
              <a:t>textual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description</a:t>
            </a:r>
            <a:endParaRPr lang="de-DE" baseline="0" dirty="0" smtClean="0"/>
          </a:p>
          <a:p>
            <a:r>
              <a:rPr lang="de-DE" baseline="0" dirty="0" smtClean="0"/>
              <a:t>- Color </a:t>
            </a:r>
            <a:r>
              <a:rPr lang="de-DE" baseline="0" dirty="0" err="1" smtClean="0"/>
              <a:t>independence</a:t>
            </a:r>
            <a:endParaRPr lang="de-DE" baseline="0" dirty="0" smtClean="0"/>
          </a:p>
          <a:p>
            <a:r>
              <a:rPr lang="de-DE" baseline="0" dirty="0" smtClean="0"/>
              <a:t>- Relative </a:t>
            </a:r>
            <a:r>
              <a:rPr lang="de-DE" baseline="0" dirty="0" err="1" smtClean="0"/>
              <a:t>units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scaling</a:t>
            </a:r>
            <a:endParaRPr lang="de-DE" baseline="0" dirty="0" smtClean="0"/>
          </a:p>
          <a:p>
            <a:r>
              <a:rPr lang="de-DE" baseline="0" dirty="0" smtClean="0"/>
              <a:t>- Screen </a:t>
            </a:r>
            <a:r>
              <a:rPr lang="de-DE" baseline="0" dirty="0" err="1" smtClean="0"/>
              <a:t>reader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friendlieness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Device </a:t>
            </a:r>
            <a:r>
              <a:rPr lang="de-DE" baseline="0" dirty="0" err="1" smtClean="0"/>
              <a:t>independence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- High </a:t>
            </a:r>
            <a:r>
              <a:rPr lang="de-DE" baseline="0" dirty="0" err="1" smtClean="0"/>
              <a:t>contrast</a:t>
            </a: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dirty="0" smtClean="0"/>
              <a:t>- </a:t>
            </a:r>
            <a:r>
              <a:rPr lang="de-DE" dirty="0" err="1" smtClean="0"/>
              <a:t>Legible</a:t>
            </a:r>
            <a:r>
              <a:rPr lang="de-DE" dirty="0" smtClean="0"/>
              <a:t> Fonts</a:t>
            </a:r>
          </a:p>
          <a:p>
            <a:pPr marL="0" indent="0">
              <a:buFontTx/>
              <a:buNone/>
            </a:pPr>
            <a:r>
              <a:rPr lang="de-DE" dirty="0" smtClean="0"/>
              <a:t>-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04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Excludes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JavaScript </a:t>
            </a:r>
            <a:r>
              <a:rPr lang="de-DE" baseline="0" dirty="0" err="1" smtClean="0"/>
              <a:t>disabled</a:t>
            </a:r>
            <a:endParaRPr lang="de-DE" baseline="0" dirty="0" smtClean="0"/>
          </a:p>
          <a:p>
            <a:r>
              <a:rPr lang="de-DE" baseline="0" dirty="0" smtClean="0"/>
              <a:t>Problems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readers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82124-F238-455B-A008-6DAE8BB680E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8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0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3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6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039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A6EA-0D90-46F4-B247-6A5A21F7EDC4}" type="datetimeFigureOut">
              <a:rPr lang="de-DE" smtClean="0"/>
              <a:t>24.01.2016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0390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Software Engineering</a:t>
            </a:r>
          </a:p>
          <a:p>
            <a:r>
              <a:rPr lang="de-DE" dirty="0" smtClean="0"/>
              <a:t>Database Systems </a:t>
            </a:r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043571"/>
            <a:ext cx="9816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B65F-0AA7-495A-AB7A-2C8F2532613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http://openinnovator.net/uni/lm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919" y="5949279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openinnovator.net/uni/tum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47" y="5949278"/>
            <a:ext cx="544641" cy="54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openinnovator.net/uni/unia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576" y="5949279"/>
            <a:ext cx="544641" cy="54464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4038600" y="5990764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Software Engineering</a:t>
            </a:r>
          </a:p>
          <a:p>
            <a:pPr algn="ctr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Database Systems </a:t>
            </a:r>
            <a:r>
              <a:rPr lang="de-DE" sz="1200" dirty="0" err="1" smtClean="0">
                <a:solidFill>
                  <a:schemeClr val="bg1">
                    <a:lumMod val="85000"/>
                  </a:schemeClr>
                </a:solidFill>
              </a:rPr>
              <a:t>Lecture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8200" y="599076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Gernot Brunner</a:t>
            </a:r>
          </a:p>
          <a:p>
            <a:pPr algn="l"/>
            <a:r>
              <a:rPr lang="de-DE" sz="1200" dirty="0" smtClean="0">
                <a:solidFill>
                  <a:schemeClr val="bg1">
                    <a:lumMod val="85000"/>
                  </a:schemeClr>
                </a:solidFill>
              </a:rPr>
              <a:t>Thomas Weber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Wahl-Informationssystem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1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Archiving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Elections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29836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completed</a:t>
            </a:r>
            <a:r>
              <a:rPr lang="de-DE" sz="2800" dirty="0" smtClean="0"/>
              <a:t> </a:t>
            </a:r>
            <a:r>
              <a:rPr lang="de-DE" sz="2800" dirty="0" err="1" smtClean="0"/>
              <a:t>elections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12003"/>
              </p:ext>
            </p:extLst>
          </p:nvPr>
        </p:nvGraphicFramePr>
        <p:xfrm>
          <a:off x="550784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Results_Delegates_Current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0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Archiving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Elections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29836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completed</a:t>
            </a:r>
            <a:r>
              <a:rPr lang="de-DE" sz="2800" dirty="0" smtClean="0"/>
              <a:t> </a:t>
            </a:r>
            <a:r>
              <a:rPr lang="de-DE" sz="2800" dirty="0" err="1" smtClean="0"/>
              <a:t>elections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54775"/>
              </p:ext>
            </p:extLst>
          </p:nvPr>
        </p:nvGraphicFramePr>
        <p:xfrm>
          <a:off x="550784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Results_Delegates_Current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44415"/>
              </p:ext>
            </p:extLst>
          </p:nvPr>
        </p:nvGraphicFramePr>
        <p:xfrm>
          <a:off x="7469845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Results_Delegates_Old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Archiving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Elections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29836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completed</a:t>
            </a:r>
            <a:r>
              <a:rPr lang="de-DE" sz="2800" dirty="0" smtClean="0"/>
              <a:t> </a:t>
            </a:r>
            <a:r>
              <a:rPr lang="de-DE" sz="2800" dirty="0" err="1" smtClean="0"/>
              <a:t>elections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54775"/>
              </p:ext>
            </p:extLst>
          </p:nvPr>
        </p:nvGraphicFramePr>
        <p:xfrm>
          <a:off x="550784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Results_Delegates_Current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44415"/>
              </p:ext>
            </p:extLst>
          </p:nvPr>
        </p:nvGraphicFramePr>
        <p:xfrm>
          <a:off x="7469845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Results_Delegates_Old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08115"/>
              </p:ext>
            </p:extLst>
          </p:nvPr>
        </p:nvGraphicFramePr>
        <p:xfrm>
          <a:off x="4007768" y="2564904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Gewinkelte Verbindung 10"/>
          <p:cNvCxnSpPr>
            <a:stCxn id="7" idx="3"/>
            <a:endCxn id="9" idx="2"/>
          </p:cNvCxnSpPr>
          <p:nvPr/>
        </p:nvCxnSpPr>
        <p:spPr>
          <a:xfrm flipV="1">
            <a:off x="3719136" y="3677424"/>
            <a:ext cx="1872808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8" idx="1"/>
            <a:endCxn id="9" idx="2"/>
          </p:cNvCxnSpPr>
          <p:nvPr/>
        </p:nvCxnSpPr>
        <p:spPr>
          <a:xfrm rot="10800000">
            <a:off x="5591945" y="3677424"/>
            <a:ext cx="1877901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Inhaltsplatzhalter 2"/>
          <p:cNvSpPr txBox="1">
            <a:spLocks/>
          </p:cNvSpPr>
          <p:nvPr/>
        </p:nvSpPr>
        <p:spPr>
          <a:xfrm>
            <a:off x="4799856" y="4581128"/>
            <a:ext cx="189810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unioned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0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Archiving</a:t>
            </a:r>
            <a:r>
              <a:rPr lang="de-DE" dirty="0" smtClean="0"/>
              <a:t> </a:t>
            </a:r>
            <a:r>
              <a:rPr lang="de-DE" dirty="0" err="1" smtClean="0"/>
              <a:t>Completed</a:t>
            </a:r>
            <a:r>
              <a:rPr lang="de-DE" dirty="0" smtClean="0"/>
              <a:t> </a:t>
            </a:r>
            <a:r>
              <a:rPr lang="de-DE" dirty="0" err="1" smtClean="0"/>
              <a:t>Elections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29836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calculation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completed</a:t>
            </a:r>
            <a:r>
              <a:rPr lang="de-DE" sz="2800" dirty="0" smtClean="0"/>
              <a:t> </a:t>
            </a:r>
            <a:r>
              <a:rPr lang="de-DE" sz="2800" dirty="0" err="1" smtClean="0"/>
              <a:t>elections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59836"/>
              </p:ext>
            </p:extLst>
          </p:nvPr>
        </p:nvGraphicFramePr>
        <p:xfrm>
          <a:off x="550784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Results_Delegates_Current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11993"/>
              </p:ext>
            </p:extLst>
          </p:nvPr>
        </p:nvGraphicFramePr>
        <p:xfrm>
          <a:off x="7469845" y="3933056"/>
          <a:ext cx="316835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Results_Delegates_Old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37005"/>
              </p:ext>
            </p:extLst>
          </p:nvPr>
        </p:nvGraphicFramePr>
        <p:xfrm>
          <a:off x="4007768" y="2564904"/>
          <a:ext cx="3168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err="1" smtClean="0"/>
                        <a:t>Results_Delegates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Gewinkelte Verbindung 10"/>
          <p:cNvCxnSpPr>
            <a:stCxn id="7" idx="3"/>
            <a:endCxn id="9" idx="2"/>
          </p:cNvCxnSpPr>
          <p:nvPr/>
        </p:nvCxnSpPr>
        <p:spPr>
          <a:xfrm flipV="1">
            <a:off x="3719136" y="3677424"/>
            <a:ext cx="1872808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8" idx="1"/>
            <a:endCxn id="9" idx="2"/>
          </p:cNvCxnSpPr>
          <p:nvPr/>
        </p:nvCxnSpPr>
        <p:spPr>
          <a:xfrm rot="10800000">
            <a:off x="5591945" y="3677424"/>
            <a:ext cx="1877901" cy="811892"/>
          </a:xfrm>
          <a:prstGeom prst="bentConnector2">
            <a:avLst/>
          </a:prstGeom>
          <a:ln w="5715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Inhaltsplatzhalter 2"/>
          <p:cNvSpPr txBox="1">
            <a:spLocks/>
          </p:cNvSpPr>
          <p:nvPr/>
        </p:nvSpPr>
        <p:spPr>
          <a:xfrm>
            <a:off x="4799856" y="4581128"/>
            <a:ext cx="189810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unioned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3" name="Inhaltsplatzhalter 2"/>
          <p:cNvSpPr txBox="1">
            <a:spLocks/>
          </p:cNvSpPr>
          <p:nvPr/>
        </p:nvSpPr>
        <p:spPr>
          <a:xfrm>
            <a:off x="3657424" y="5525204"/>
            <a:ext cx="424847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tabLst>
                <a:tab pos="717550" algn="l"/>
              </a:tabLst>
            </a:pPr>
            <a:r>
              <a:rPr lang="de-DE" dirty="0" err="1" smtClean="0"/>
              <a:t>Copied</a:t>
            </a:r>
            <a:r>
              <a:rPr lang="de-DE" dirty="0" smtClean="0"/>
              <a:t> at 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election</a:t>
            </a:r>
            <a:endParaRPr lang="de-DE" dirty="0" smtClean="0"/>
          </a:p>
        </p:txBody>
      </p:sp>
      <p:cxnSp>
        <p:nvCxnSpPr>
          <p:cNvPr id="13" name="Gewinkelte Verbindung 12"/>
          <p:cNvCxnSpPr>
            <a:stCxn id="7" idx="2"/>
            <a:endCxn id="8" idx="2"/>
          </p:cNvCxnSpPr>
          <p:nvPr/>
        </p:nvCxnSpPr>
        <p:spPr>
          <a:xfrm rot="16200000" flipH="1">
            <a:off x="5594490" y="1586045"/>
            <a:ext cx="12700" cy="6919061"/>
          </a:xfrm>
          <a:prstGeom prst="bentConnector3">
            <a:avLst>
              <a:gd name="adj1" fmla="val 3240000"/>
            </a:avLst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-816768" y="-603448"/>
            <a:ext cx="13923168" cy="7611144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34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9.9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68731"/>
              </p:ext>
            </p:extLst>
          </p:nvPr>
        </p:nvGraphicFramePr>
        <p:xfrm>
          <a:off x="2538218" y="1714319"/>
          <a:ext cx="4969868" cy="3801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3604"/>
              </a:tblGrid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a:t>Σ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6503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According</a:t>
                      </a:r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to</a:t>
                      </a:r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de-DE" sz="20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node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Q1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15051ms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178ms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Q2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15354ms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305ms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Q3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15350ms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172ms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Q4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14807ms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218ms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Q5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15261ms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163ms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3012">
                <a:tc>
                  <a:txBody>
                    <a:bodyPr/>
                    <a:lstStyle/>
                    <a:p>
                      <a:pPr algn="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Q6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15633ms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166ms</a:t>
                      </a:r>
                      <a:endParaRPr lang="de-DE" sz="2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uppieren 2"/>
          <p:cNvGrpSpPr/>
          <p:nvPr/>
        </p:nvGrpSpPr>
        <p:grpSpPr>
          <a:xfrm>
            <a:off x="984604" y="3074365"/>
            <a:ext cx="1082948" cy="1080988"/>
            <a:chOff x="2564780" y="2708262"/>
            <a:chExt cx="1082948" cy="1080988"/>
          </a:xfrm>
        </p:grpSpPr>
        <p:sp>
          <p:nvSpPr>
            <p:cNvPr id="13" name="Rechteck 12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500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ms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delay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(t)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15" name="Diagramm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79076"/>
              </p:ext>
            </p:extLst>
          </p:nvPr>
        </p:nvGraphicFramePr>
        <p:xfrm>
          <a:off x="7758584" y="1709934"/>
          <a:ext cx="4104456" cy="1670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uppieren 21"/>
          <p:cNvGrpSpPr/>
          <p:nvPr/>
        </p:nvGrpSpPr>
        <p:grpSpPr>
          <a:xfrm>
            <a:off x="984604" y="1714319"/>
            <a:ext cx="1082948" cy="1080988"/>
            <a:chOff x="2564780" y="2708262"/>
            <a:chExt cx="1082948" cy="1080988"/>
          </a:xfrm>
        </p:grpSpPr>
        <p:sp>
          <p:nvSpPr>
            <p:cNvPr id="23" name="Rechteck 22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Actor</a:t>
              </a:r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(n)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984604" y="4434411"/>
            <a:ext cx="1082948" cy="1080988"/>
            <a:chOff x="2564780" y="2708262"/>
            <a:chExt cx="1082948" cy="1080988"/>
          </a:xfrm>
        </p:grpSpPr>
        <p:sp>
          <p:nvSpPr>
            <p:cNvPr id="26" name="Rechteck 25"/>
            <p:cNvSpPr/>
            <p:nvPr/>
          </p:nvSpPr>
          <p:spPr>
            <a:xfrm>
              <a:off x="2566740" y="2708262"/>
              <a:ext cx="1080988" cy="1080988"/>
            </a:xfrm>
            <a:prstGeom prst="rect">
              <a:avLst/>
            </a:prstGeom>
            <a:solidFill>
              <a:srgbClr val="2196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10</a:t>
              </a:r>
              <a:endParaRPr lang="de-DE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2564780" y="3493484"/>
              <a:ext cx="1082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Min </a:t>
              </a:r>
              <a:r>
                <a:rPr lang="de-DE" sz="12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runtime</a:t>
              </a:r>
              <a:endParaRPr lang="de-DE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29" name="Diagramm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750343"/>
              </p:ext>
            </p:extLst>
          </p:nvPr>
        </p:nvGraphicFramePr>
        <p:xfrm>
          <a:off x="7758584" y="3653879"/>
          <a:ext cx="4104456" cy="184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Benchmark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5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Pretty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: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3600" dirty="0" err="1" smtClean="0"/>
              <a:t>node</a:t>
            </a:r>
            <a:r>
              <a:rPr lang="de-DE" sz="3600" dirty="0" smtClean="0"/>
              <a:t> </a:t>
            </a:r>
            <a:r>
              <a:rPr lang="de-DE" sz="3600" dirty="0" err="1" smtClean="0"/>
              <a:t>is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limiting</a:t>
            </a:r>
            <a:r>
              <a:rPr lang="de-DE" sz="3600" dirty="0" smtClean="0"/>
              <a:t> </a:t>
            </a:r>
            <a:r>
              <a:rPr lang="de-DE" sz="3600" dirty="0" err="1" smtClean="0"/>
              <a:t>factor</a:t>
            </a:r>
            <a:r>
              <a:rPr lang="de-DE" sz="3600" dirty="0" smtClean="0"/>
              <a:t> </a:t>
            </a:r>
            <a:r>
              <a:rPr lang="de-DE" sz="3600" dirty="0" err="1" smtClean="0"/>
              <a:t>here</a:t>
            </a:r>
            <a:endParaRPr lang="de-DE" sz="36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Elections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are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general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7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Elections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are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general</a:t>
            </a:r>
            <a:endParaRPr lang="de-DE" dirty="0">
              <a:latin typeface="+mn-lt"/>
            </a:endParaRPr>
          </a:p>
        </p:txBody>
      </p:sp>
      <p:sp>
        <p:nvSpPr>
          <p:cNvPr id="3" name="Titel 3"/>
          <p:cNvSpPr txBox="1">
            <a:spLocks/>
          </p:cNvSpPr>
          <p:nvPr/>
        </p:nvSpPr>
        <p:spPr>
          <a:xfrm>
            <a:off x="838200" y="30836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latin typeface="+mn-lt"/>
              </a:rPr>
              <a:t>i.e. </a:t>
            </a:r>
            <a:r>
              <a:rPr lang="de-DE" sz="2800" dirty="0" err="1" smtClean="0">
                <a:latin typeface="+mn-lt"/>
              </a:rPr>
              <a:t>for</a:t>
            </a:r>
            <a:r>
              <a:rPr lang="de-DE" sz="2800" dirty="0" smtClean="0">
                <a:latin typeface="+mn-lt"/>
              </a:rPr>
              <a:t> (</a:t>
            </a:r>
            <a:r>
              <a:rPr lang="de-DE" sz="2800" dirty="0" err="1" smtClean="0">
                <a:latin typeface="+mn-lt"/>
              </a:rPr>
              <a:t>almost</a:t>
            </a:r>
            <a:r>
              <a:rPr lang="de-DE" sz="2800" dirty="0" smtClean="0">
                <a:latin typeface="+mn-lt"/>
              </a:rPr>
              <a:t>) </a:t>
            </a:r>
            <a:r>
              <a:rPr lang="de-DE" sz="2800" dirty="0" err="1" smtClean="0">
                <a:latin typeface="+mn-lt"/>
              </a:rPr>
              <a:t>everyone</a:t>
            </a: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3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2458806"/>
            <a:ext cx="864096" cy="1235019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8200" y="664296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Accessibility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Design Goals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83432" y="1772816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83432" y="3149759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83432" y="4526702"/>
            <a:ext cx="1080120" cy="108012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95600" y="2020488"/>
            <a:ext cx="4507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Modeled</a:t>
            </a:r>
            <a:r>
              <a:rPr lang="de-DE" sz="3200" dirty="0" smtClean="0"/>
              <a:t> </a:t>
            </a:r>
            <a:r>
              <a:rPr lang="de-DE" sz="3200" dirty="0" err="1" smtClean="0"/>
              <a:t>close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reality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2495599" y="3397431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Performance</a:t>
            </a:r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2495599" y="4774374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Accessibility</a:t>
            </a:r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366841"/>
            <a:ext cx="615942" cy="6153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38" y="4770325"/>
            <a:ext cx="411978" cy="58882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2" y="1895591"/>
            <a:ext cx="813329" cy="81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+mn-lt"/>
              </a:rPr>
              <a:t>W3C</a:t>
            </a:r>
            <a:br>
              <a:rPr lang="de-DE" dirty="0" smtClean="0">
                <a:latin typeface="+mn-lt"/>
              </a:rPr>
            </a:br>
            <a:r>
              <a:rPr lang="de-DE" sz="3600" dirty="0" smtClean="0">
                <a:latin typeface="+mn-lt"/>
              </a:rPr>
              <a:t>Web </a:t>
            </a:r>
            <a:r>
              <a:rPr lang="de-DE" sz="3600" dirty="0">
                <a:latin typeface="+mn-lt"/>
              </a:rPr>
              <a:t>Content </a:t>
            </a:r>
            <a:r>
              <a:rPr lang="de-DE" sz="3600" dirty="0" err="1">
                <a:latin typeface="+mn-lt"/>
              </a:rPr>
              <a:t>Accessibility</a:t>
            </a:r>
            <a:r>
              <a:rPr lang="de-DE" sz="3600" dirty="0">
                <a:latin typeface="+mn-lt"/>
              </a:rPr>
              <a:t> Guidelines 1.0</a:t>
            </a:r>
            <a:r>
              <a:rPr lang="de-DE" dirty="0">
                <a:latin typeface="+mn-lt"/>
              </a:rPr>
              <a:t/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3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err="1" smtClean="0">
                <a:latin typeface="+mn-lt"/>
              </a:rPr>
              <a:t>No</a:t>
            </a:r>
            <a:r>
              <a:rPr lang="de-DE" dirty="0" smtClean="0">
                <a:latin typeface="+mn-lt"/>
              </a:rPr>
              <a:t> JavaScript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6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420888"/>
            <a:ext cx="10515600" cy="1325563"/>
          </a:xfrm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+mn-lt"/>
              </a:rPr>
              <a:t>Demo</a:t>
            </a:r>
            <a:endParaRPr lang="de-DE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3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83432" y="1453587"/>
            <a:ext cx="9361040" cy="4455066"/>
          </a:xfrm>
          <a:prstGeom prst="rect">
            <a:avLst/>
          </a:prstGeom>
          <a:solidFill>
            <a:srgbClr val="272822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--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SeatsPerFederalState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OR REPLACE VIEW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Results_SeatsPerFederalState_Current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seats)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z="1050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RankedSeatsperFederalState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rank()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OVER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 BY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fs.citizencount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f.f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fs, Factors f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f.f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 (</a:t>
            </a:r>
            <a:r>
              <a:rPr lang="en-US" sz="1050" b="1" dirty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598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((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fs.citizencount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)*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1.00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 (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sum(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citizencount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*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1.00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)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seat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RankedSeatsperFederalState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rspfs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rspfs.seatnumber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&lt;= </a:t>
            </a:r>
            <a:r>
              <a:rPr lang="en-US" sz="1050" b="1" dirty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598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 BY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TABLE IF NOT EXISTS </a:t>
            </a:r>
            <a:r>
              <a:rPr lang="en-US" sz="1050" b="1" dirty="0" err="1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Results_SeatsPerFederalState_Old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year </a:t>
            </a:r>
            <a:r>
              <a:rPr lang="en-US" sz="1050" b="1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REFERENCES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ElectionYear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(year)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 DELETE CASCADE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dirty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REFERENCES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FederalState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 DELETE CASCADE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seats </a:t>
            </a:r>
            <a:r>
              <a:rPr lang="en-US" sz="1050" b="1" smtClean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1050" smtClean="0">
                <a:solidFill>
                  <a:srgbClr val="3BC0F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 NULL DEFAULT </a:t>
            </a:r>
            <a:r>
              <a:rPr lang="en-US" sz="1050" b="1" dirty="0" smtClean="0">
                <a:solidFill>
                  <a:srgbClr val="967E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</a:p>
          <a:p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OR REPLACE VIEW </a:t>
            </a:r>
            <a:r>
              <a:rPr lang="en-US" sz="1050" b="1" dirty="0" err="1" smtClean="0">
                <a:solidFill>
                  <a:srgbClr val="A6E2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(year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fsid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seats)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Results_SeatsPerFederalState_Old</a:t>
            </a:r>
            <a:endParaRPr lang="en-US" sz="105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UNION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year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electionyear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iscurrent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=true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sz="1050" b="1" dirty="0" smtClean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1050" dirty="0" smtClean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year, r.*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sz="1050" b="1" dirty="0">
                <a:solidFill>
                  <a:srgbClr val="F9267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Results_SeatsPerFederalState_Current</a:t>
            </a:r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r</a:t>
            </a:r>
          </a:p>
          <a:p>
            <a:r>
              <a:rPr lang="en-US" sz="105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SQL-Code, Höchstzahlverfahren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7572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456040" y="198693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986930"/>
            <a:ext cx="2163703" cy="21637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417" y="2496012"/>
            <a:ext cx="1124846" cy="1142076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2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8635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Modeling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679" y="2127639"/>
            <a:ext cx="1882642" cy="18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/>
          <a:stretch/>
        </p:blipFill>
        <p:spPr bwMode="auto">
          <a:xfrm>
            <a:off x="4663440" y="476672"/>
            <a:ext cx="7350215" cy="52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  <a:tabLst>
                <a:tab pos="717550" algn="l"/>
              </a:tabLst>
            </a:pPr>
            <a:r>
              <a:rPr lang="de-DE" sz="2800" dirty="0" smtClean="0"/>
              <a:t> </a:t>
            </a: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5552" y="1844824"/>
            <a:ext cx="10515600" cy="3979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Goal:</a:t>
            </a:r>
          </a:p>
          <a:p>
            <a:pPr marL="266700" indent="0">
              <a:buNone/>
            </a:pP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</a:p>
          <a:p>
            <a:pPr marL="266700" indent="0">
              <a:buNone/>
            </a:pP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Wahlkreise </a:t>
            </a:r>
            <a:r>
              <a:rPr lang="de-DE" dirty="0" err="1" smtClean="0"/>
              <a:t>divided</a:t>
            </a:r>
            <a:r>
              <a:rPr lang="de-DE" dirty="0" smtClean="0"/>
              <a:t> in</a:t>
            </a:r>
          </a:p>
          <a:p>
            <a:pPr marL="358775" lvl="1" indent="-185738"/>
            <a:r>
              <a:rPr lang="de-DE" b="1" dirty="0" smtClean="0"/>
              <a:t>Direktwahlbezirke </a:t>
            </a:r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 smtClean="0"/>
              <a:t>	(</a:t>
            </a:r>
            <a:r>
              <a:rPr lang="de-DE" dirty="0" err="1" smtClean="0"/>
              <a:t>ballot</a:t>
            </a:r>
            <a:r>
              <a:rPr lang="de-DE" dirty="0" smtClean="0"/>
              <a:t> box </a:t>
            </a:r>
            <a:r>
              <a:rPr lang="de-DE" dirty="0" err="1" smtClean="0"/>
              <a:t>voting</a:t>
            </a:r>
            <a:r>
              <a:rPr lang="de-DE" dirty="0" smtClean="0"/>
              <a:t>)</a:t>
            </a:r>
          </a:p>
          <a:p>
            <a:pPr marL="358775" lvl="1" indent="-185738"/>
            <a:r>
              <a:rPr lang="de-DE" b="1" dirty="0" smtClean="0"/>
              <a:t>Briefwahlbezirke</a:t>
            </a:r>
            <a:endParaRPr lang="de-DE" b="1" dirty="0"/>
          </a:p>
          <a:p>
            <a:pPr marL="358775" lvl="1" indent="-185738">
              <a:buNone/>
              <a:tabLst>
                <a:tab pos="717550" algn="l"/>
              </a:tabLst>
            </a:pPr>
            <a:r>
              <a:rPr lang="de-DE" dirty="0"/>
              <a:t>	</a:t>
            </a:r>
            <a:r>
              <a:rPr lang="de-DE" dirty="0" smtClean="0"/>
              <a:t>(</a:t>
            </a:r>
            <a:r>
              <a:rPr lang="de-DE" dirty="0" err="1" smtClean="0"/>
              <a:t>absentee</a:t>
            </a:r>
            <a:r>
              <a:rPr lang="de-DE" dirty="0" smtClean="0"/>
              <a:t> </a:t>
            </a:r>
            <a:r>
              <a:rPr lang="de-DE" dirty="0" err="1"/>
              <a:t>voting</a:t>
            </a:r>
            <a:r>
              <a:rPr lang="de-DE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53556" r="4364" b="1"/>
          <a:stretch/>
        </p:blipFill>
        <p:spPr bwMode="auto">
          <a:xfrm>
            <a:off x="4727848" y="1628800"/>
            <a:ext cx="7272808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17640" cy="3979639"/>
          </a:xfrm>
        </p:spPr>
        <p:txBody>
          <a:bodyPr/>
          <a:lstStyle/>
          <a:p>
            <a:r>
              <a:rPr lang="de-DE" dirty="0" smtClean="0"/>
              <a:t>Partys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err="1" smtClean="0"/>
              <a:t>minority</a:t>
            </a:r>
            <a:r>
              <a:rPr lang="de-DE" b="1" dirty="0" smtClean="0"/>
              <a:t> </a:t>
            </a:r>
            <a:r>
              <a:rPr lang="de-DE" b="1" dirty="0" err="1" smtClean="0"/>
              <a:t>parties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ability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realize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Sperrklausel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28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1026" name="Picture 2" descr="C:\Users\Gernot\Dropbox\Studium\SE\WS1516\Datenbanken\dbs\final_handins\assignment01\u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89" t="10028" r="7209" b="43529"/>
          <a:stretch/>
        </p:blipFill>
        <p:spPr bwMode="auto">
          <a:xfrm>
            <a:off x="5519936" y="1405032"/>
            <a:ext cx="4856480" cy="38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5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327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15880" y="1988840"/>
            <a:ext cx="2160240" cy="216024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58" y="2453595"/>
            <a:ext cx="1231884" cy="12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98360" cy="3979639"/>
          </a:xfrm>
        </p:spPr>
        <p:txBody>
          <a:bodyPr/>
          <a:lstStyle/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Results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calculated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pure SQL (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stored</a:t>
            </a:r>
            <a:r>
              <a:rPr lang="de-DE" sz="2800" dirty="0" smtClean="0"/>
              <a:t> </a:t>
            </a:r>
            <a:r>
              <a:rPr lang="de-DE" sz="2800" dirty="0" err="1" smtClean="0"/>
              <a:t>procedures</a:t>
            </a:r>
            <a:r>
              <a:rPr lang="de-DE" sz="2800" dirty="0" smtClean="0"/>
              <a:t>)</a:t>
            </a:r>
          </a:p>
          <a:p>
            <a:pPr marL="266700" lvl="1" indent="-266700">
              <a:tabLst>
                <a:tab pos="717550" algn="l"/>
              </a:tabLst>
            </a:pPr>
            <a:endParaRPr lang="de-DE" sz="1000" dirty="0" smtClean="0"/>
          </a:p>
          <a:p>
            <a:pPr marL="266700" lvl="1" indent="-266700">
              <a:tabLst>
                <a:tab pos="717550" algn="l"/>
              </a:tabLst>
            </a:pPr>
            <a:r>
              <a:rPr lang="en-GB" sz="2800" dirty="0" smtClean="0"/>
              <a:t>Use of the </a:t>
            </a:r>
            <a:r>
              <a:rPr lang="de-AT" sz="2800" dirty="0" smtClean="0"/>
              <a:t>Höchstzahlverfahren</a:t>
            </a:r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AT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en-GB" dirty="0" smtClean="0"/>
              <a:t>No procedures needed to find divisor as with the </a:t>
            </a:r>
            <a:r>
              <a:rPr lang="de-AT" dirty="0" err="1" smtClean="0"/>
              <a:t>Divisorverfahren</a:t>
            </a:r>
            <a:endParaRPr lang="de-AT" dirty="0" smtClean="0"/>
          </a:p>
          <a:p>
            <a:pPr marL="0" lvl="2" indent="0">
              <a:buNone/>
              <a:tabLst>
                <a:tab pos="717550" algn="l"/>
              </a:tabLst>
            </a:pPr>
            <a:endParaRPr lang="de-AT" sz="1000" dirty="0"/>
          </a:p>
          <a:p>
            <a:pPr marL="266700" lvl="1" indent="-266700">
              <a:tabLst>
                <a:tab pos="717550" algn="l"/>
              </a:tabLst>
            </a:pPr>
            <a:r>
              <a:rPr lang="de-DE" sz="2800" dirty="0" err="1" smtClean="0"/>
              <a:t>Votes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aggregated</a:t>
            </a:r>
            <a:r>
              <a:rPr lang="de-DE" sz="2800" dirty="0" smtClean="0"/>
              <a:t> on </a:t>
            </a:r>
            <a:r>
              <a:rPr lang="de-DE" sz="2800" dirty="0" err="1" smtClean="0"/>
              <a:t>insert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trigger</a:t>
            </a:r>
            <a:endParaRPr lang="de-DE" sz="2800" dirty="0" smtClean="0"/>
          </a:p>
          <a:p>
            <a:pPr marL="723900" lvl="2" indent="-266700">
              <a:tabLst>
                <a:tab pos="717550" algn="l"/>
              </a:tabLst>
            </a:pPr>
            <a:r>
              <a:rPr lang="de-DE" dirty="0" smtClean="0"/>
              <a:t>Wahlbezirk </a:t>
            </a:r>
            <a:r>
              <a:rPr lang="de-DE" dirty="0" smtClean="0">
                <a:sym typeface="Wingdings" panose="05000000000000000000" pitchFamily="2" charset="2"/>
              </a:rPr>
              <a:t> Wahlkreis  </a:t>
            </a:r>
            <a:r>
              <a:rPr lang="de-DE" dirty="0" err="1" smtClean="0">
                <a:sym typeface="Wingdings" panose="05000000000000000000" pitchFamily="2" charset="2"/>
              </a:rPr>
              <a:t>Federalstate</a:t>
            </a:r>
            <a:endParaRPr lang="de-DE" dirty="0" smtClean="0"/>
          </a:p>
          <a:p>
            <a:pPr marL="266700" lvl="1" indent="-266700">
              <a:tabLst>
                <a:tab pos="717550" algn="l"/>
              </a:tabLst>
            </a:pPr>
            <a:endParaRPr lang="de-DE" sz="900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8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Benutzerdefiniert</PresentationFormat>
  <Paragraphs>171</Paragraphs>
  <Slides>23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Office Theme</vt:lpstr>
      <vt:lpstr>Wahl-Informationssystem</vt:lpstr>
      <vt:lpstr>Main Design Goals</vt:lpstr>
      <vt:lpstr>PowerPoint-Präsentation</vt:lpstr>
      <vt:lpstr>Modeling</vt:lpstr>
      <vt:lpstr>Conceptual Model</vt:lpstr>
      <vt:lpstr>Conceptual Model</vt:lpstr>
      <vt:lpstr>Conceptual Model</vt:lpstr>
      <vt:lpstr>Performance</vt:lpstr>
      <vt:lpstr>Result Calculation</vt:lpstr>
      <vt:lpstr>Archiving Completed Elections</vt:lpstr>
      <vt:lpstr>Archiving Completed Elections</vt:lpstr>
      <vt:lpstr>Archiving Completed Elections</vt:lpstr>
      <vt:lpstr>Archiving Completed Elections</vt:lpstr>
      <vt:lpstr>PowerPoint-Präsentation</vt:lpstr>
      <vt:lpstr>Benchmark</vt:lpstr>
      <vt:lpstr>PowerPoint-Präsentation</vt:lpstr>
      <vt:lpstr>Elections are general</vt:lpstr>
      <vt:lpstr>Elections are general</vt:lpstr>
      <vt:lpstr>Accessibility</vt:lpstr>
      <vt:lpstr>W3C Web Content Accessibility Guidelines 1.0 </vt:lpstr>
      <vt:lpstr>No JavaScript</vt:lpstr>
      <vt:lpstr>Demo</vt:lpstr>
      <vt:lpstr>SQL-Code, Höchstzahlverfahren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Wahl-Informationssystem</dc:title>
  <dc:creator>Thomas Weber</dc:creator>
  <cp:lastModifiedBy>Gernot Brunner</cp:lastModifiedBy>
  <cp:revision>29</cp:revision>
  <dcterms:created xsi:type="dcterms:W3CDTF">2016-01-20T22:05:23Z</dcterms:created>
  <dcterms:modified xsi:type="dcterms:W3CDTF">2016-01-24T17:25:42Z</dcterms:modified>
</cp:coreProperties>
</file>