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120</c:v>
                </c:pt>
                <c:pt idx="1">
                  <c:v>148</c:v>
                </c:pt>
                <c:pt idx="2">
                  <c:v>129</c:v>
                </c:pt>
                <c:pt idx="3">
                  <c:v>148</c:v>
                </c:pt>
                <c:pt idx="4">
                  <c:v>117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2E-4748-B797-735B81611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2060759136"/>
        <c:axId val="2060759680"/>
      </c:barChart>
      <c:catAx>
        <c:axId val="20607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0759680"/>
        <c:crosses val="autoZero"/>
        <c:auto val="1"/>
        <c:lblAlgn val="ctr"/>
        <c:lblOffset val="100"/>
        <c:noMultiLvlLbl val="0"/>
      </c:catAx>
      <c:valAx>
        <c:axId val="2060759680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075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202</c:v>
                </c:pt>
                <c:pt idx="1">
                  <c:v>420</c:v>
                </c:pt>
                <c:pt idx="2">
                  <c:v>153</c:v>
                </c:pt>
                <c:pt idx="3">
                  <c:v>705</c:v>
                </c:pt>
                <c:pt idx="4">
                  <c:v>170</c:v>
                </c:pt>
                <c:pt idx="5">
                  <c:v>180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15100688"/>
        <c:axId val="115105584"/>
      </c:barChart>
      <c:catAx>
        <c:axId val="1151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105584"/>
        <c:crosses val="autoZero"/>
        <c:auto val="1"/>
        <c:lblAlgn val="ctr"/>
        <c:lblOffset val="100"/>
        <c:noMultiLvlLbl val="0"/>
      </c:catAx>
      <c:valAx>
        <c:axId val="11510558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10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276</c:v>
                </c:pt>
                <c:pt idx="1">
                  <c:v>335</c:v>
                </c:pt>
                <c:pt idx="2">
                  <c:v>276</c:v>
                </c:pt>
                <c:pt idx="3">
                  <c:v>317</c:v>
                </c:pt>
                <c:pt idx="4">
                  <c:v>241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15105040"/>
        <c:axId val="115102864"/>
      </c:barChart>
      <c:catAx>
        <c:axId val="11510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102864"/>
        <c:crosses val="autoZero"/>
        <c:auto val="1"/>
        <c:lblAlgn val="ctr"/>
        <c:lblOffset val="100"/>
        <c:noMultiLvlLbl val="0"/>
      </c:catAx>
      <c:valAx>
        <c:axId val="11510286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10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99C5-8D72-4F1C-8CDA-1CA5B268785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7408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7408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4,7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9368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49210"/>
              </p:ext>
            </p:extLst>
          </p:nvPr>
        </p:nvGraphicFramePr>
        <p:xfrm>
          <a:off x="4367051" y="908719"/>
          <a:ext cx="3605302" cy="507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15397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843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9200</a:t>
            </a:r>
            <a:endParaRPr lang="de-DE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3923964929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6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7408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8" name="Rechteck 7"/>
          <p:cNvSpPr/>
          <p:nvPr/>
        </p:nvSpPr>
        <p:spPr>
          <a:xfrm>
            <a:off x="767408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10,6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9368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90216"/>
              </p:ext>
            </p:extLst>
          </p:nvPr>
        </p:nvGraphicFramePr>
        <p:xfrm>
          <a:off x="4367051" y="908719"/>
          <a:ext cx="3605302" cy="507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705ms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843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10078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i5-4200U @ 2.30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69617643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#3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7408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7408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9,8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9368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36189"/>
              </p:ext>
            </p:extLst>
          </p:nvPr>
        </p:nvGraphicFramePr>
        <p:xfrm>
          <a:off x="4367051" y="908719"/>
          <a:ext cx="3605302" cy="507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97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843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8812</a:t>
            </a:r>
            <a:endParaRPr lang="de-DE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860088809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2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7408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7408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69368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45782"/>
              </p:ext>
            </p:extLst>
          </p:nvPr>
        </p:nvGraphicFramePr>
        <p:xfrm>
          <a:off x="4367051" y="908719"/>
          <a:ext cx="3605302" cy="507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616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843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</a:t>
            </a:r>
            <a:endParaRPr lang="de-DE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101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14</cp:revision>
  <dcterms:created xsi:type="dcterms:W3CDTF">2015-12-01T23:29:31Z</dcterms:created>
  <dcterms:modified xsi:type="dcterms:W3CDTF">2015-12-02T22:54:48Z</dcterms:modified>
</cp:coreProperties>
</file>