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120</c:v>
                </c:pt>
                <c:pt idx="1">
                  <c:v>148</c:v>
                </c:pt>
                <c:pt idx="2">
                  <c:v>129</c:v>
                </c:pt>
                <c:pt idx="3">
                  <c:v>148</c:v>
                </c:pt>
                <c:pt idx="4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E-4748-B797-735B81611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372351184"/>
        <c:axId val="372346264"/>
      </c:barChart>
      <c:catAx>
        <c:axId val="37235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2346264"/>
        <c:crosses val="autoZero"/>
        <c:auto val="1"/>
        <c:lblAlgn val="ctr"/>
        <c:lblOffset val="100"/>
        <c:noMultiLvlLbl val="0"/>
      </c:catAx>
      <c:valAx>
        <c:axId val="37234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235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202</c:v>
                </c:pt>
                <c:pt idx="1">
                  <c:v>420</c:v>
                </c:pt>
                <c:pt idx="2">
                  <c:v>153</c:v>
                </c:pt>
                <c:pt idx="3">
                  <c:v>705</c:v>
                </c:pt>
                <c:pt idx="4">
                  <c:v>170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372351184"/>
        <c:axId val="372346264"/>
      </c:barChart>
      <c:catAx>
        <c:axId val="37235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2346264"/>
        <c:crosses val="autoZero"/>
        <c:auto val="1"/>
        <c:lblAlgn val="ctr"/>
        <c:lblOffset val="100"/>
        <c:noMultiLvlLbl val="0"/>
      </c:catAx>
      <c:valAx>
        <c:axId val="37234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235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51295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51295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51295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4,7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53255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7417"/>
              </p:ext>
            </p:extLst>
          </p:nvPr>
        </p:nvGraphicFramePr>
        <p:xfrm>
          <a:off x="4650938" y="908719"/>
          <a:ext cx="3605302" cy="507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850627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48667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8473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53567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9200</a:t>
            </a:r>
            <a:endParaRPr lang="de-DE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50627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256240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48667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848666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548462063"/>
              </p:ext>
            </p:extLst>
          </p:nvPr>
        </p:nvGraphicFramePr>
        <p:xfrm>
          <a:off x="8613451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6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51295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51295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51295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10,6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53255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61656"/>
              </p:ext>
            </p:extLst>
          </p:nvPr>
        </p:nvGraphicFramePr>
        <p:xfrm>
          <a:off x="4650938" y="908719"/>
          <a:ext cx="3605302" cy="507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705ms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850627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48667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8473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53567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10078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50627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256240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48667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848666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586488852"/>
              </p:ext>
            </p:extLst>
          </p:nvPr>
        </p:nvGraphicFramePr>
        <p:xfrm>
          <a:off x="8613451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51295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51295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51295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53255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75205"/>
              </p:ext>
            </p:extLst>
          </p:nvPr>
        </p:nvGraphicFramePr>
        <p:xfrm>
          <a:off x="4650938" y="908719"/>
          <a:ext cx="3605302" cy="507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850627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848667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8473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53567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</a:t>
            </a:r>
            <a:endParaRPr lang="de-DE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50627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256240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48667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848666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9</cp:revision>
  <dcterms:created xsi:type="dcterms:W3CDTF">2015-12-01T23:29:31Z</dcterms:created>
  <dcterms:modified xsi:type="dcterms:W3CDTF">2015-12-02T15:13:01Z</dcterms:modified>
</cp:coreProperties>
</file>