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93</c:v>
                </c:pt>
                <c:pt idx="1">
                  <c:v>174</c:v>
                </c:pt>
                <c:pt idx="2">
                  <c:v>80</c:v>
                </c:pt>
                <c:pt idx="3">
                  <c:v>274</c:v>
                </c:pt>
                <c:pt idx="4">
                  <c:v>85</c:v>
                </c:pt>
                <c:pt idx="5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4089296"/>
        <c:axId val="404089840"/>
      </c:barChart>
      <c:catAx>
        <c:axId val="40408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4089840"/>
        <c:crosses val="autoZero"/>
        <c:auto val="1"/>
        <c:lblAlgn val="ctr"/>
        <c:lblOffset val="100"/>
        <c:noMultiLvlLbl val="0"/>
      </c:catAx>
      <c:valAx>
        <c:axId val="404089840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40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84</c:v>
                </c:pt>
                <c:pt idx="1">
                  <c:v>166</c:v>
                </c:pt>
                <c:pt idx="2">
                  <c:v>70</c:v>
                </c:pt>
                <c:pt idx="3">
                  <c:v>263</c:v>
                </c:pt>
                <c:pt idx="4">
                  <c:v>75</c:v>
                </c:pt>
                <c:pt idx="5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45124688"/>
        <c:axId val="445114352"/>
      </c:barChart>
      <c:catAx>
        <c:axId val="44512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5114352"/>
        <c:crosses val="autoZero"/>
        <c:auto val="1"/>
        <c:lblAlgn val="ctr"/>
        <c:lblOffset val="100"/>
        <c:noMultiLvlLbl val="0"/>
      </c:catAx>
      <c:valAx>
        <c:axId val="445114352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512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115</c:v>
                </c:pt>
                <c:pt idx="1">
                  <c:v>257</c:v>
                </c:pt>
                <c:pt idx="2">
                  <c:v>87</c:v>
                </c:pt>
                <c:pt idx="3">
                  <c:v>403</c:v>
                </c:pt>
                <c:pt idx="4">
                  <c:v>107</c:v>
                </c:pt>
                <c:pt idx="5">
                  <c:v>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07344144"/>
        <c:axId val="507345776"/>
      </c:barChart>
      <c:catAx>
        <c:axId val="5073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345776"/>
        <c:crosses val="autoZero"/>
        <c:auto val="1"/>
        <c:lblAlgn val="ctr"/>
        <c:lblOffset val="100"/>
        <c:noMultiLvlLbl val="0"/>
      </c:catAx>
      <c:valAx>
        <c:axId val="507345776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109</c:v>
                </c:pt>
                <c:pt idx="1">
                  <c:v>282</c:v>
                </c:pt>
                <c:pt idx="2">
                  <c:v>86</c:v>
                </c:pt>
                <c:pt idx="3">
                  <c:v>431</c:v>
                </c:pt>
                <c:pt idx="4">
                  <c:v>93</c:v>
                </c:pt>
                <c:pt idx="5">
                  <c:v>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7539072"/>
        <c:axId val="407535264"/>
      </c:barChart>
      <c:catAx>
        <c:axId val="4075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5264"/>
        <c:crosses val="autoZero"/>
        <c:auto val="1"/>
        <c:lblAlgn val="ctr"/>
        <c:lblOffset val="100"/>
        <c:noMultiLvlLbl val="0"/>
      </c:catAx>
      <c:valAx>
        <c:axId val="407535264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99C5-8D72-4F1C-8CDA-1CA5B268785D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03255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4812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11552232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52291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6012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68264404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#3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24397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4799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70142078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8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259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5973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76757185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4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96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24</cp:revision>
  <dcterms:created xsi:type="dcterms:W3CDTF">2015-12-01T23:29:31Z</dcterms:created>
  <dcterms:modified xsi:type="dcterms:W3CDTF">2015-12-06T15:59:43Z</dcterms:modified>
</cp:coreProperties>
</file>