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1D09C09-14C8-4C7F-AA78-CCB767572B1D}">
          <p14:sldIdLst>
            <p14:sldId id="256"/>
          </p14:sldIdLst>
        </p14:section>
        <p14:section name="Intro" id="{C9C8EDD2-CB27-4BCA-AF91-11D80A2DA920}">
          <p14:sldIdLst>
            <p14:sldId id="257"/>
          </p14:sldIdLst>
        </p14:section>
        <p14:section name="Modeling" id="{3777355D-2D23-4C83-B764-A5EE608C6C9A}">
          <p14:sldIdLst>
            <p14:sldId id="258"/>
          </p14:sldIdLst>
        </p14:section>
        <p14:section name="Performance" id="{D2EB47A8-6615-4D9A-B175-425759F1061E}">
          <p14:sldIdLst>
            <p14:sldId id="259"/>
          </p14:sldIdLst>
        </p14:section>
        <p14:section name="Frontend" id="{AE0EC636-3150-40C4-BFAE-C6DB3C967D11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66" d="100"/>
          <a:sy n="66" d="100"/>
        </p:scale>
        <p:origin x="81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0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35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0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28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2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2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66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52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039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A6EA-0D90-46F4-B247-6A5A21F7EDC4}" type="datetimeFigureOut">
              <a:rPr lang="de-DE" smtClean="0"/>
              <a:t>20.01.2016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0390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 Engineering</a:t>
            </a:r>
          </a:p>
          <a:p>
            <a:r>
              <a:rPr lang="de-DE" dirty="0" smtClean="0"/>
              <a:t>Database Systems </a:t>
            </a:r>
            <a:r>
              <a:rPr lang="de-DE" dirty="0" err="1" smtClean="0"/>
              <a:t>Lecture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043571"/>
            <a:ext cx="9816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http://openinnovator.net/uni/lmu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919" y="5949279"/>
            <a:ext cx="544641" cy="5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openinnovator.net/uni/tum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47" y="5949278"/>
            <a:ext cx="544641" cy="5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openinnovator.net/uni/unia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576" y="5949279"/>
            <a:ext cx="544641" cy="54464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4038600" y="5990764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Software Engineering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Database Systems </a:t>
            </a:r>
            <a:r>
              <a:rPr lang="de-DE" sz="1200" dirty="0" err="1" smtClean="0">
                <a:solidFill>
                  <a:schemeClr val="bg1">
                    <a:lumMod val="85000"/>
                  </a:schemeClr>
                </a:solidFill>
              </a:rPr>
              <a:t>Lecture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8200" y="599076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Gernot Brunner</a:t>
            </a:r>
          </a:p>
          <a:p>
            <a:pPr algn="l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Thomas Weber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7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Wahl-Informationssystem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1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Design Goals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83432" y="1772816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3432" y="3149759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83432" y="4526702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95600" y="2020488"/>
            <a:ext cx="2666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Close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reality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495599" y="3397431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Performance</a:t>
            </a:r>
            <a:endParaRPr lang="de-DE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2495599" y="4774374"/>
            <a:ext cx="243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Accessibility</a:t>
            </a:r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366841"/>
            <a:ext cx="615942" cy="6153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38" y="4770325"/>
            <a:ext cx="411978" cy="5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3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-816768" y="-603448"/>
            <a:ext cx="13923168" cy="7611144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34259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0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9.9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Roboto Light</vt:lpstr>
      <vt:lpstr>Roboto Thin</vt:lpstr>
      <vt:lpstr>Office Theme</vt:lpstr>
      <vt:lpstr>Wahl-Informationssystem</vt:lpstr>
      <vt:lpstr>Main Design Goals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Wahl-Informationssystem</dc:title>
  <dc:creator>Thomas Weber</dc:creator>
  <cp:lastModifiedBy>Thomas Weber</cp:lastModifiedBy>
  <cp:revision>5</cp:revision>
  <dcterms:created xsi:type="dcterms:W3CDTF">2016-01-20T22:05:23Z</dcterms:created>
  <dcterms:modified xsi:type="dcterms:W3CDTF">2016-01-20T23:01:59Z</dcterms:modified>
</cp:coreProperties>
</file>