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ber" initials="TW" lastIdx="1" clrIdx="0">
    <p:extLst>
      <p:ext uri="{19B8F6BF-5375-455C-9EA6-DF929625EA0E}">
        <p15:presenceInfo xmlns:p15="http://schemas.microsoft.com/office/powerpoint/2012/main" userId="d20cb82f5dd9e3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C5"/>
    <a:srgbClr val="33F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9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2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5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8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1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5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82C2-4CC6-4008-AB3B-A4043B690EE9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5C9-3266-432C-A24F-573E803B4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5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winkelte Verbindung 28"/>
          <p:cNvCxnSpPr>
            <a:stCxn id="25" idx="2"/>
            <a:endCxn id="17" idx="1"/>
          </p:cNvCxnSpPr>
          <p:nvPr/>
        </p:nvCxnSpPr>
        <p:spPr>
          <a:xfrm rot="10800000">
            <a:off x="8040216" y="4139953"/>
            <a:ext cx="12700" cy="143635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7" idx="0"/>
            <a:endCxn id="30" idx="2"/>
          </p:cNvCxnSpPr>
          <p:nvPr/>
        </p:nvCxnSpPr>
        <p:spPr>
          <a:xfrm rot="5400000" flipH="1" flipV="1">
            <a:off x="9124099" y="3135603"/>
            <a:ext cx="280506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2279576" y="1637867"/>
            <a:ext cx="1440160" cy="720080"/>
          </a:xfrm>
          <a:prstGeom prst="roundRect">
            <a:avLst/>
          </a:prstGeom>
          <a:solidFill>
            <a:srgbClr val="3F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begin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040216" y="1622872"/>
            <a:ext cx="1440160" cy="720080"/>
          </a:xfrm>
          <a:prstGeom prst="roundRect">
            <a:avLst/>
          </a:prstGeom>
          <a:solidFill>
            <a:srgbClr val="3F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vote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/>
          <p:cNvCxnSpPr>
            <a:stCxn id="5" idx="3"/>
            <a:endCxn id="6" idx="1"/>
          </p:cNvCxnSpPr>
          <p:nvPr/>
        </p:nvCxnSpPr>
        <p:spPr>
          <a:xfrm flipV="1">
            <a:off x="3719736" y="1982912"/>
            <a:ext cx="4320480" cy="14995"/>
          </a:xfrm>
          <a:prstGeom prst="straightConnector1">
            <a:avLst/>
          </a:prstGeom>
          <a:ln w="25400">
            <a:solidFill>
              <a:srgbClr val="3F51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401910" y="1162361"/>
            <a:ext cx="29561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Enter Personalausweis-</a:t>
            </a:r>
            <a:r>
              <a:rPr lang="de-DE" sz="1400" dirty="0" err="1" smtClean="0"/>
              <a:t>No</a:t>
            </a:r>
            <a:r>
              <a:rPr lang="de-DE" sz="1400" dirty="0" smtClean="0"/>
              <a:t>. </a:t>
            </a:r>
            <a:r>
              <a:rPr lang="de-DE" sz="1400" dirty="0" err="1" smtClean="0"/>
              <a:t>and</a:t>
            </a:r>
            <a:r>
              <a:rPr lang="de-DE" sz="1400" dirty="0" smtClean="0"/>
              <a:t> PIN</a:t>
            </a:r>
          </a:p>
          <a:p>
            <a:r>
              <a:rPr lang="de-DE" sz="1400" dirty="0" smtClean="0"/>
              <a:t>Checks </a:t>
            </a:r>
            <a:r>
              <a:rPr lang="de-DE" sz="1400" dirty="0" err="1" smtClean="0"/>
              <a:t>whether</a:t>
            </a:r>
            <a:r>
              <a:rPr lang="de-DE" sz="1400" dirty="0" smtClean="0"/>
              <a:t> </a:t>
            </a:r>
            <a:r>
              <a:rPr lang="de-DE" sz="1400" dirty="0" err="1" smtClean="0"/>
              <a:t>citizen</a:t>
            </a:r>
            <a:r>
              <a:rPr lang="de-DE" sz="1400" dirty="0" smtClean="0"/>
              <a:t> </a:t>
            </a:r>
            <a:r>
              <a:rPr lang="de-DE" sz="1400" dirty="0" err="1" smtClean="0"/>
              <a:t>exists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not </a:t>
            </a:r>
            <a:r>
              <a:rPr lang="de-DE" sz="1400" dirty="0" err="1" smtClean="0"/>
              <a:t>voted</a:t>
            </a:r>
            <a:r>
              <a:rPr lang="de-DE" sz="1400" dirty="0" smtClean="0"/>
              <a:t> </a:t>
            </a:r>
            <a:r>
              <a:rPr lang="de-DE" sz="1400" dirty="0" err="1" smtClean="0"/>
              <a:t>yet</a:t>
            </a:r>
            <a:endParaRPr lang="de-DE" sz="1400" dirty="0"/>
          </a:p>
        </p:txBody>
      </p:sp>
      <p:cxnSp>
        <p:nvCxnSpPr>
          <p:cNvPr id="12" name="Gerade Verbindung mit Pfeil 11"/>
          <p:cNvCxnSpPr>
            <a:stCxn id="6" idx="2"/>
          </p:cNvCxnSpPr>
          <p:nvPr/>
        </p:nvCxnSpPr>
        <p:spPr>
          <a:xfrm>
            <a:off x="8760296" y="2342952"/>
            <a:ext cx="0" cy="1440160"/>
          </a:xfrm>
          <a:prstGeom prst="straightConnector1">
            <a:avLst/>
          </a:prstGeom>
          <a:ln w="25400">
            <a:solidFill>
              <a:srgbClr val="3F51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628587" y="2531858"/>
            <a:ext cx="2100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 smtClean="0"/>
              <a:t>Get</a:t>
            </a:r>
            <a:r>
              <a:rPr lang="de-DE" sz="1400" dirty="0" smtClean="0"/>
              <a:t> </a:t>
            </a:r>
            <a:r>
              <a:rPr lang="de-DE" sz="1400" dirty="0" err="1" smtClean="0"/>
              <a:t>random</a:t>
            </a:r>
            <a:r>
              <a:rPr lang="de-DE" sz="1400" dirty="0" smtClean="0"/>
              <a:t> 64 </a:t>
            </a:r>
            <a:r>
              <a:rPr lang="de-DE" sz="1400" dirty="0" err="1" smtClean="0"/>
              <a:t>digit</a:t>
            </a:r>
            <a:r>
              <a:rPr lang="de-DE" sz="1400" dirty="0" smtClean="0"/>
              <a:t> </a:t>
            </a:r>
            <a:r>
              <a:rPr lang="de-DE" sz="1400" dirty="0" err="1" smtClean="0"/>
              <a:t>token</a:t>
            </a:r>
            <a:endParaRPr lang="de-DE" sz="1400" dirty="0" smtClean="0"/>
          </a:p>
          <a:p>
            <a:pPr algn="r"/>
            <a:r>
              <a:rPr lang="de-DE" sz="1400" dirty="0" smtClean="0"/>
              <a:t>Save </a:t>
            </a:r>
            <a:r>
              <a:rPr lang="de-DE" sz="1400" dirty="0" err="1" smtClean="0"/>
              <a:t>token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IP, </a:t>
            </a:r>
            <a:r>
              <a:rPr lang="de-DE" sz="1400" dirty="0" err="1" smtClean="0"/>
              <a:t>dwbid</a:t>
            </a:r>
            <a:r>
              <a:rPr lang="de-DE" sz="1400" dirty="0" smtClean="0"/>
              <a:t> </a:t>
            </a:r>
          </a:p>
          <a:p>
            <a:pPr algn="r"/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statistical</a:t>
            </a:r>
            <a:r>
              <a:rPr lang="de-DE" sz="1400" dirty="0" smtClean="0"/>
              <a:t> </a:t>
            </a:r>
            <a:r>
              <a:rPr lang="de-DE" sz="1400" dirty="0" err="1" smtClean="0"/>
              <a:t>info</a:t>
            </a:r>
            <a:r>
              <a:rPr lang="de-DE" sz="1400" dirty="0" smtClean="0"/>
              <a:t> in DB</a:t>
            </a:r>
          </a:p>
          <a:p>
            <a:pPr algn="r"/>
            <a:r>
              <a:rPr lang="de-DE" sz="1400" dirty="0" smtClean="0"/>
              <a:t>Set </a:t>
            </a:r>
            <a:r>
              <a:rPr lang="de-DE" sz="1400" dirty="0" err="1" smtClean="0"/>
              <a:t>cookie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token</a:t>
            </a:r>
            <a:endParaRPr lang="de-DE" sz="14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8040216" y="3779912"/>
            <a:ext cx="1440160" cy="720080"/>
          </a:xfrm>
          <a:prstGeom prst="roundRect">
            <a:avLst/>
          </a:prstGeom>
          <a:solidFill>
            <a:srgbClr val="3F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anonymized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8" name="Gerade Verbindung mit Pfeil 17"/>
          <p:cNvCxnSpPr>
            <a:stCxn id="17" idx="1"/>
            <a:endCxn id="22" idx="3"/>
          </p:cNvCxnSpPr>
          <p:nvPr/>
        </p:nvCxnSpPr>
        <p:spPr>
          <a:xfrm flipH="1">
            <a:off x="3719736" y="4139952"/>
            <a:ext cx="4320480" cy="10580"/>
          </a:xfrm>
          <a:prstGeom prst="straightConnector1">
            <a:avLst/>
          </a:prstGeom>
          <a:ln w="25400">
            <a:solidFill>
              <a:srgbClr val="3F51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2279576" y="3790492"/>
            <a:ext cx="1440160" cy="720080"/>
          </a:xfrm>
          <a:prstGeom prst="roundRect">
            <a:avLst/>
          </a:prstGeom>
          <a:solidFill>
            <a:srgbClr val="3F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complete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865766" y="4150532"/>
            <a:ext cx="25921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Checks </a:t>
            </a:r>
            <a:r>
              <a:rPr lang="de-DE" sz="1400" dirty="0" err="1" smtClean="0"/>
              <a:t>whether</a:t>
            </a:r>
            <a:r>
              <a:rPr lang="de-DE" sz="1400" dirty="0" smtClean="0"/>
              <a:t> </a:t>
            </a:r>
            <a:r>
              <a:rPr lang="de-DE" sz="1400" dirty="0" err="1" smtClean="0"/>
              <a:t>votes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valid.</a:t>
            </a:r>
          </a:p>
          <a:p>
            <a:r>
              <a:rPr lang="de-DE" sz="1400" dirty="0" err="1" smtClean="0"/>
              <a:t>If</a:t>
            </a:r>
            <a:r>
              <a:rPr lang="de-DE" sz="1400" dirty="0" smtClean="0"/>
              <a:t> so, INSERT </a:t>
            </a:r>
            <a:r>
              <a:rPr lang="de-DE" sz="1400" dirty="0" err="1" smtClean="0"/>
              <a:t>of</a:t>
            </a:r>
            <a:r>
              <a:rPr lang="de-DE" sz="1400" dirty="0" smtClean="0"/>
              <a:t> Stimmzettel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DELETE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token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done</a:t>
            </a:r>
            <a:r>
              <a:rPr lang="de-DE" sz="1400" dirty="0" smtClean="0"/>
              <a:t> in </a:t>
            </a:r>
            <a:r>
              <a:rPr lang="de-DE" sz="1400" dirty="0" err="1" smtClean="0"/>
              <a:t>one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transaction</a:t>
            </a:r>
            <a:r>
              <a:rPr lang="de-DE" sz="1400" dirty="0" smtClean="0"/>
              <a:t>.</a:t>
            </a:r>
          </a:p>
          <a:p>
            <a:r>
              <a:rPr lang="de-DE" sz="1400" dirty="0" smtClean="0"/>
              <a:t>Cookie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deleted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25" name="Eine Ecke des Rechtecks schneiden 24"/>
          <p:cNvSpPr/>
          <p:nvPr/>
        </p:nvSpPr>
        <p:spPr>
          <a:xfrm>
            <a:off x="8040216" y="4860032"/>
            <a:ext cx="2160240" cy="14325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At </a:t>
            </a:r>
            <a:r>
              <a:rPr lang="de-DE" sz="1200" dirty="0" err="1" smtClean="0">
                <a:solidFill>
                  <a:schemeClr val="tx1"/>
                </a:solidFill>
              </a:rPr>
              <a:t>this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point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one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token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IP </a:t>
            </a:r>
            <a:r>
              <a:rPr lang="de-DE" sz="1200" dirty="0" err="1" smtClean="0">
                <a:solidFill>
                  <a:schemeClr val="tx1"/>
                </a:solidFill>
              </a:rPr>
              <a:t>address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can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vote</a:t>
            </a:r>
            <a:r>
              <a:rPr lang="de-DE" sz="1200" dirty="0" smtClean="0">
                <a:solidFill>
                  <a:schemeClr val="tx1"/>
                </a:solidFill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</a:rPr>
              <a:t>that</a:t>
            </a:r>
            <a:r>
              <a:rPr lang="de-DE" sz="1200" dirty="0" smtClean="0">
                <a:solidFill>
                  <a:schemeClr val="tx1"/>
                </a:solidFill>
              </a:rPr>
              <a:t> Direktwahlbezirk.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Aside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from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statistical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dirty="0" err="1" smtClean="0">
                <a:solidFill>
                  <a:schemeClr val="tx1"/>
                </a:solidFill>
              </a:rPr>
              <a:t>no</a:t>
            </a:r>
            <a:r>
              <a:rPr lang="de-DE" sz="1200" dirty="0" smtClean="0">
                <a:solidFill>
                  <a:schemeClr val="tx1"/>
                </a:solidFill>
              </a:rPr>
              <a:t> personal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associated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token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9768408" y="3077802"/>
            <a:ext cx="2160240" cy="8432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At </a:t>
            </a:r>
            <a:r>
              <a:rPr lang="de-DE" sz="1200" dirty="0" err="1" smtClean="0">
                <a:solidFill>
                  <a:schemeClr val="tx1"/>
                </a:solidFill>
              </a:rPr>
              <a:t>this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point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hasvoted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flag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</a:t>
            </a:r>
            <a:r>
              <a:rPr lang="de-DE" sz="1200" dirty="0" smtClean="0">
                <a:solidFill>
                  <a:schemeClr val="tx1"/>
                </a:solidFill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DB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that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idno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The </a:t>
            </a:r>
            <a:r>
              <a:rPr lang="de-DE" sz="1200" dirty="0" err="1" smtClean="0">
                <a:solidFill>
                  <a:schemeClr val="tx1"/>
                </a:solidFill>
              </a:rPr>
              <a:t>citizen</a:t>
            </a:r>
            <a:r>
              <a:rPr lang="de-DE" sz="1200" dirty="0" smtClean="0">
                <a:solidFill>
                  <a:schemeClr val="tx1"/>
                </a:solidFill>
              </a:rPr>
              <a:t> must finish </a:t>
            </a:r>
            <a:r>
              <a:rPr lang="de-DE" sz="1200" dirty="0" err="1" smtClean="0">
                <a:solidFill>
                  <a:schemeClr val="tx1"/>
                </a:solidFill>
              </a:rPr>
              <a:t>his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vote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risk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invalidation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endCxn id="5" idx="1"/>
          </p:cNvCxnSpPr>
          <p:nvPr/>
        </p:nvCxnSpPr>
        <p:spPr>
          <a:xfrm flipV="1">
            <a:off x="839416" y="1997907"/>
            <a:ext cx="1440160" cy="7498"/>
          </a:xfrm>
          <a:prstGeom prst="straightConnector1">
            <a:avLst/>
          </a:prstGeom>
          <a:ln w="25400">
            <a:solidFill>
              <a:srgbClr val="3F51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ine Ecke des Rechtecks schneiden 42"/>
          <p:cNvSpPr/>
          <p:nvPr/>
        </p:nvSpPr>
        <p:spPr>
          <a:xfrm>
            <a:off x="1919536" y="4880217"/>
            <a:ext cx="2016224" cy="1141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deleting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cookie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Token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entry</a:t>
            </a:r>
            <a:r>
              <a:rPr lang="de-DE" sz="1200" dirty="0" smtClean="0">
                <a:solidFill>
                  <a:schemeClr val="tx1"/>
                </a:solidFill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DB, </a:t>
            </a:r>
            <a:r>
              <a:rPr lang="de-DE" sz="1200" dirty="0" err="1" smtClean="0">
                <a:solidFill>
                  <a:schemeClr val="tx1"/>
                </a:solidFill>
              </a:rPr>
              <a:t>no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connection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can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be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drawn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from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vote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citizen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44" name="Gewinkelte Verbindung 43"/>
          <p:cNvCxnSpPr>
            <a:stCxn id="43" idx="0"/>
            <a:endCxn id="22" idx="3"/>
          </p:cNvCxnSpPr>
          <p:nvPr/>
        </p:nvCxnSpPr>
        <p:spPr>
          <a:xfrm flipH="1" flipV="1">
            <a:off x="3719736" y="4150532"/>
            <a:ext cx="216024" cy="1300221"/>
          </a:xfrm>
          <a:prstGeom prst="bentConnector3">
            <a:avLst>
              <a:gd name="adj1" fmla="val -10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4</cp:revision>
  <dcterms:created xsi:type="dcterms:W3CDTF">2015-12-13T23:09:25Z</dcterms:created>
  <dcterms:modified xsi:type="dcterms:W3CDTF">2015-12-13T23:58:46Z</dcterms:modified>
</cp:coreProperties>
</file>