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3691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8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1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54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92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27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910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931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51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04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096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2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54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9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40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87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289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55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7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6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53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73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6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59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2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An interpreter for a robot language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sp>
        <p:nvSpPr>
          <p:cNvPr id="37" name="Shape 37"/>
          <p:cNvSpPr/>
          <p:nvPr/>
        </p:nvSpPr>
        <p:spPr>
          <a:xfrm>
            <a:off x="2317200" y="4429400"/>
            <a:ext cx="6826799" cy="597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  José Juan Aguilar, Ester Lorente. CL Primavera 2014-2015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Descripción de los módulos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Analizador:</a:t>
            </a:r>
          </a:p>
          <a:p>
            <a:pPr lvl="0" indent="254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indent="254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00" y="2514100"/>
            <a:ext cx="22479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400" y="1861489"/>
            <a:ext cx="4574400" cy="28389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2652887" y="3081772"/>
            <a:ext cx="1196099" cy="3983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Descripción de los módulos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Traductor: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Compilación de includes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Recopilacion información: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funciones de includes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variables globales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Type Check → Traducción de instrucción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Descripción de los módulos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 dirty="0"/>
              <a:t>Traductor:</a:t>
            </a:r>
          </a:p>
          <a:p>
            <a:pPr lvl="0" rtl="0">
              <a:spcBef>
                <a:spcPts val="0"/>
              </a:spcBef>
              <a:buNone/>
            </a:pPr>
            <a:r>
              <a:rPr lang="es" b="1" dirty="0"/>
              <a:t>			</a:t>
            </a:r>
            <a:r>
              <a:rPr lang="es" b="1" dirty="0" smtClean="0"/>
              <a:t>                           </a:t>
            </a:r>
            <a:r>
              <a:rPr lang="es" sz="1800" dirty="0" smtClean="0"/>
              <a:t>Traducción </a:t>
            </a:r>
            <a:r>
              <a:rPr lang="es" sz="1800" dirty="0"/>
              <a:t>a </a:t>
            </a:r>
            <a:r>
              <a:rPr lang="es" sz="1800" i="1" dirty="0"/>
              <a:t>leJOS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4255137" y="3112272"/>
            <a:ext cx="1196099" cy="3983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2158148"/>
            <a:ext cx="4004324" cy="24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574" y="2496000"/>
            <a:ext cx="3196225" cy="1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Descripción de los módulos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Software/Hardware Externo:</a:t>
            </a:r>
          </a:p>
          <a:p>
            <a:pPr marL="4114800" lvl="0" indent="457200" rtl="0">
              <a:spcBef>
                <a:spcPts val="0"/>
              </a:spcBef>
              <a:buNone/>
            </a:pPr>
            <a:r>
              <a:rPr lang="es" sz="1800"/>
              <a:t> </a:t>
            </a:r>
            <a:r>
              <a:rPr lang="es" sz="1800" i="1"/>
              <a:t>LEGO Mindstorms nxt 2.0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9" y="2754450"/>
            <a:ext cx="3196225" cy="17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3198812" y="3034672"/>
            <a:ext cx="1196099" cy="398399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800" y="2449862"/>
            <a:ext cx="3484000" cy="23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Descripción de las fases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Fases: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Familiarización con Robots y recopilación info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Desarrollo de Gramática de nuestro lenguaje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Type check y Traducción a lejos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Añadir potencia: Librerías y Objetos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Testing, testing, testing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Sonar: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Usa el sensor ultrasónico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Acciones: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Busca objetos cercanos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Mantiene distancia con obstáculos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Elige el giro con menos obstáculos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Sonar: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87" y="1531325"/>
            <a:ext cx="267652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575" y="1531325"/>
            <a:ext cx="19812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Sonar: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t="80684"/>
          <a:stretch/>
        </p:blipFill>
        <p:spPr>
          <a:xfrm>
            <a:off x="5693375" y="1584275"/>
            <a:ext cx="2657475" cy="82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18260"/>
          <a:stretch/>
        </p:blipFill>
        <p:spPr>
          <a:xfrm>
            <a:off x="2133550" y="1525200"/>
            <a:ext cx="2657475" cy="35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000" y="2988475"/>
            <a:ext cx="17049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Piloto: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Objeto para el manejo fácil de un cierto robot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Acciones: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definir características de nuestro robot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mover el robot de manera intuitiva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funcionalidad seguir líneas 1 y 2 colores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Piloto: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49670"/>
          <a:stretch/>
        </p:blipFill>
        <p:spPr>
          <a:xfrm>
            <a:off x="1868300" y="1727650"/>
            <a:ext cx="5981700" cy="308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Contenido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Objetivo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El Lenguaje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Descripción de los módulos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Descripción de las fases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Las Librerías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 b="1"/>
              <a:t>Ejemplos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Piloto: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74669" r="47484"/>
          <a:stretch/>
        </p:blipFill>
        <p:spPr>
          <a:xfrm>
            <a:off x="551600" y="3536575"/>
            <a:ext cx="3141400" cy="15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t="51936" r="40596" b="25330"/>
          <a:stretch/>
        </p:blipFill>
        <p:spPr>
          <a:xfrm>
            <a:off x="551600" y="2144337"/>
            <a:ext cx="3553399" cy="139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600" y="2014575"/>
            <a:ext cx="21526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Las Librerías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Mate: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Contiene funciones matemáticas básicas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Exponenciación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Char char="○"/>
            </a:pPr>
            <a:r>
              <a:rPr lang="es"/>
              <a:t>Absoluto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Ejemplos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Ejemplo 1: Resolución de un laberinto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Avanza hasta que encuentra un obstáculo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Busca una dirección sin obstáculos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Repite 1 y 2 unas X veces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Ejemplos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Ejemplo 2: Sigue una línea bicolor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Lee color izq y der de la línea a seguir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Avanza y realiza lectura de color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Si la lectura es el color izq o der de la línea → 2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Decide si salida por la izq o der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Corrige hacia izq o der según decisión punto 4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Si consigue volver a la línea → 2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Termina ejecucion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Ejemplos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Ejemplo 3: Seguir un objeto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Busca el objeto más cercano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Gira y avanza en esa dirección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s"/>
              <a:t>Repite 1 y 2 unas X veces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57200" y="481224"/>
            <a:ext cx="8229600" cy="3465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4800">
                <a:solidFill>
                  <a:srgbClr val="000000"/>
                </a:solidFill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700"/>
              <a:t>Objetivo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b="1"/>
              <a:t>Desarrollar un lenguaje que: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Sea sencillo y a su vez potente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Interactúe con el robot </a:t>
            </a:r>
            <a:r>
              <a:rPr lang="es" i="1"/>
              <a:t>LEGO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i="1"/>
              <a:t>Mindstorms nxt 2.0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Permita usar acciones predefinidas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17644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El Lenguaje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b="1"/>
              <a:t>Estructura básica de un programa: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Includes *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Globales *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Funciones +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700" y="2277400"/>
            <a:ext cx="5260075" cy="26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700"/>
              <a:t>El Lenguaje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Funcionalidades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Todas las que posee un lenguaje imperativo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Interacción con el mundo real: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lectura de sensores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movimiento de motores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El Lenguaje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Interacción con el mundo real: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Sensores: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Sensor de Color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600"/>
              <a:t>c = COLOR(1)					c.getColor()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Sensor de Tacto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600"/>
              <a:t>	t = TOUCH(4)					t.getTouch()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Sensor de Ultrasonido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600"/>
              <a:t>	us = ULTRA(3)					us.getUltrasonic()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El Lenguaje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Interacción con el mundo real: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Motores: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Creadora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s" sz="1600"/>
              <a:t>m1 = MOTOR(1)				m2 = MOTOR(3)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Setter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s"/>
              <a:t>	</a:t>
            </a:r>
            <a:r>
              <a:rPr lang="es" sz="1600"/>
              <a:t>m1.setSpeed(num)				m2.stop()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s" sz="1600"/>
              <a:t>m2.avanzar([num,bool])			m1.retroceder([num,bool])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91666"/>
              <a:buFont typeface="Courier New"/>
              <a:buChar char="o"/>
            </a:pPr>
            <a:r>
              <a:rPr lang="es"/>
              <a:t>Getter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600"/>
              <a:t>	m2.getSpeed()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700"/>
              <a:t>El Lenguaje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b="1"/>
              <a:t>Otras funciones: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es" sz="1600"/>
              <a:t>sleep([num])				</a:t>
            </a:r>
          </a:p>
          <a:p>
            <a:pPr marL="0" indent="0" rtl="0">
              <a:spcBef>
                <a:spcPts val="0"/>
              </a:spcBef>
              <a:buNone/>
            </a:pPr>
            <a:endParaRPr sz="1600"/>
          </a:p>
          <a:p>
            <a:pPr marL="0" indent="0" rtl="0">
              <a:spcBef>
                <a:spcPts val="0"/>
              </a:spcBef>
              <a:buNone/>
            </a:pPr>
            <a:r>
              <a:rPr lang="es" b="1"/>
              <a:t>Includes y Objetos: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Includes: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s" sz="1600"/>
              <a:t>include paquete/clase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Objetos: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</a:t>
            </a:r>
            <a:r>
              <a:rPr lang="es" sz="1600"/>
              <a:t>o = OBJECT(clase)					o.funcionClase([params])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4700"/>
              <a:t>Descripción de los módulos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b="1"/>
              <a:t>Módulos: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Analizador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Traductor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s"/>
              <a:t>Software/Hardware Externo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427</Words>
  <Application>Microsoft Office PowerPoint</Application>
  <PresentationFormat>Presentación en pantalla (16:9)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modern</vt:lpstr>
      <vt:lpstr>An interpreter for a robot language</vt:lpstr>
      <vt:lpstr>Contenido</vt:lpstr>
      <vt:lpstr>Objetivo</vt:lpstr>
      <vt:lpstr>El Lenguaje</vt:lpstr>
      <vt:lpstr>El Lenguaje</vt:lpstr>
      <vt:lpstr>El Lenguaje</vt:lpstr>
      <vt:lpstr>El Lenguaje</vt:lpstr>
      <vt:lpstr>El Lenguaje</vt:lpstr>
      <vt:lpstr>Descripción de los módulos</vt:lpstr>
      <vt:lpstr>Descripción de los módulos</vt:lpstr>
      <vt:lpstr>Descripción de los módulos</vt:lpstr>
      <vt:lpstr>Descripción de los módulos</vt:lpstr>
      <vt:lpstr>Descripción de los módulos</vt:lpstr>
      <vt:lpstr>Descripción de las fases</vt:lpstr>
      <vt:lpstr>Las Librerías</vt:lpstr>
      <vt:lpstr>Las Librerías</vt:lpstr>
      <vt:lpstr>Las Librerías</vt:lpstr>
      <vt:lpstr>Las Librerías</vt:lpstr>
      <vt:lpstr>Las Librerías</vt:lpstr>
      <vt:lpstr>Las Librerías</vt:lpstr>
      <vt:lpstr>Las Librerías</vt:lpstr>
      <vt:lpstr>Ejemplos</vt:lpstr>
      <vt:lpstr>Ejemplos</vt:lpstr>
      <vt:lpstr>Ejemplos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interpreter for a robot language</dc:title>
  <dc:creator>Ester Lorente</dc:creator>
  <cp:lastModifiedBy>Ester Lorente</cp:lastModifiedBy>
  <cp:revision>2</cp:revision>
  <dcterms:modified xsi:type="dcterms:W3CDTF">2015-06-05T01:27:23Z</dcterms:modified>
</cp:coreProperties>
</file>