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55081180b_0_2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55081180b_0_2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55081180b_0_2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55081180b_0_2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55081180b_0_2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55081180b_0_2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55081180b_0_2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55081180b_0_2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55081180b_0_2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55081180b_0_2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55081180b_0_2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855081180b_0_2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55081180b_0_2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55081180b_0_2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55081180b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55081180b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55081180b_0_2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55081180b_0_2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55081180b_0_2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55081180b_0_2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55081180b_0_2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55081180b_0_2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55081180b_0_2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55081180b_0_2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55081180b_0_2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55081180b_0_2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55081180b_0_2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55081180b_0_2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55081180b_0_2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55081180b_0_2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WLOG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7380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</a:rPr>
              <a:t>Sistema de blogging para desarrolladores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945050" y="41272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Autor: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Alberto Fausto Morgado Linares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Tutor: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Sergio Malo Molina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Ilerna Online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del proyecto(II)</a:t>
            </a:r>
            <a:endParaRPr/>
          </a:p>
        </p:txBody>
      </p:sp>
      <p:sp>
        <p:nvSpPr>
          <p:cNvPr id="336" name="Google Shape;336;p22"/>
          <p:cNvSpPr txBox="1"/>
          <p:nvPr/>
        </p:nvSpPr>
        <p:spPr>
          <a:xfrm>
            <a:off x="409000" y="1908675"/>
            <a:ext cx="17724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aven Pro"/>
                <a:ea typeface="Maven Pro"/>
                <a:cs typeface="Maven Pro"/>
                <a:sym typeface="Maven Pro"/>
              </a:rPr>
              <a:t>Casos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aven Pro"/>
                <a:ea typeface="Maven Pro"/>
                <a:cs typeface="Maven Pro"/>
                <a:sym typeface="Maven Pro"/>
              </a:rPr>
              <a:t>de uso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aven Pro"/>
                <a:ea typeface="Maven Pro"/>
                <a:cs typeface="Maven Pro"/>
                <a:sym typeface="Maven Pro"/>
              </a:rPr>
              <a:t>(Usuario)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37" name="Google Shape;337;p22"/>
          <p:cNvPicPr preferRelativeResize="0"/>
          <p:nvPr/>
        </p:nvPicPr>
        <p:blipFill rotWithShape="1">
          <a:blip r:embed="rId3">
            <a:alphaModFix/>
          </a:blip>
          <a:srcRect b="0" l="0" r="0" t="54233"/>
          <a:stretch/>
        </p:blipFill>
        <p:spPr>
          <a:xfrm>
            <a:off x="1895950" y="1908675"/>
            <a:ext cx="7012333" cy="2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del proyecto(III)</a:t>
            </a:r>
            <a:endParaRPr/>
          </a:p>
        </p:txBody>
      </p:sp>
      <p:sp>
        <p:nvSpPr>
          <p:cNvPr id="343" name="Google Shape;343;p23"/>
          <p:cNvSpPr txBox="1"/>
          <p:nvPr/>
        </p:nvSpPr>
        <p:spPr>
          <a:xfrm>
            <a:off x="409000" y="1908675"/>
            <a:ext cx="17724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aven Pro"/>
                <a:ea typeface="Maven Pro"/>
                <a:cs typeface="Maven Pro"/>
                <a:sym typeface="Maven Pro"/>
              </a:rPr>
              <a:t>Casos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aven Pro"/>
                <a:ea typeface="Maven Pro"/>
                <a:cs typeface="Maven Pro"/>
                <a:sym typeface="Maven Pro"/>
              </a:rPr>
              <a:t>de uso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aven Pro"/>
                <a:ea typeface="Maven Pro"/>
                <a:cs typeface="Maven Pro"/>
                <a:sym typeface="Maven Pro"/>
              </a:rPr>
              <a:t>(Admin)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44" name="Google Shape;344;p23"/>
          <p:cNvPicPr preferRelativeResize="0"/>
          <p:nvPr/>
        </p:nvPicPr>
        <p:blipFill rotWithShape="1">
          <a:blip r:embed="rId3">
            <a:alphaModFix/>
          </a:blip>
          <a:srcRect b="43630" l="0" r="14398" t="0"/>
          <a:stretch/>
        </p:blipFill>
        <p:spPr>
          <a:xfrm>
            <a:off x="2711150" y="1301375"/>
            <a:ext cx="5709899" cy="34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del proyecto(IV)</a:t>
            </a:r>
            <a:endParaRPr/>
          </a:p>
        </p:txBody>
      </p:sp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Desarrollo </a:t>
            </a:r>
            <a:r>
              <a:rPr i="1" lang="es" sz="2400"/>
              <a:t>model-driven</a:t>
            </a:r>
            <a:endParaRPr i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Lenguaje de Plantillas de Django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Vistas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Panel de administración de Django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Despliegue y pruebas</a:t>
            </a:r>
            <a:endParaRPr/>
          </a:p>
        </p:txBody>
      </p:sp>
      <p:sp>
        <p:nvSpPr>
          <p:cNvPr id="356" name="Google Shape;356;p25"/>
          <p:cNvSpPr txBox="1"/>
          <p:nvPr>
            <p:ph idx="1" type="body"/>
          </p:nvPr>
        </p:nvSpPr>
        <p:spPr>
          <a:xfrm>
            <a:off x="1303800" y="1363325"/>
            <a:ext cx="7030500" cy="31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Pruebas de caja negra:</a:t>
            </a:r>
            <a:endParaRPr b="1"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Navegación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CRUD panel de Administración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Crear Posts desde la API externa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400"/>
              <a:t>Pruebas unitarias:</a:t>
            </a:r>
            <a:endParaRPr b="1"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tests.py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 de la aplicación</a:t>
            </a:r>
            <a:endParaRPr/>
          </a:p>
        </p:txBody>
      </p:sp>
      <p:pic>
        <p:nvPicPr>
          <p:cNvPr id="362" name="Google Shape;3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475" y="1597875"/>
            <a:ext cx="7039156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368" name="Google Shape;368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Objetivos alcanzados: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Sistema de blogging para programadores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Disponible en Github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Modelos, plantillas, panel de administración.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API externa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Conclusiones(II)</a:t>
            </a:r>
            <a:endParaRPr/>
          </a:p>
        </p:txBody>
      </p:sp>
      <p:sp>
        <p:nvSpPr>
          <p:cNvPr id="374" name="Google Shape;374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Objetivos personales: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Puesta al día del CV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Refrescar conceptos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Estudiar VS Mundo Laboral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"/>
              <a:t>Introducción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Motivaciones del proyecto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Herramientas similares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Wordpress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Blogger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Desarrollado por y para programadores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</a:t>
            </a:r>
            <a:r>
              <a:rPr lang="es"/>
              <a:t>Objetivos propuestos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Sistema de blogging gratuito y open-source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Definiciones de la BD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Plantilla básica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Panel de administración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Disponible en Github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API externa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Metodología utilizada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Metodología Ágil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Scrum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Manifiesto ágil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/>
              <a:t>“</a:t>
            </a:r>
            <a:r>
              <a:rPr i="1" lang="es" sz="2400"/>
              <a:t>Respuesta ante el cambio sobre seguir un plan</a:t>
            </a:r>
            <a:r>
              <a:rPr lang="es" sz="2400"/>
              <a:t>”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Tecnologías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Principalmente: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Postgres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Python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Node.js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HTML5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CSS y Bootstrap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Planificación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Diagrama de Gantt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Retrasos intrínsecos del proyecto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Retrasos dada la situación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/>
              <a:t>Diagrama de Gantt</a:t>
            </a:r>
            <a:endParaRPr b="0"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 rotWithShape="1">
          <a:blip r:embed="rId3">
            <a:alphaModFix/>
          </a:blip>
          <a:srcRect b="28315" l="0" r="0" t="10960"/>
          <a:stretch/>
        </p:blipFill>
        <p:spPr>
          <a:xfrm>
            <a:off x="269638" y="1183750"/>
            <a:ext cx="8604725" cy="38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/>
              <a:t>Diagrama de Gantt (2)</a:t>
            </a:r>
            <a:endParaRPr b="0"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 rotWithShape="1">
          <a:blip r:embed="rId3">
            <a:alphaModFix/>
          </a:blip>
          <a:srcRect b="0" l="0" r="0" t="77469"/>
          <a:stretch/>
        </p:blipFill>
        <p:spPr>
          <a:xfrm>
            <a:off x="105088" y="1990050"/>
            <a:ext cx="8933825" cy="1496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del proyecto(I)</a:t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213" y="1130875"/>
            <a:ext cx="6467226" cy="40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1"/>
          <p:cNvSpPr txBox="1"/>
          <p:nvPr/>
        </p:nvSpPr>
        <p:spPr>
          <a:xfrm>
            <a:off x="409000" y="1908675"/>
            <a:ext cx="17724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aven Pro"/>
                <a:ea typeface="Maven Pro"/>
                <a:cs typeface="Maven Pro"/>
                <a:sym typeface="Maven Pro"/>
              </a:rPr>
              <a:t>Diagrama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aven Pro"/>
                <a:ea typeface="Maven Pro"/>
                <a:cs typeface="Maven Pro"/>
                <a:sym typeface="Maven Pro"/>
              </a:rPr>
              <a:t>E-R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