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84" r:id="rId5"/>
    <p:sldId id="286" r:id="rId6"/>
    <p:sldId id="287" r:id="rId7"/>
    <p:sldId id="297" r:id="rId8"/>
    <p:sldId id="298" r:id="rId9"/>
    <p:sldId id="299" r:id="rId10"/>
    <p:sldId id="294" r:id="rId11"/>
    <p:sldId id="295" r:id="rId12"/>
  </p:sldIdLst>
  <p:sldSz cx="12192000" cy="6858000"/>
  <p:notesSz cx="6858000" cy="9144000"/>
  <p:defaultTextStyle>
    <a:defPPr rtl="0">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53" d="100"/>
          <a:sy n="53" d="100"/>
        </p:scale>
        <p:origin x="854" y="43"/>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C238102F-BFA3-4357-9FA0-3A064E6F1B5A}" type="datetimeFigureOut">
              <a:rPr lang="en-GB" smtClean="0"/>
              <a:t>16/10/2023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980D3DFC-11A7-4DDF-8AEE-A5ACE051EBF3}" type="slidenum">
              <a:rPr lang="en-GB" smtClean="0"/>
              <a:t>‹#›</a:t>
            </a:fld>
            <a:endParaRPr lang="en-GB"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1</a:t>
            </a:fld>
            <a:endParaRPr lang="en-GB"/>
          </a:p>
        </p:txBody>
      </p:sp>
    </p:spTree>
    <p:extLst>
      <p:ext uri="{BB962C8B-B14F-4D97-AF65-F5344CB8AC3E}">
        <p14:creationId xmlns:p14="http://schemas.microsoft.com/office/powerpoint/2010/main" val="1908791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2</a:t>
            </a:fld>
            <a:endParaRPr lang="en-GB"/>
          </a:p>
        </p:txBody>
      </p:sp>
    </p:spTree>
    <p:extLst>
      <p:ext uri="{BB962C8B-B14F-4D97-AF65-F5344CB8AC3E}">
        <p14:creationId xmlns:p14="http://schemas.microsoft.com/office/powerpoint/2010/main" val="3283356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3</a:t>
            </a:fld>
            <a:endParaRPr lang="en-GB"/>
          </a:p>
        </p:txBody>
      </p:sp>
    </p:spTree>
    <p:extLst>
      <p:ext uri="{BB962C8B-B14F-4D97-AF65-F5344CB8AC3E}">
        <p14:creationId xmlns:p14="http://schemas.microsoft.com/office/powerpoint/2010/main" val="127212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7</a:t>
            </a:fld>
            <a:endParaRPr lang="en-GB"/>
          </a:p>
        </p:txBody>
      </p:sp>
    </p:spTree>
    <p:extLst>
      <p:ext uri="{BB962C8B-B14F-4D97-AF65-F5344CB8AC3E}">
        <p14:creationId xmlns:p14="http://schemas.microsoft.com/office/powerpoint/2010/main" val="217494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8</a:t>
            </a:fld>
            <a:endParaRPr lang="en-GB"/>
          </a:p>
        </p:txBody>
      </p:sp>
    </p:spTree>
    <p:extLst>
      <p:ext uri="{BB962C8B-B14F-4D97-AF65-F5344CB8AC3E}">
        <p14:creationId xmlns:p14="http://schemas.microsoft.com/office/powerpoint/2010/main" val="193116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rtlCol="0" anchor="b">
            <a:noAutofit/>
          </a:bodyPr>
          <a:lstStyle>
            <a:lvl1pPr marL="0" indent="0" algn="l">
              <a:lnSpc>
                <a:spcPct val="90000"/>
              </a:lnSpc>
              <a:defRPr lang="en-GB" sz="600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rtlCol="0">
            <a:noAutofit/>
          </a:bodyPr>
          <a:lstStyle>
            <a:lvl1pPr marL="54864" indent="0" algn="l">
              <a:lnSpc>
                <a:spcPct val="120000"/>
              </a:lnSpc>
              <a:spcBef>
                <a:spcPts val="0"/>
              </a:spcBef>
              <a:buNone/>
              <a:defRPr lang="en-GB" sz="2000"/>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noProof="0"/>
              <a:t>Click to edit Master subtitle style</a:t>
            </a:r>
            <a:endParaRPr lang="en-GB" noProof="0"/>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GB" sz="1800">
                <a:solidFill>
                  <a:schemeClr val="tx1"/>
                </a:solidFill>
              </a:defRPr>
            </a:lvl1pPr>
          </a:lstStyle>
          <a:p>
            <a:pPr marL="0" lvl="0" algn="ctr" rtl="0"/>
            <a:r>
              <a:rPr lang="en-US" noProof="0"/>
              <a:t>Click icon to add picture</a:t>
            </a:r>
            <a:endParaRPr lang="en-GB" noProof="0"/>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rtlCol="0"/>
          <a:lstStyle>
            <a:lvl1pPr>
              <a:defRPr lang="en-GB">
                <a:solidFill>
                  <a:schemeClr val="bg1"/>
                </a:solidFill>
              </a:defRPr>
            </a:lvl1pPr>
          </a:lstStyle>
          <a:p>
            <a:pPr rtl="0"/>
            <a:r>
              <a:rPr lang="en-US" noProof="0"/>
              <a:t>Click to edit Master title style</a:t>
            </a:r>
            <a:endParaRPr lang="en-GB" noProof="0"/>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rtlCol="0" anchor="ctr"/>
          <a:lstStyle>
            <a:lvl1pPr marL="0" indent="0">
              <a:lnSpc>
                <a:spcPct val="120000"/>
              </a:lnSpc>
              <a:spcBef>
                <a:spcPts val="0"/>
              </a:spcBef>
              <a:buNone/>
              <a:defRPr lang="en-GB" sz="2000" b="0">
                <a:latin typeface="+mj-lt"/>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rtlCol="0" anchor="ctr"/>
          <a:lstStyle>
            <a:lvl1pPr marL="0" indent="-137160">
              <a:lnSpc>
                <a:spcPct val="100000"/>
              </a:lnSpc>
              <a:spcBef>
                <a:spcPts val="0"/>
              </a:spcBef>
              <a:buSzPct val="50000"/>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rtlCol="0" anchor="ctr"/>
          <a:lstStyle>
            <a:lvl1pPr marL="0" indent="0">
              <a:lnSpc>
                <a:spcPct val="120000"/>
              </a:lnSpc>
              <a:spcBef>
                <a:spcPts val="0"/>
              </a:spcBef>
              <a:buNone/>
              <a:defRPr lang="en-GB" sz="2000" b="0">
                <a:latin typeface="+mj-lt"/>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rtlCol="0" anchor="ctr"/>
          <a:lstStyle>
            <a:lvl1pPr marL="0" indent="-137160">
              <a:lnSpc>
                <a:spcPct val="100000"/>
              </a:lnSpc>
              <a:spcBef>
                <a:spcPts val="0"/>
              </a:spcBef>
              <a:buSzPct val="50000"/>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rtlCol="0"/>
          <a:lstStyle>
            <a:defPPr>
              <a:defRPr lang="en-GB"/>
            </a:defPPr>
          </a:lstStyle>
          <a:p>
            <a:pPr rtl="0"/>
            <a:r>
              <a:rPr lang="en-GB"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rtlCol="0"/>
          <a:lstStyle>
            <a:defPPr>
              <a:defRPr lang="en-GB"/>
            </a:defPPr>
          </a:lstStyle>
          <a:p>
            <a:pPr rtl="0"/>
            <a:r>
              <a:rPr lang="en-GB"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rtlCol="0"/>
          <a:lstStyle>
            <a:defPPr>
              <a:defRPr lang="en-GB"/>
            </a:defPPr>
          </a:lstStyle>
          <a:p>
            <a:pPr rtl="0"/>
            <a:fld id="{8D0AFDD5-844D-364D-8AEC-50CF4D36D55D}" type="slidenum">
              <a:rPr lang="en-GB" noProof="0" smtClean="0"/>
              <a:pPr/>
              <a:t>‹#›</a:t>
            </a:fld>
            <a:endParaRPr lang="en-GB"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rtlCol="0"/>
          <a:lstStyle>
            <a:defPPr>
              <a:defRPr lang="en-GB"/>
            </a:defPPr>
          </a:lstStyle>
          <a:p>
            <a:pPr rtl="0"/>
            <a:r>
              <a:rPr lang="en-GB"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rtlCol="0"/>
          <a:lstStyle>
            <a:defPPr>
              <a:defRPr lang="en-GB"/>
            </a:defPPr>
          </a:lstStyle>
          <a:p>
            <a:pPr rtl="0"/>
            <a:r>
              <a:rPr lang="en-GB"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rtlCol="0"/>
          <a:lstStyle>
            <a:defPPr>
              <a:defRPr lang="en-GB"/>
            </a:defPPr>
          </a:lstStyle>
          <a:p>
            <a:pPr rtl="0"/>
            <a:fld id="{8D0AFDD5-844D-364D-8AEC-50CF4D36D55D}" type="slidenum">
              <a:rPr lang="en-GB" noProof="0" smtClean="0"/>
              <a:pPr/>
              <a:t>‹#›</a:t>
            </a:fld>
            <a:endParaRPr lang="en-GB"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rtlCol="0"/>
          <a:lstStyle>
            <a:defPPr>
              <a:defRPr lang="en-GB"/>
            </a:defPPr>
          </a:lstStyle>
          <a:p>
            <a:pPr rtl="0"/>
            <a:r>
              <a:rPr lang="en-GB"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rtlCol="0"/>
          <a:lstStyle>
            <a:defPPr>
              <a:defRPr lang="en-GB"/>
            </a:defPPr>
          </a:lstStyle>
          <a:p>
            <a:pPr rtl="0"/>
            <a:r>
              <a:rPr lang="en-GB"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rtlCol="0"/>
          <a:lstStyle>
            <a:lvl1pPr algn="l">
              <a:lnSpc>
                <a:spcPct val="90000"/>
              </a:lnSpc>
              <a:defRPr lang="en-GB"/>
            </a:lvl1pPr>
          </a:lstStyle>
          <a:p>
            <a:pPr rtl="0"/>
            <a:r>
              <a:rPr lang="en-US" noProof="0"/>
              <a:t>Click to edit Master title style</a:t>
            </a:r>
            <a:endParaRPr lang="en-GB" noProof="0"/>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rtlCol="0" anchor="ctr"/>
          <a:lstStyle>
            <a:lvl1pPr marL="0" indent="0" algn="ctr">
              <a:buNone/>
              <a:defRPr lang="en-GB"/>
            </a:lvl1pPr>
          </a:lstStyle>
          <a:p>
            <a:pPr rtl="0"/>
            <a:r>
              <a:rPr lang="en-US" noProof="0"/>
              <a:t>Click icon to add picture</a:t>
            </a:r>
            <a:endParaRPr lang="en-GB" noProof="0"/>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rtlCol="0"/>
          <a:lstStyle>
            <a:lvl1pPr marL="0" indent="0">
              <a:lnSpc>
                <a:spcPct val="100000"/>
              </a:lnSpc>
              <a:spcBef>
                <a:spcPts val="0"/>
              </a:spcBef>
              <a:buNone/>
              <a:defRPr lang="en-GB" sz="1600"/>
            </a:lvl1pPr>
            <a:lvl2pPr>
              <a:defRPr lang="en-GB" sz="1400"/>
            </a:lvl2pPr>
            <a:lvl3pPr>
              <a:defRPr lang="en-GB" sz="1200"/>
            </a:lvl3pPr>
            <a:lvl4pPr>
              <a:defRPr lang="en-GB" sz="1100"/>
            </a:lvl4pPr>
            <a:lvl5pPr>
              <a:defRPr lang="en-GB" sz="1100"/>
            </a:lvl5pPr>
          </a:lstStyle>
          <a:p>
            <a:pPr lvl="0" rt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rtlCol="0"/>
          <a:lstStyle>
            <a:defPPr>
              <a:defRPr lang="en-GB"/>
            </a:defPPr>
          </a:lstStyle>
          <a:p>
            <a:pPr rtl="0"/>
            <a:fld id="{8D0AFDD5-844D-364D-8AEC-50CF4D36D55D}" type="slidenum">
              <a:rPr lang="en-GB" noProof="0" smtClean="0"/>
              <a:pPr/>
              <a:t>‹#›</a:t>
            </a:fld>
            <a:endParaRPr lang="en-GB"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rtlCol="0" anchor="t">
            <a:noAutofit/>
          </a:bodyPr>
          <a:lstStyle>
            <a:lvl1pPr marL="0" indent="0" algn="l">
              <a:lnSpc>
                <a:spcPct val="90000"/>
              </a:lnSpc>
              <a:defRPr lang="en-GB" sz="600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rtlCol="0">
            <a:noAutofit/>
          </a:bodyPr>
          <a:lstStyle>
            <a:lvl1pPr marL="0" indent="0" algn="l">
              <a:lnSpc>
                <a:spcPct val="100000"/>
              </a:lnSpc>
              <a:spcBef>
                <a:spcPts val="1000"/>
              </a:spcBef>
              <a:buNone/>
              <a:defRPr lang="en-GB" sz="1600"/>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noProof="0"/>
              <a:t>Click to edit Master subtitle style</a:t>
            </a:r>
            <a:endParaRPr lang="en-GB" noProof="0"/>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GB" sz="1800">
                <a:solidFill>
                  <a:schemeClr val="tx1"/>
                </a:solidFill>
              </a:defRPr>
            </a:lvl1pPr>
          </a:lstStyle>
          <a:p>
            <a:pPr marL="0" lvl="0" algn="ctr" rtl="0"/>
            <a:r>
              <a:rPr lang="en-US" noProof="0"/>
              <a:t>Click icon to add picture</a:t>
            </a:r>
            <a:endParaRPr lang="en-GB" noProof="0"/>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rtlCol="0"/>
          <a:lstStyle>
            <a:defPPr>
              <a:defRPr lang="en-GB"/>
            </a:defPPr>
          </a:lstStyle>
          <a:p>
            <a:pPr rtl="0"/>
            <a:r>
              <a:rPr lang="en-GB"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rtlCol="0"/>
          <a:lstStyle>
            <a:defPPr>
              <a:defRPr lang="en-GB"/>
            </a:defPPr>
          </a:lstStyle>
          <a:p>
            <a:pPr rtl="0"/>
            <a:r>
              <a:rPr lang="en-GB"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rtlCol="0"/>
          <a:lstStyle>
            <a:defPPr>
              <a:defRPr lang="en-GB"/>
            </a:defPPr>
          </a:lstStyle>
          <a:p>
            <a:pPr rtl="0"/>
            <a:r>
              <a:rPr lang="en-GB"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rtlCol="0"/>
          <a:lstStyle>
            <a:defPPr>
              <a:defRPr lang="en-GB"/>
            </a:defPPr>
          </a:lstStyle>
          <a:p>
            <a:pPr rtl="0"/>
            <a:r>
              <a:rPr lang="en-GB"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rtlCol="0"/>
          <a:lstStyle>
            <a:defPPr>
              <a:defRPr lang="en-GB"/>
            </a:defPPr>
          </a:lstStyle>
          <a:p>
            <a:pPr rtl="0"/>
            <a:r>
              <a:rPr lang="en-GB"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rtlCol="0"/>
          <a:lstStyle>
            <a:defPPr>
              <a:defRPr lang="en-GB"/>
            </a:defPPr>
          </a:lstStyle>
          <a:p>
            <a:pPr rtl="0"/>
            <a:r>
              <a:rPr lang="en-GB"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rtlCol="0"/>
          <a:lstStyle>
            <a:lvl1pPr algn="l">
              <a:lnSpc>
                <a:spcPct val="90000"/>
              </a:lnSpc>
              <a:defRPr lang="en-GB"/>
            </a:lvl1pPr>
          </a:lstStyle>
          <a:p>
            <a:pPr rtl="0"/>
            <a:r>
              <a:rPr lang="en-US" noProof="0"/>
              <a:t>Click to edit Master title style</a:t>
            </a:r>
            <a:endParaRPr lang="en-GB" noProof="0"/>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rtlCol="0" anchor="ctr"/>
          <a:lstStyle>
            <a:lvl1pPr marL="0" indent="0" algn="ctr">
              <a:buNone/>
              <a:defRPr lang="en-GB"/>
            </a:lvl1pPr>
          </a:lstStyle>
          <a:p>
            <a:pPr rtl="0"/>
            <a:r>
              <a:rPr lang="en-US" noProof="0"/>
              <a:t>Click icon to add picture</a:t>
            </a:r>
            <a:endParaRPr lang="en-GB" noProof="0"/>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rtlCol="0"/>
          <a:lstStyle>
            <a:lvl1pPr marL="54864" indent="0">
              <a:lnSpc>
                <a:spcPct val="120000"/>
              </a:lnSpc>
              <a:spcBef>
                <a:spcPts val="0"/>
              </a:spcBef>
              <a:buNone/>
              <a:defRPr lang="en-GB" sz="1600"/>
            </a:lvl1pPr>
            <a:lvl2pPr>
              <a:defRPr lang="en-GB" sz="1400"/>
            </a:lvl2pPr>
            <a:lvl3pPr>
              <a:defRPr lang="en-GB" sz="1200"/>
            </a:lvl3pPr>
            <a:lvl4pPr>
              <a:defRPr lang="en-GB" sz="1100"/>
            </a:lvl4pPr>
            <a:lvl5pPr>
              <a:defRPr lang="en-GB" sz="1100"/>
            </a:lvl5pPr>
          </a:lstStyle>
          <a:p>
            <a:pPr lvl="0" rt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rtlCol="0"/>
          <a:lstStyle>
            <a:lvl1pPr>
              <a:defRPr lang="en-GB">
                <a:solidFill>
                  <a:schemeClr val="bg1"/>
                </a:solidFill>
              </a:defRPr>
            </a:lvl1pPr>
          </a:lstStyle>
          <a:p>
            <a:pPr rtl="0"/>
            <a:fld id="{8D0AFDD5-844D-364D-8AEC-50CF4D36D55D}" type="slidenum">
              <a:rPr lang="en-GB" noProof="0" smtClean="0"/>
              <a:pPr/>
              <a:t>‹#›</a:t>
            </a:fld>
            <a:endParaRPr lang="en-GB"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rtlCol="0" anchor="t"/>
          <a:lstStyle>
            <a:lvl1pPr algn="l">
              <a:defRPr lang="en-GB" sz="60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rtlCol="0"/>
          <a:lstStyle>
            <a:lvl1pPr marL="0" indent="0">
              <a:lnSpc>
                <a:spcPct val="100000"/>
              </a:lnSpc>
              <a:spcBef>
                <a:spcPts val="0"/>
              </a:spcBef>
              <a:buNone/>
              <a:defRPr lang="en-GB" sz="2000">
                <a:solidFill>
                  <a:schemeClr val="tx1"/>
                </a:solidFill>
              </a:defRPr>
            </a:lvl1pPr>
            <a:lvl2pPr marL="457200" indent="0">
              <a:buNone/>
              <a:defRPr lang="en-GB" sz="2000">
                <a:solidFill>
                  <a:schemeClr val="tx1">
                    <a:tint val="75000"/>
                  </a:schemeClr>
                </a:solidFill>
              </a:defRPr>
            </a:lvl2pPr>
            <a:lvl3pPr marL="914400" indent="0">
              <a:buNone/>
              <a:defRPr lang="en-GB" sz="1800">
                <a:solidFill>
                  <a:schemeClr val="tx1">
                    <a:tint val="75000"/>
                  </a:schemeClr>
                </a:solidFill>
              </a:defRPr>
            </a:lvl3pPr>
            <a:lvl4pPr marL="1371600" indent="0">
              <a:buNone/>
              <a:defRPr lang="en-GB" sz="1600">
                <a:solidFill>
                  <a:schemeClr val="tx1">
                    <a:tint val="75000"/>
                  </a:schemeClr>
                </a:solidFill>
              </a:defRPr>
            </a:lvl4pPr>
            <a:lvl5pPr marL="1828800" indent="0">
              <a:buNone/>
              <a:defRPr lang="en-GB" sz="1600">
                <a:solidFill>
                  <a:schemeClr val="tx1">
                    <a:tint val="75000"/>
                  </a:schemeClr>
                </a:solidFill>
              </a:defRPr>
            </a:lvl5pPr>
            <a:lvl6pPr marL="2286000" indent="0">
              <a:buNone/>
              <a:defRPr lang="en-GB" sz="1600">
                <a:solidFill>
                  <a:schemeClr val="tx1">
                    <a:tint val="75000"/>
                  </a:schemeClr>
                </a:solidFill>
              </a:defRPr>
            </a:lvl6pPr>
            <a:lvl7pPr marL="2743200" indent="0">
              <a:buNone/>
              <a:defRPr lang="en-GB" sz="1600">
                <a:solidFill>
                  <a:schemeClr val="tx1">
                    <a:tint val="75000"/>
                  </a:schemeClr>
                </a:solidFill>
              </a:defRPr>
            </a:lvl7pPr>
            <a:lvl8pPr marL="3200400" indent="0">
              <a:buNone/>
              <a:defRPr lang="en-GB" sz="1600">
                <a:solidFill>
                  <a:schemeClr val="tx1">
                    <a:tint val="75000"/>
                  </a:schemeClr>
                </a:solidFill>
              </a:defRPr>
            </a:lvl8pPr>
            <a:lvl9pPr marL="3657600" indent="0">
              <a:buNone/>
              <a:defRPr lang="en-GB" sz="1600">
                <a:solidFill>
                  <a:schemeClr val="tx1">
                    <a:tint val="75000"/>
                  </a:schemeClr>
                </a:solidFill>
              </a:defRPr>
            </a:lvl9pPr>
          </a:lstStyle>
          <a:p>
            <a:pPr lvl="0" rt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rtlCol="0" anchor="ctr"/>
          <a:lstStyle>
            <a:lvl1pPr marL="0" indent="0" algn="ctr">
              <a:buNone/>
              <a:defRPr lang="en-GB"/>
            </a:lvl1pPr>
          </a:lstStyle>
          <a:p>
            <a:pPr rtl="0"/>
            <a:r>
              <a:rPr lang="en-US" noProof="0"/>
              <a:t>Click icon to add picture</a:t>
            </a:r>
            <a:endParaRPr lang="en-GB" noProof="0"/>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rtlCol="0"/>
          <a:lstStyle>
            <a:defPPr>
              <a:defRPr lang="en-GB"/>
            </a:def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rtlCol="0"/>
          <a:lstStyle>
            <a:defPPr>
              <a:defRPr lang="en-GB"/>
            </a:defPPr>
          </a:lstStyle>
          <a:p>
            <a:pPr rtl="0"/>
            <a:r>
              <a:rPr lang="en-GB"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rtlCol="0"/>
          <a:lstStyle>
            <a:defPPr>
              <a:defRPr lang="en-GB"/>
            </a:defPPr>
          </a:lstStyle>
          <a:p>
            <a:pPr rtl="0"/>
            <a:r>
              <a:rPr lang="en-GB"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rtlCol="0" anchor="ctr"/>
          <a:lstStyle>
            <a:lvl1pPr algn="l">
              <a:lnSpc>
                <a:spcPct val="90000"/>
              </a:lnSpc>
              <a:defRPr lang="en-GB" sz="4000"/>
            </a:lvl1pPr>
          </a:lstStyle>
          <a:p>
            <a:pPr rtl="0"/>
            <a:r>
              <a:rPr lang="en-US" noProof="0"/>
              <a:t>Click to edit Master title style</a:t>
            </a:r>
            <a:endParaRPr lang="en-GB" noProof="0"/>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rtlCol="0" anchor="t"/>
          <a:lstStyle>
            <a:lvl1pPr marL="0" indent="0">
              <a:buNone/>
              <a:defRPr lang="en-GB" sz="25000" b="1">
                <a:solidFill>
                  <a:schemeClr val="tx2"/>
                </a:solidFill>
                <a:latin typeface="+mj-lt"/>
              </a:defRPr>
            </a:lvl1pPr>
          </a:lstStyle>
          <a:p>
            <a:pPr lvl="0" rtl="0"/>
            <a:r>
              <a:rPr lang="en-GB"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rtlCol="0"/>
          <a:lstStyle>
            <a:lvl1pPr marL="0" indent="0">
              <a:lnSpc>
                <a:spcPct val="100000"/>
              </a:lnSpc>
              <a:spcBef>
                <a:spcPts val="0"/>
              </a:spcBef>
              <a:buNone/>
              <a:defRPr lang="en-GB" sz="2000"/>
            </a:lvl1pPr>
          </a:lstStyle>
          <a:p>
            <a:pPr lvl="0" rt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rtlCol="0"/>
          <a:lstStyle>
            <a:lvl1pPr marL="0" indent="0">
              <a:buNone/>
              <a:defRPr lang="en-GB" sz="25000" b="1">
                <a:solidFill>
                  <a:schemeClr val="tx2"/>
                </a:solidFill>
                <a:latin typeface="+mj-lt"/>
              </a:defRPr>
            </a:lvl1pPr>
          </a:lstStyle>
          <a:p>
            <a:pPr lvl="0" rtl="0"/>
            <a:r>
              <a:rPr lang="en-GB"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rtlCol="0"/>
          <a:lstStyle>
            <a:defPPr>
              <a:defRPr lang="en-GB"/>
            </a:defPPr>
          </a:lstStyle>
          <a:p>
            <a:pPr rtl="0"/>
            <a:r>
              <a:rPr lang="en-GB"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rtlCol="0"/>
          <a:lstStyle>
            <a:defPPr>
              <a:defRPr lang="en-GB"/>
            </a:defPPr>
          </a:lstStyle>
          <a:p>
            <a:pPr rtl="0"/>
            <a:r>
              <a:rPr lang="en-GB"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rtlCol="0"/>
          <a:lstStyle>
            <a:defPPr>
              <a:defRPr lang="en-GB"/>
            </a:defPPr>
          </a:lstStyle>
          <a:p>
            <a:pPr rtl="0"/>
            <a:fld id="{8D0AFDD5-844D-364D-8AEC-50CF4D36D55D}" type="slidenum">
              <a:rPr lang="en-GB" noProof="0" smtClean="0"/>
              <a:pPr/>
              <a:t>‹#›</a:t>
            </a:fld>
            <a:endParaRPr lang="en-GB"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rtlCol="0"/>
          <a:lstStyle>
            <a:lvl1pPr>
              <a:defRPr lang="en-GB">
                <a:solidFill>
                  <a:schemeClr val="bg1"/>
                </a:solidFill>
              </a:defRPr>
            </a:lvl1pPr>
          </a:lstStyle>
          <a:p>
            <a:pPr rtl="0"/>
            <a:r>
              <a:rPr lang="en-US" noProof="0"/>
              <a:t>Click to edit Master title style</a:t>
            </a:r>
            <a:endParaRPr lang="en-GB" noProof="0"/>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rtlCol="0"/>
          <a:lstStyle>
            <a:lvl1pPr>
              <a:defRPr lang="en-GB">
                <a:solidFill>
                  <a:schemeClr val="bg1"/>
                </a:solidFill>
              </a:defRPr>
            </a:lvl1pPr>
          </a:lstStyle>
          <a:p>
            <a:pPr rtl="0"/>
            <a:fld id="{8D0AFDD5-844D-364D-8AEC-50CF4D36D55D}" type="slidenum">
              <a:rPr lang="en-GB" noProof="0" smtClean="0"/>
              <a:pPr/>
              <a:t>‹#›</a:t>
            </a:fld>
            <a:endParaRPr lang="en-GB"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rtlCol="0"/>
          <a:lstStyle>
            <a:lvl1pPr>
              <a:defRPr lang="en-GB">
                <a:solidFill>
                  <a:schemeClr val="bg1"/>
                </a:solidFill>
              </a:defRPr>
            </a:lvl1pPr>
          </a:lstStyle>
          <a:p>
            <a:pPr rtl="0"/>
            <a:r>
              <a:rPr lang="en-GB"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rtlCol="0"/>
          <a:lstStyle>
            <a:lvl1pPr>
              <a:defRPr lang="en-GB">
                <a:solidFill>
                  <a:schemeClr val="bg1"/>
                </a:solidFill>
              </a:defRPr>
            </a:lvl1pPr>
          </a:lstStyle>
          <a:p>
            <a:pPr rtl="0"/>
            <a:r>
              <a:rPr lang="en-GB"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rtlCol="0"/>
          <a:lstStyle>
            <a:lvl1pPr>
              <a:defRPr lang="en-GB">
                <a:solidFill>
                  <a:schemeClr val="tx1"/>
                </a:solidFill>
              </a:defRPr>
            </a:lvl1pPr>
          </a:lstStyle>
          <a:p>
            <a:pPr rtl="0"/>
            <a:r>
              <a:rPr lang="en-US" noProof="0"/>
              <a:t>Click to edit Master title style</a:t>
            </a:r>
            <a:endParaRPr lang="en-GB" noProof="0"/>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rtlCol="0"/>
          <a:lstStyle>
            <a:lvl1pPr marL="0" indent="0" algn="ctr">
              <a:buNone/>
              <a:defRPr lang="en-GB" sz="1200"/>
            </a:lvl1pPr>
          </a:lstStyle>
          <a:p>
            <a:pPr lvl="0" rt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rtlCol="0"/>
          <a:lstStyle>
            <a:lvl1pPr marL="0" indent="0" algn="ctr">
              <a:buNone/>
              <a:defRPr lang="en-GB" sz="1200"/>
            </a:lvl1pPr>
          </a:lstStyle>
          <a:p>
            <a:pPr lvl="0" rt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rtlCol="0"/>
          <a:lstStyle>
            <a:lvl1pPr marL="0" indent="0" algn="ctr">
              <a:buNone/>
              <a:defRPr lang="en-GB" sz="1200"/>
            </a:lvl1pPr>
          </a:lstStyle>
          <a:p>
            <a:pPr lvl="0" rt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rtlCol="0"/>
          <a:lstStyle>
            <a:lvl1pPr marL="0" indent="0" algn="ctr">
              <a:buNone/>
              <a:defRPr lang="en-GB" sz="1200"/>
            </a:lvl1pPr>
          </a:lstStyle>
          <a:p>
            <a:pPr lvl="0" rt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rtlCol="0" anchor="ctr"/>
          <a:lstStyle>
            <a:lvl1pPr algn="l">
              <a:defRPr lang="en-GB"/>
            </a:lvl1pPr>
          </a:lstStyle>
          <a:p>
            <a:pPr rtl="0"/>
            <a:r>
              <a:rPr lang="en-US" noProof="0"/>
              <a:t>Click to edit Master title style</a:t>
            </a:r>
            <a:endParaRPr lang="en-GB" noProof="0"/>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rtlCol="0"/>
          <a:lstStyle>
            <a:lvl1pPr marL="0" indent="0">
              <a:buNone/>
              <a:defRPr lang="en-GB" sz="1600">
                <a:latin typeface="+mn-lt"/>
              </a:defRPr>
            </a:lvl1pPr>
          </a:lstStyle>
          <a:p>
            <a:pPr lvl="0" rt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defPPr>
              <a:defRPr lang="en-GB"/>
            </a:def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lang="en-GB" sz="1000">
                <a:solidFill>
                  <a:schemeClr val="tx1"/>
                </a:solidFill>
                <a:latin typeface="+mj-lt"/>
              </a:defRPr>
            </a:lvl1pPr>
          </a:lstStyle>
          <a:p>
            <a:pPr rtl="0"/>
            <a:r>
              <a:rPr lang="en-GB"/>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lang="en-GB" sz="1000">
                <a:solidFill>
                  <a:schemeClr val="tx1"/>
                </a:solidFill>
                <a:latin typeface="+mj-lt"/>
              </a:defRPr>
            </a:lvl1pPr>
          </a:lstStyle>
          <a:p>
            <a:pPr rtl="0"/>
            <a:r>
              <a:rPr lang="en-GB"/>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lang="en-GB" sz="1000">
                <a:solidFill>
                  <a:schemeClr val="tx1"/>
                </a:solidFill>
                <a:latin typeface="+mj-lt"/>
              </a:defRPr>
            </a:lvl1pPr>
          </a:lstStyle>
          <a:p>
            <a:pPr rtl="0"/>
            <a:fld id="{8D0AFDD5-844D-364D-8AEC-50CF4D36D55D}" type="slidenum">
              <a:rPr lang="en-GB" smtClean="0"/>
              <a:pPr/>
              <a:t>‹#›</a:t>
            </a:fld>
            <a:endParaRPr lang="en-GB"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lang="en-GB"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975360" y="1108364"/>
            <a:ext cx="10078720" cy="1927444"/>
          </a:xfrm>
        </p:spPr>
        <p:txBody>
          <a:bodyPr rtlCol="0"/>
          <a:lstStyle>
            <a:defPPr>
              <a:defRPr lang="en-GB"/>
            </a:defPPr>
          </a:lstStyle>
          <a:p>
            <a:pPr rtl="0"/>
            <a:r>
              <a:rPr lang="de-DE" sz="4800" dirty="0"/>
              <a:t>Distributed version control system</a:t>
            </a:r>
            <a:endParaRPr lang="en-GB" sz="4800"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4897120" y="3863849"/>
            <a:ext cx="4873752" cy="630936"/>
          </a:xfrm>
        </p:spPr>
        <p:txBody>
          <a:bodyPr rtlCol="0"/>
          <a:lstStyle>
            <a:defPPr>
              <a:defRPr lang="en-GB"/>
            </a:defPPr>
          </a:lstStyle>
          <a:p>
            <a:pPr rtl="0"/>
            <a:r>
              <a:rPr lang="en-GB" dirty="0"/>
              <a:t>ELOUARDI BILAL</a:t>
            </a:r>
          </a:p>
          <a:p>
            <a:pPr rtl="0"/>
            <a:endParaRPr lang="en-GB" dirty="0"/>
          </a:p>
        </p:txBody>
      </p:sp>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rtlCol="0"/>
          <a:lstStyle>
            <a:defPPr>
              <a:defRPr lang="en-GB"/>
            </a:defPPr>
          </a:lstStyle>
          <a:p>
            <a:pPr rtl="0"/>
            <a:r>
              <a:rPr lang="en-GB"/>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rtlCol="0"/>
          <a:lstStyle>
            <a:defPPr>
              <a:defRPr lang="en-GB"/>
            </a:defPPr>
          </a:lstStyle>
          <a:p>
            <a:pPr rtl="0"/>
            <a:r>
              <a:rPr lang="en-GB"/>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rtlCol="0"/>
          <a:lstStyle>
            <a:defPPr>
              <a:defRPr lang="en-GB"/>
            </a:defPPr>
          </a:lstStyle>
          <a:p>
            <a:pPr rtl="0"/>
            <a:r>
              <a:rPr lang="en-GB"/>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rtlCol="0"/>
          <a:lstStyle>
            <a:defPPr>
              <a:defRPr lang="en-GB"/>
            </a:defPPr>
          </a:lstStyle>
          <a:p>
            <a:pPr rtl="0"/>
            <a:r>
              <a:rPr lang="en-GB"/>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rtlCol="0"/>
          <a:lstStyle>
            <a:defPPr>
              <a:defRPr lang="en-GB"/>
            </a:defPPr>
          </a:lstStyle>
          <a:p>
            <a:pPr rtl="0"/>
            <a:r>
              <a:rPr lang="en-GB"/>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rtlCol="0"/>
          <a:lstStyle>
            <a:defPPr>
              <a:defRPr lang="en-GB"/>
            </a:defPPr>
          </a:lstStyle>
          <a:p>
            <a:pPr rtl="0"/>
            <a:r>
              <a:rPr lang="en-GB"/>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a:xfrm>
            <a:off x="824102" y="4325111"/>
            <a:ext cx="1947672" cy="773361"/>
          </a:xfrm>
        </p:spPr>
        <p:txBody>
          <a:bodyPr rtlCol="0"/>
          <a:lstStyle>
            <a:defPPr>
              <a:defRPr lang="en-GB"/>
            </a:defPPr>
          </a:lstStyle>
          <a:p>
            <a:pPr rtl="0"/>
            <a:r>
              <a:rPr lang="en-GB" dirty="0"/>
              <a:t>Introduction DVCS</a:t>
            </a:r>
          </a:p>
          <a:p>
            <a:pPr rtl="0"/>
            <a:endParaRPr lang="en-GB"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92055" y="4326702"/>
            <a:ext cx="2083945" cy="771770"/>
          </a:xfrm>
        </p:spPr>
        <p:txBody>
          <a:bodyPr rtlCol="0"/>
          <a:lstStyle>
            <a:defPPr>
              <a:defRPr lang="en-GB"/>
            </a:defPPr>
          </a:lstStyle>
          <a:p>
            <a:pPr rtl="0"/>
            <a:r>
              <a:rPr lang="en-GB" b="0" i="0" dirty="0">
                <a:solidFill>
                  <a:srgbClr val="374151"/>
                </a:solidFill>
                <a:effectLst/>
                <a:latin typeface="Söhne"/>
              </a:rPr>
              <a:t>Les a vantages de</a:t>
            </a:r>
          </a:p>
          <a:p>
            <a:pPr rtl="0"/>
            <a:r>
              <a:rPr lang="en-GB" b="0" i="0" dirty="0">
                <a:solidFill>
                  <a:srgbClr val="374151"/>
                </a:solidFill>
                <a:effectLst/>
                <a:latin typeface="Söhne"/>
              </a:rPr>
              <a:t>DVCS</a:t>
            </a:r>
            <a:endParaRPr lang="en-GB"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168328" y="4313642"/>
            <a:ext cx="2083946" cy="856874"/>
          </a:xfrm>
        </p:spPr>
        <p:txBody>
          <a:bodyPr rtlCol="0"/>
          <a:lstStyle>
            <a:defPPr>
              <a:defRPr lang="en-GB"/>
            </a:defPPr>
          </a:lstStyle>
          <a:p>
            <a:pPr rtl="0"/>
            <a:r>
              <a:rPr lang="de-DE" dirty="0"/>
              <a:t>Désavantages</a:t>
            </a:r>
          </a:p>
          <a:p>
            <a:pPr rtl="0"/>
            <a:r>
              <a:rPr lang="de-DE" dirty="0"/>
              <a:t>De DVCS</a:t>
            </a:r>
            <a:endParaRPr lang="en-GB"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279858" y="4319944"/>
            <a:ext cx="1947672" cy="778528"/>
          </a:xfrm>
        </p:spPr>
        <p:txBody>
          <a:bodyPr rtlCol="0"/>
          <a:lstStyle>
            <a:defPPr>
              <a:defRPr lang="en-GB"/>
            </a:defPPr>
          </a:lstStyle>
          <a:p>
            <a:pPr rtl="0"/>
            <a:r>
              <a:rPr lang="de-DE" dirty="0"/>
              <a:t>Points clés</a:t>
            </a:r>
            <a:endParaRPr lang="en-GB"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rtlCol="0"/>
          <a:lstStyle>
            <a:defPPr>
              <a:defRPr lang="en-GB"/>
            </a:defPPr>
          </a:lstStyle>
          <a:p>
            <a:pPr rtl="0"/>
            <a:r>
              <a:rPr lang="en-GB" dirty="0"/>
              <a:t>Résumé</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rtlCol="0"/>
          <a:lstStyle>
            <a:defPPr>
              <a:defRPr lang="en-GB"/>
            </a:defPPr>
          </a:lstStyle>
          <a:p>
            <a:pPr rtl="0"/>
            <a:fld id="{8D0AFDD5-844D-364D-8AEC-50CF4D36D55D}" type="slidenum">
              <a:rPr lang="en-GB" smtClean="0"/>
              <a:pPr/>
              <a:t>2</a:t>
            </a:fld>
            <a:endParaRPr lang="en-GB"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rtlCol="0"/>
          <a:lstStyle>
            <a:defPPr>
              <a:defRPr lang="en-GB"/>
            </a:defPPr>
          </a:lstStyle>
          <a:p>
            <a:pPr rtl="0"/>
            <a:r>
              <a:rPr lang="de-DE" dirty="0"/>
              <a:t>Distributed version control system</a:t>
            </a:r>
            <a:endParaRPr lang="en-GB" dirty="0"/>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rtlCol="0"/>
          <a:lstStyle>
            <a:defPPr>
              <a:defRPr lang="en-GB"/>
            </a:defPPr>
          </a:lstStyle>
          <a:p>
            <a:pPr rtl="0"/>
            <a:r>
              <a:rPr lang="en-GB"/>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rtlCol="0"/>
          <a:lstStyle>
            <a:defPPr>
              <a:defRPr lang="en-GB"/>
            </a:defPPr>
          </a:lstStyle>
          <a:p>
            <a:pPr rtl="0"/>
            <a:r>
              <a:rPr lang="en-GB" dirty="0"/>
              <a:t>Introduction</a:t>
            </a:r>
            <a:br>
              <a:rPr lang="en-GB" dirty="0">
                <a:sym typeface="DM Sans Medium"/>
              </a:rPr>
            </a:br>
            <a:endParaRPr lang="en-GB"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3054095"/>
            <a:ext cx="5010912" cy="2386123"/>
          </a:xfrm>
        </p:spPr>
        <p:txBody>
          <a:bodyPr rtlCol="0"/>
          <a:lstStyle>
            <a:defPPr>
              <a:defRPr lang="en-GB"/>
            </a:defPPr>
          </a:lstStyle>
          <a:p>
            <a:pPr rtl="0"/>
            <a:r>
              <a:rPr lang="fr-FR" i="0" dirty="0">
                <a:solidFill>
                  <a:srgbClr val="090A0B"/>
                </a:solidFill>
                <a:effectLst/>
                <a:latin typeface="Arial" panose="020B0604020202020204" pitchFamily="34" charset="0"/>
              </a:rPr>
              <a:t>Un système de gestion de version distribué (DVCS), tel que Git, est un type de système de gestion de version qui réplique le référentiel sur la machine de chaque utilisateur, c'est-à-dire que chaque utilisateur dispose d'un référentiel autonome de première classe. L'autre type est le système de gestion de version centralisé (CVCS).</a:t>
            </a:r>
            <a:endParaRPr lang="en-GB"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rtlCol="0"/>
          <a:lstStyle>
            <a:defPPr>
              <a:defRPr lang="en-GB"/>
            </a:defPPr>
          </a:lstStyle>
          <a:p>
            <a:pPr rtl="0"/>
            <a:fld id="{8D0AFDD5-844D-364D-8AEC-50CF4D36D55D}" type="slidenum">
              <a:rPr lang="en-GB" smtClean="0"/>
              <a:pPr/>
              <a:t>3</a:t>
            </a:fld>
            <a:endParaRPr lang="en-GB" dirty="0"/>
          </a:p>
        </p:txBody>
      </p:sp>
      <p:pic>
        <p:nvPicPr>
          <p:cNvPr id="1026" name="Picture 2" descr="Distributed Version Control System">
            <a:extLst>
              <a:ext uri="{FF2B5EF4-FFF2-40B4-BE49-F238E27FC236}">
                <a16:creationId xmlns:a16="http://schemas.microsoft.com/office/drawing/2014/main" id="{2F857CCF-CF35-5C05-14F8-48DC7FBF25BC}"/>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t="-12089" b="-11009"/>
          <a:stretch/>
        </p:blipFill>
        <p:spPr bwMode="auto">
          <a:xfrm>
            <a:off x="7878618" y="64656"/>
            <a:ext cx="4313382" cy="658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AB0C-D713-946C-414F-8ABC832F9F38}"/>
              </a:ext>
            </a:extLst>
          </p:cNvPr>
          <p:cNvSpPr>
            <a:spLocks noGrp="1"/>
          </p:cNvSpPr>
          <p:nvPr>
            <p:ph type="title"/>
          </p:nvPr>
        </p:nvSpPr>
        <p:spPr>
          <a:xfrm>
            <a:off x="1209964" y="1719072"/>
            <a:ext cx="5911272" cy="1709928"/>
          </a:xfrm>
        </p:spPr>
        <p:txBody>
          <a:bodyPr/>
          <a:lstStyle/>
          <a:p>
            <a:pPr rtl="0"/>
            <a:r>
              <a:rPr lang="en-GB" b="0" i="0" dirty="0">
                <a:solidFill>
                  <a:srgbClr val="374151"/>
                </a:solidFill>
                <a:effectLst/>
                <a:latin typeface="Söhne"/>
              </a:rPr>
              <a:t>Les a vantages de</a:t>
            </a:r>
            <a:br>
              <a:rPr lang="en-GB" b="0" i="0" dirty="0">
                <a:solidFill>
                  <a:srgbClr val="374151"/>
                </a:solidFill>
                <a:effectLst/>
                <a:latin typeface="Söhne"/>
              </a:rPr>
            </a:br>
            <a:r>
              <a:rPr lang="en-GB" b="0" i="0" dirty="0">
                <a:solidFill>
                  <a:srgbClr val="374151"/>
                </a:solidFill>
                <a:effectLst/>
                <a:latin typeface="Söhne"/>
              </a:rPr>
              <a:t>DVCS</a:t>
            </a:r>
            <a:br>
              <a:rPr lang="en-GB" dirty="0"/>
            </a:br>
            <a:br>
              <a:rPr lang="en-GB" dirty="0"/>
            </a:br>
            <a:endParaRPr lang="en-GB" dirty="0"/>
          </a:p>
        </p:txBody>
      </p:sp>
      <p:sp>
        <p:nvSpPr>
          <p:cNvPr id="4" name="Content Placeholder 3">
            <a:extLst>
              <a:ext uri="{FF2B5EF4-FFF2-40B4-BE49-F238E27FC236}">
                <a16:creationId xmlns:a16="http://schemas.microsoft.com/office/drawing/2014/main" id="{E8AF4A61-4224-CB3E-A32D-B9A4DD474251}"/>
              </a:ext>
            </a:extLst>
          </p:cNvPr>
          <p:cNvSpPr>
            <a:spLocks noGrp="1"/>
          </p:cNvSpPr>
          <p:nvPr>
            <p:ph idx="1"/>
          </p:nvPr>
        </p:nvSpPr>
        <p:spPr>
          <a:xfrm>
            <a:off x="2297453" y="3573822"/>
            <a:ext cx="5010912" cy="2130552"/>
          </a:xfrm>
        </p:spPr>
        <p:txBody>
          <a:bodyPr/>
          <a:lstStyle/>
          <a:p>
            <a:pPr marL="397764" indent="-342900">
              <a:buFont typeface="+mj-lt"/>
              <a:buAutoNum type="arabicPeriod"/>
            </a:pPr>
            <a:r>
              <a:rPr lang="fr-FR" i="0" dirty="0">
                <a:effectLst/>
                <a:latin typeface="Söhne"/>
              </a:rPr>
              <a:t>Accès local pour des actions rapides</a:t>
            </a:r>
          </a:p>
          <a:p>
            <a:pPr marL="397764" indent="-342900">
              <a:buFont typeface="+mj-lt"/>
              <a:buAutoNum type="arabicPeriod"/>
            </a:pPr>
            <a:r>
              <a:rPr lang="fr-FR" i="0" dirty="0">
                <a:effectLst/>
                <a:latin typeface="Söhne"/>
              </a:rPr>
              <a:t>Validation groupée et envoi</a:t>
            </a:r>
          </a:p>
          <a:p>
            <a:pPr marL="397764" indent="-342900">
              <a:buFont typeface="+mj-lt"/>
              <a:buAutoNum type="arabicPeriod"/>
            </a:pPr>
            <a:r>
              <a:rPr lang="fr-FR" i="0" dirty="0">
                <a:effectLst/>
                <a:latin typeface="Söhne"/>
              </a:rPr>
              <a:t>Réduction de la dépendance à Internet</a:t>
            </a:r>
          </a:p>
          <a:p>
            <a:pPr marL="397764" indent="-342900">
              <a:buFont typeface="+mj-lt"/>
              <a:buAutoNum type="arabicPeriod"/>
            </a:pPr>
            <a:r>
              <a:rPr lang="fr-FR" i="0" dirty="0">
                <a:effectLst/>
                <a:latin typeface="Söhne"/>
              </a:rPr>
              <a:t>Référentiel complet pour chaque développeur</a:t>
            </a:r>
          </a:p>
          <a:p>
            <a:pPr marL="397764" indent="-342900">
              <a:buFont typeface="+mj-lt"/>
              <a:buAutoNum type="arabicPeriod"/>
            </a:pPr>
            <a:r>
              <a:rPr lang="fr-FR" i="0" dirty="0">
                <a:effectLst/>
                <a:latin typeface="Söhne"/>
              </a:rPr>
              <a:t>Facilité de création de branches et de fusion</a:t>
            </a:r>
            <a:endParaRPr lang="en-GB" dirty="0"/>
          </a:p>
        </p:txBody>
      </p:sp>
      <p:sp>
        <p:nvSpPr>
          <p:cNvPr id="5" name="Slide Number Placeholder 4">
            <a:extLst>
              <a:ext uri="{FF2B5EF4-FFF2-40B4-BE49-F238E27FC236}">
                <a16:creationId xmlns:a16="http://schemas.microsoft.com/office/drawing/2014/main" id="{EF3A8A5B-1816-8076-51EE-BE37BCB1E1F2}"/>
              </a:ext>
            </a:extLst>
          </p:cNvPr>
          <p:cNvSpPr>
            <a:spLocks noGrp="1"/>
          </p:cNvSpPr>
          <p:nvPr>
            <p:ph type="sldNum" sz="quarter" idx="12"/>
          </p:nvPr>
        </p:nvSpPr>
        <p:spPr/>
        <p:txBody>
          <a:bodyPr/>
          <a:lstStyle/>
          <a:p>
            <a:pPr rtl="0"/>
            <a:fld id="{8D0AFDD5-844D-364D-8AEC-50CF4D36D55D}" type="slidenum">
              <a:rPr lang="en-GB" noProof="0" smtClean="0"/>
              <a:pPr rtl="0"/>
              <a:t>4</a:t>
            </a:fld>
            <a:endParaRPr lang="en-GB" noProof="0"/>
          </a:p>
        </p:txBody>
      </p:sp>
      <p:pic>
        <p:nvPicPr>
          <p:cNvPr id="2050" name="Picture 2" descr="GitHub">
            <a:extLst>
              <a:ext uri="{FF2B5EF4-FFF2-40B4-BE49-F238E27FC236}">
                <a16:creationId xmlns:a16="http://schemas.microsoft.com/office/drawing/2014/main" id="{F641F632-2E34-BEE8-ED9C-A24F38FC1FBE}"/>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16459" t="-53626" r="-1829" b="-84271"/>
          <a:stretch/>
        </p:blipFill>
        <p:spPr bwMode="auto">
          <a:xfrm>
            <a:off x="6939280" y="223520"/>
            <a:ext cx="5252720" cy="663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29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A727-B6A7-8134-C1BE-A06BCC60FD6A}"/>
              </a:ext>
            </a:extLst>
          </p:cNvPr>
          <p:cNvSpPr>
            <a:spLocks noGrp="1"/>
          </p:cNvSpPr>
          <p:nvPr>
            <p:ph type="title"/>
          </p:nvPr>
        </p:nvSpPr>
        <p:spPr/>
        <p:txBody>
          <a:bodyPr/>
          <a:lstStyle/>
          <a:p>
            <a:pPr rtl="0"/>
            <a:r>
              <a:rPr lang="de-DE" sz="5400" dirty="0"/>
              <a:t>Désavantages</a:t>
            </a:r>
            <a:br>
              <a:rPr lang="de-DE" sz="5400" dirty="0"/>
            </a:br>
            <a:r>
              <a:rPr lang="de-DE" sz="5400" dirty="0"/>
              <a:t>De DVCS</a:t>
            </a:r>
            <a:endParaRPr lang="en-GB" sz="5400" dirty="0"/>
          </a:p>
        </p:txBody>
      </p:sp>
      <p:sp>
        <p:nvSpPr>
          <p:cNvPr id="4" name="Content Placeholder 3">
            <a:extLst>
              <a:ext uri="{FF2B5EF4-FFF2-40B4-BE49-F238E27FC236}">
                <a16:creationId xmlns:a16="http://schemas.microsoft.com/office/drawing/2014/main" id="{0F8CA013-61B6-EB3D-0238-813F351CBF1B}"/>
              </a:ext>
            </a:extLst>
          </p:cNvPr>
          <p:cNvSpPr>
            <a:spLocks noGrp="1"/>
          </p:cNvSpPr>
          <p:nvPr>
            <p:ph idx="1"/>
          </p:nvPr>
        </p:nvSpPr>
        <p:spPr>
          <a:xfrm>
            <a:off x="1731633" y="3429000"/>
            <a:ext cx="5749821" cy="2130552"/>
          </a:xfrm>
        </p:spPr>
        <p:txBody>
          <a:bodyPr/>
          <a:lstStyle/>
          <a:p>
            <a:pPr marL="397764" indent="-342900">
              <a:buFont typeface="+mj-lt"/>
              <a:buAutoNum type="arabicPeriod"/>
            </a:pPr>
            <a:r>
              <a:rPr lang="fr-FR" i="0" dirty="0">
                <a:effectLst/>
                <a:latin typeface="Söhne"/>
              </a:rPr>
              <a:t>Consommation d'espace pour les fichiers binaires volumineux</a:t>
            </a:r>
          </a:p>
          <a:p>
            <a:pPr marL="397764" indent="-342900">
              <a:buFont typeface="+mj-lt"/>
              <a:buAutoNum type="arabicPeriod"/>
            </a:pPr>
            <a:r>
              <a:rPr lang="fr-FR" i="0" dirty="0">
                <a:effectLst/>
                <a:latin typeface="Söhne"/>
              </a:rPr>
              <a:t>Temps et espace disque pour les projets à historique long</a:t>
            </a:r>
          </a:p>
          <a:p>
            <a:pPr marL="397764" indent="-342900">
              <a:buFont typeface="+mj-lt"/>
              <a:buAutoNum type="arabicPeriod"/>
            </a:pPr>
            <a:r>
              <a:rPr lang="fr-FR" i="0" dirty="0">
                <a:effectLst/>
                <a:latin typeface="Söhne"/>
              </a:rPr>
              <a:t>Sauvegarde toujours nécessaire</a:t>
            </a:r>
          </a:p>
          <a:p>
            <a:pPr marL="397764" indent="-342900">
              <a:buFont typeface="+mj-lt"/>
              <a:buAutoNum type="arabicPeriod"/>
            </a:pPr>
            <a:r>
              <a:rPr lang="fr-FR" i="0" dirty="0">
                <a:effectLst/>
                <a:latin typeface="Söhne"/>
              </a:rPr>
              <a:t>Option de serveur central</a:t>
            </a:r>
          </a:p>
          <a:p>
            <a:pPr marL="397764" indent="-342900">
              <a:buFont typeface="+mj-lt"/>
              <a:buAutoNum type="arabicPeriod"/>
            </a:pPr>
            <a:r>
              <a:rPr lang="fr-FR" i="0" dirty="0">
                <a:effectLst/>
                <a:latin typeface="Söhne"/>
              </a:rPr>
              <a:t>Balisage de version clair requis</a:t>
            </a:r>
            <a:endParaRPr lang="en-GB" dirty="0"/>
          </a:p>
        </p:txBody>
      </p:sp>
      <p:sp>
        <p:nvSpPr>
          <p:cNvPr id="5" name="Slide Number Placeholder 4">
            <a:extLst>
              <a:ext uri="{FF2B5EF4-FFF2-40B4-BE49-F238E27FC236}">
                <a16:creationId xmlns:a16="http://schemas.microsoft.com/office/drawing/2014/main" id="{B0DA3AD8-8676-3A34-3A27-60D794074985}"/>
              </a:ext>
            </a:extLst>
          </p:cNvPr>
          <p:cNvSpPr>
            <a:spLocks noGrp="1"/>
          </p:cNvSpPr>
          <p:nvPr>
            <p:ph type="sldNum" sz="quarter" idx="12"/>
          </p:nvPr>
        </p:nvSpPr>
        <p:spPr/>
        <p:txBody>
          <a:bodyPr/>
          <a:lstStyle/>
          <a:p>
            <a:pPr rtl="0"/>
            <a:fld id="{8D0AFDD5-844D-364D-8AEC-50CF4D36D55D}" type="slidenum">
              <a:rPr lang="en-GB" noProof="0" smtClean="0"/>
              <a:pPr rtl="0"/>
              <a:t>5</a:t>
            </a:fld>
            <a:endParaRPr lang="en-GB" noProof="0"/>
          </a:p>
        </p:txBody>
      </p:sp>
      <p:pic>
        <p:nvPicPr>
          <p:cNvPr id="3074" name="Picture 2" descr=" ">
            <a:extLst>
              <a:ext uri="{FF2B5EF4-FFF2-40B4-BE49-F238E27FC236}">
                <a16:creationId xmlns:a16="http://schemas.microsoft.com/office/drawing/2014/main" id="{3B4A7D64-9216-21C7-BB2B-397602A422C7}"/>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47641" t="-14930" r="-2122" b="-20884"/>
          <a:stretch/>
        </p:blipFill>
        <p:spPr bwMode="auto">
          <a:xfrm>
            <a:off x="5740400" y="0"/>
            <a:ext cx="6451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37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1139-9C48-375F-2609-A616D9A1BCA5}"/>
              </a:ext>
            </a:extLst>
          </p:cNvPr>
          <p:cNvSpPr>
            <a:spLocks noGrp="1"/>
          </p:cNvSpPr>
          <p:nvPr>
            <p:ph type="title"/>
          </p:nvPr>
        </p:nvSpPr>
        <p:spPr/>
        <p:txBody>
          <a:bodyPr/>
          <a:lstStyle/>
          <a:p>
            <a:pPr rtl="0"/>
            <a:r>
              <a:rPr lang="de-DE" dirty="0"/>
              <a:t>Points clés</a:t>
            </a:r>
            <a:endParaRPr lang="en-GB" dirty="0"/>
          </a:p>
        </p:txBody>
      </p:sp>
      <p:pic>
        <p:nvPicPr>
          <p:cNvPr id="10" name="Picture Placeholder 9">
            <a:extLst>
              <a:ext uri="{FF2B5EF4-FFF2-40B4-BE49-F238E27FC236}">
                <a16:creationId xmlns:a16="http://schemas.microsoft.com/office/drawing/2014/main" id="{8CD617EB-D84B-23E1-EAE7-CDF3B9DEAD77}"/>
              </a:ext>
            </a:extLst>
          </p:cNvPr>
          <p:cNvPicPr>
            <a:picLocks noGrp="1" noChangeAspect="1"/>
          </p:cNvPicPr>
          <p:nvPr>
            <p:ph type="pic" sz="quarter" idx="13"/>
          </p:nvPr>
        </p:nvPicPr>
        <p:blipFill rotWithShape="1">
          <a:blip r:embed="rId2"/>
          <a:srcRect/>
          <a:stretch/>
        </p:blipFill>
        <p:spPr>
          <a:xfrm>
            <a:off x="7863842" y="0"/>
            <a:ext cx="4328158" cy="6858000"/>
          </a:xfrm>
        </p:spPr>
      </p:pic>
      <p:sp>
        <p:nvSpPr>
          <p:cNvPr id="4" name="Content Placeholder 3">
            <a:extLst>
              <a:ext uri="{FF2B5EF4-FFF2-40B4-BE49-F238E27FC236}">
                <a16:creationId xmlns:a16="http://schemas.microsoft.com/office/drawing/2014/main" id="{D5A8F562-53C0-BD64-7CAB-1080EB9716E2}"/>
              </a:ext>
            </a:extLst>
          </p:cNvPr>
          <p:cNvSpPr>
            <a:spLocks noGrp="1"/>
          </p:cNvSpPr>
          <p:nvPr>
            <p:ph idx="1"/>
          </p:nvPr>
        </p:nvSpPr>
        <p:spPr/>
        <p:txBody>
          <a:bodyPr/>
          <a:lstStyle/>
          <a:p>
            <a:pPr algn="l" fontAlgn="base"/>
            <a:r>
              <a:rPr lang="fr-FR" b="1" i="0" dirty="0">
                <a:solidFill>
                  <a:srgbClr val="090A0B"/>
                </a:solidFill>
                <a:effectLst/>
                <a:latin typeface="inherit"/>
              </a:rPr>
              <a:t>1. Espace de travail privé</a:t>
            </a:r>
          </a:p>
          <a:p>
            <a:pPr algn="l" fontAlgn="base"/>
            <a:r>
              <a:rPr lang="fr-FR" b="1" i="0" dirty="0">
                <a:solidFill>
                  <a:srgbClr val="090A0B"/>
                </a:solidFill>
                <a:effectLst/>
                <a:latin typeface="inherit"/>
              </a:rPr>
              <a:t>2. Fusion plus facile</a:t>
            </a:r>
          </a:p>
          <a:p>
            <a:pPr algn="l" fontAlgn="base"/>
            <a:r>
              <a:rPr lang="fr-FR" b="1" i="0" dirty="0">
                <a:solidFill>
                  <a:srgbClr val="090A0B"/>
                </a:solidFill>
                <a:effectLst/>
                <a:latin typeface="inherit"/>
              </a:rPr>
              <a:t>3. Facilité de mise à l'échelle horizontale</a:t>
            </a:r>
            <a:endParaRPr lang="en-GB" dirty="0"/>
          </a:p>
        </p:txBody>
      </p:sp>
      <p:sp>
        <p:nvSpPr>
          <p:cNvPr id="5" name="Slide Number Placeholder 4">
            <a:extLst>
              <a:ext uri="{FF2B5EF4-FFF2-40B4-BE49-F238E27FC236}">
                <a16:creationId xmlns:a16="http://schemas.microsoft.com/office/drawing/2014/main" id="{407FB335-1BC7-1153-96FA-AE0B658088E5}"/>
              </a:ext>
            </a:extLst>
          </p:cNvPr>
          <p:cNvSpPr>
            <a:spLocks noGrp="1"/>
          </p:cNvSpPr>
          <p:nvPr>
            <p:ph type="sldNum" sz="quarter" idx="12"/>
          </p:nvPr>
        </p:nvSpPr>
        <p:spPr/>
        <p:txBody>
          <a:bodyPr/>
          <a:lstStyle/>
          <a:p>
            <a:pPr rtl="0"/>
            <a:fld id="{8D0AFDD5-844D-364D-8AEC-50CF4D36D55D}" type="slidenum">
              <a:rPr lang="en-GB" noProof="0" smtClean="0"/>
              <a:pPr rtl="0"/>
              <a:t>6</a:t>
            </a:fld>
            <a:endParaRPr lang="en-GB" noProof="0"/>
          </a:p>
        </p:txBody>
      </p:sp>
    </p:spTree>
    <p:extLst>
      <p:ext uri="{BB962C8B-B14F-4D97-AF65-F5344CB8AC3E}">
        <p14:creationId xmlns:p14="http://schemas.microsoft.com/office/powerpoint/2010/main" val="194353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rtlCol="0"/>
          <a:lstStyle>
            <a:defPPr>
              <a:defRPr lang="en-GB"/>
            </a:defPPr>
          </a:lstStyle>
          <a:p>
            <a:pPr rtl="0"/>
            <a:r>
              <a:rPr lang="en-GB" dirty="0"/>
              <a:t>Résumé</a:t>
            </a:r>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961888" y="2944367"/>
            <a:ext cx="4818888" cy="2680577"/>
          </a:xfrm>
        </p:spPr>
        <p:txBody>
          <a:bodyPr rtlCol="0"/>
          <a:lstStyle>
            <a:defPPr>
              <a:defRPr lang="en-GB"/>
            </a:defPPr>
          </a:lstStyle>
          <a:p>
            <a:pPr rtl="0"/>
            <a:r>
              <a:rPr lang="fr-FR" b="0" i="0" dirty="0">
                <a:solidFill>
                  <a:srgbClr val="374151"/>
                </a:solidFill>
                <a:effectLst/>
                <a:latin typeface="Söhne"/>
              </a:rPr>
              <a:t>Les systèmes de gestion de version distribués (DVCS) permettent une collaboration décentralisée dans le développement de logiciels, en accordant à chaque développeur une copie locale complète du référentiel. Cela permet des actions rapides, un travail hors ligne et un suivi efficace des modifications. Les DVCS simplifient la création de branches et les fusions, améliorent la scalabilité du projet et offrent une alternative conviviale aux systèmes centralisés, tout en exigeant un balisage de version diligent pour éviter la confusion.</a:t>
            </a:r>
            <a:endParaRPr lang="en-GB"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rtlCol="0"/>
          <a:lstStyle>
            <a:defPPr>
              <a:defRPr lang="en-GB"/>
            </a:defPPr>
          </a:lstStyle>
          <a:p>
            <a:pPr rtl="0"/>
            <a:fld id="{8D0AFDD5-844D-364D-8AEC-50CF4D36D55D}" type="slidenum">
              <a:rPr lang="en-GB" smtClean="0"/>
              <a:pPr rtl="0"/>
              <a:t>7</a:t>
            </a:fld>
            <a:endParaRPr lang="en-GB" dirty="0"/>
          </a:p>
        </p:txBody>
      </p:sp>
      <p:pic>
        <p:nvPicPr>
          <p:cNvPr id="5124" name="Picture 4" descr="Distributed Version Control Systems (DVCS)">
            <a:extLst>
              <a:ext uri="{FF2B5EF4-FFF2-40B4-BE49-F238E27FC236}">
                <a16:creationId xmlns:a16="http://schemas.microsoft.com/office/drawing/2014/main" id="{BEB2F90D-DE38-A3D9-28FC-A874973EB0E3}"/>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2" r="-1980" b="2625"/>
          <a:stretch/>
        </p:blipFill>
        <p:spPr bwMode="auto">
          <a:xfrm>
            <a:off x="0" y="0"/>
            <a:ext cx="5232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4396786" y="2574036"/>
            <a:ext cx="2447359" cy="1709928"/>
          </a:xfrm>
        </p:spPr>
        <p:txBody>
          <a:bodyPr rtlCol="0"/>
          <a:lstStyle>
            <a:defPPr>
              <a:defRPr lang="en-GB"/>
            </a:defPPr>
          </a:lstStyle>
          <a:p>
            <a:pPr rtl="0"/>
            <a:r>
              <a:rPr lang="en-GB" dirty="0"/>
              <a:t>Merci</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rtlCol="0"/>
          <a:lstStyle>
            <a:defPPr>
              <a:defRPr lang="en-GB"/>
            </a:defPPr>
          </a:lstStyle>
          <a:p>
            <a:pPr rtl="0"/>
            <a:endParaRPr lang="en-GB" dirty="0"/>
          </a:p>
          <a:p>
            <a:pPr rtl="0"/>
            <a:endParaRPr lang="en-GB" dirty="0"/>
          </a:p>
        </p:txBody>
      </p:sp>
    </p:spTree>
    <p:extLst>
      <p:ext uri="{BB962C8B-B14F-4D97-AF65-F5344CB8AC3E}">
        <p14:creationId xmlns:p14="http://schemas.microsoft.com/office/powerpoint/2010/main" val="23975833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1054_TF11429527_Win32" id="{51F36AC8-494E-4B7D-9399-C9141C5689E7}" vid="{30C7936E-C9D5-4464-AD90-3C5E6F8EB3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{34ACD545-833A-43AF-9EA0-0F90F1E918D9}tf11429527_win32</Template>
  <TotalTime>187</TotalTime>
  <Words>282</Words>
  <Application>Microsoft Office PowerPoint</Application>
  <PresentationFormat>Widescreen</PresentationFormat>
  <Paragraphs>49</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inherit</vt:lpstr>
      <vt:lpstr>Karla</vt:lpstr>
      <vt:lpstr>Söhne</vt:lpstr>
      <vt:lpstr>Univers Condensed Light</vt:lpstr>
      <vt:lpstr>Office Theme</vt:lpstr>
      <vt:lpstr>Distributed version control system</vt:lpstr>
      <vt:lpstr>Agenda</vt:lpstr>
      <vt:lpstr>Introduction </vt:lpstr>
      <vt:lpstr>Les a vantages de DVCS  </vt:lpstr>
      <vt:lpstr>Désavantages De DVCS</vt:lpstr>
      <vt:lpstr>Points clés</vt:lpstr>
      <vt:lpstr>Résumé</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version control system</dc:title>
  <dc:creator>ELOUARDI BILAL</dc:creator>
  <cp:lastModifiedBy>ELOUARDI BILAL</cp:lastModifiedBy>
  <cp:revision>5</cp:revision>
  <dcterms:created xsi:type="dcterms:W3CDTF">2023-10-15T19:00:41Z</dcterms:created>
  <dcterms:modified xsi:type="dcterms:W3CDTF">2023-10-16T14:30:19Z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