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06" r:id="rId4"/>
    <p:sldId id="297" r:id="rId5"/>
    <p:sldId id="308" r:id="rId6"/>
    <p:sldId id="307" r:id="rId7"/>
    <p:sldId id="299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341"/>
    <a:srgbClr val="62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07/02/14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07/02/14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4189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26203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Lego </a:t>
            </a:r>
            <a:r>
              <a:rPr lang="en-US" dirty="0" err="1" smtClean="0"/>
              <a:t>Mindstorms</a:t>
            </a:r>
            <a:r>
              <a:rPr lang="en-US" dirty="0" smtClean="0"/>
              <a:t> NXT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98" y="2947487"/>
            <a:ext cx="3700004" cy="32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3510242" y="1424277"/>
            <a:ext cx="5427096" cy="4629471"/>
          </a:xfrm>
        </p:spPr>
        <p:txBody>
          <a:bodyPr/>
          <a:lstStyle/>
          <a:p>
            <a:r>
              <a:rPr lang="en-US" sz="2400" dirty="0" smtClean="0"/>
              <a:t>Assemblage:</a:t>
            </a:r>
          </a:p>
          <a:p>
            <a:pPr lvl="1"/>
            <a:r>
              <a:rPr lang="en-US" sz="2000" dirty="0" err="1" smtClean="0"/>
              <a:t>Électronique</a:t>
            </a:r>
            <a:endParaRPr lang="en-US" sz="2000" dirty="0" smtClean="0"/>
          </a:p>
          <a:p>
            <a:pPr lvl="1"/>
            <a:r>
              <a:rPr lang="en-US" sz="2000" dirty="0" err="1" smtClean="0"/>
              <a:t>Moteurs</a:t>
            </a:r>
            <a:r>
              <a:rPr lang="en-US" sz="2000" dirty="0" smtClean="0"/>
              <a:t>, </a:t>
            </a:r>
            <a:r>
              <a:rPr lang="en-US" sz="2000" dirty="0" err="1" smtClean="0"/>
              <a:t>capteurs</a:t>
            </a:r>
            <a:r>
              <a:rPr lang="en-US" sz="2000" dirty="0" smtClean="0"/>
              <a:t>, micros, etc.</a:t>
            </a:r>
          </a:p>
          <a:p>
            <a:pPr lvl="1"/>
            <a:r>
              <a:rPr lang="en-US" sz="2000" dirty="0" err="1" smtClean="0"/>
              <a:t>Pièces</a:t>
            </a:r>
            <a:r>
              <a:rPr lang="en-US" sz="2000" dirty="0" smtClean="0"/>
              <a:t> </a:t>
            </a:r>
            <a:r>
              <a:rPr lang="en-US" sz="2000" dirty="0" err="1" smtClean="0"/>
              <a:t>Légo</a:t>
            </a:r>
            <a:endParaRPr lang="en-US" sz="2000" dirty="0" smtClean="0"/>
          </a:p>
          <a:p>
            <a:pPr lvl="1"/>
            <a:r>
              <a:rPr lang="en-US" sz="2000" b="1" dirty="0" err="1" smtClean="0"/>
              <a:t>Programme</a:t>
            </a:r>
            <a:r>
              <a:rPr lang="en-US" sz="2000" b="1" dirty="0" smtClean="0"/>
              <a:t> </a:t>
            </a:r>
            <a:r>
              <a:rPr lang="en-US" sz="2000" b="1" dirty="0" err="1"/>
              <a:t>i</a:t>
            </a:r>
            <a:r>
              <a:rPr lang="en-US" sz="2000" b="1" dirty="0" err="1" smtClean="0"/>
              <a:t>nformatique</a:t>
            </a:r>
            <a:endParaRPr lang="en-US" sz="2000" b="1" dirty="0" smtClean="0"/>
          </a:p>
          <a:p>
            <a:pPr lvl="1"/>
            <a:endParaRPr lang="en-US" sz="2000" dirty="0"/>
          </a:p>
          <a:p>
            <a:r>
              <a:rPr lang="en-US" dirty="0" err="1" smtClean="0"/>
              <a:t>Autonome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Découvre</a:t>
            </a:r>
            <a:r>
              <a:rPr lang="en-US" dirty="0" smtClean="0"/>
              <a:t> son </a:t>
            </a:r>
            <a:r>
              <a:rPr lang="en-US" dirty="0" err="1" smtClean="0"/>
              <a:t>environnement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Décisions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sait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faire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Un robot, </a:t>
            </a:r>
            <a:r>
              <a:rPr lang="en-US" sz="3600" dirty="0" err="1" smtClean="0"/>
              <a:t>c’est</a:t>
            </a:r>
            <a:r>
              <a:rPr lang="en-US" sz="3600" dirty="0" smtClean="0"/>
              <a:t> quoi ?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" y="1886093"/>
            <a:ext cx="3462545" cy="428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3468897" y="2306482"/>
            <a:ext cx="5427096" cy="52265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Son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cerveau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58" y="1759115"/>
            <a:ext cx="3649084" cy="44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" y="1962848"/>
            <a:ext cx="7498244" cy="4393502"/>
          </a:xfrm>
          <a:prstGeom prst="rect">
            <a:avLst/>
          </a:prstGeom>
        </p:spPr>
      </p:pic>
      <p:sp>
        <p:nvSpPr>
          <p:cNvPr id="9" name="Content Placeholder 13"/>
          <p:cNvSpPr>
            <a:spLocks noGrp="1"/>
          </p:cNvSpPr>
          <p:nvPr>
            <p:ph sz="half" idx="4294967295"/>
          </p:nvPr>
        </p:nvSpPr>
        <p:spPr>
          <a:xfrm>
            <a:off x="3377638" y="1497786"/>
            <a:ext cx="5427096" cy="52265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dirty="0" err="1" smtClean="0"/>
              <a:t>Ses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organes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90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9" name="Content Placeholder 13"/>
          <p:cNvSpPr>
            <a:spLocks noGrp="1"/>
          </p:cNvSpPr>
          <p:nvPr>
            <p:ph sz="half" idx="4294967295"/>
          </p:nvPr>
        </p:nvSpPr>
        <p:spPr>
          <a:xfrm>
            <a:off x="3484107" y="790060"/>
            <a:ext cx="5427096" cy="52265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Les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Pièces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Légo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42" y="1585470"/>
            <a:ext cx="7076707" cy="4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5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0" y="2036060"/>
            <a:ext cx="7251700" cy="3835400"/>
          </a:xfrm>
          <a:prstGeom prst="rect">
            <a:avLst/>
          </a:prstGeom>
        </p:spPr>
      </p:pic>
      <p:sp>
        <p:nvSpPr>
          <p:cNvPr id="10" name="Content Placeholder 13"/>
          <p:cNvSpPr>
            <a:spLocks noGrp="1"/>
          </p:cNvSpPr>
          <p:nvPr>
            <p:ph sz="half" idx="4294967295"/>
          </p:nvPr>
        </p:nvSpPr>
        <p:spPr>
          <a:xfrm>
            <a:off x="2673144" y="1312717"/>
            <a:ext cx="5427096" cy="52265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Le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Programme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informatique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680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</p:spPr>
        <p:txBody>
          <a:bodyPr/>
          <a:lstStyle/>
          <a:p>
            <a:r>
              <a:rPr lang="en-US" sz="4000" dirty="0" err="1"/>
              <a:t>Capteurs</a:t>
            </a:r>
            <a:r>
              <a:rPr lang="en-US" sz="4000" dirty="0"/>
              <a:t> </a:t>
            </a:r>
            <a:r>
              <a:rPr lang="en-US" sz="4000" dirty="0" err="1"/>
              <a:t>montés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sur</a:t>
            </a:r>
            <a:r>
              <a:rPr lang="en-US" sz="4000" dirty="0" smtClean="0"/>
              <a:t> </a:t>
            </a:r>
            <a:r>
              <a:rPr lang="en-US" sz="4000" dirty="0"/>
              <a:t>le </a:t>
            </a:r>
            <a:r>
              <a:rPr lang="en-US" sz="4000" dirty="0" smtClean="0"/>
              <a:t>robot </a:t>
            </a:r>
            <a:r>
              <a:rPr lang="en-US" sz="4000" dirty="0" err="1" smtClean="0"/>
              <a:t>Tribot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29" y="1539638"/>
            <a:ext cx="5453735" cy="48167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57879" y="2304379"/>
            <a:ext cx="272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Sarah Connor ?</a:t>
            </a:r>
            <a:endParaRPr lang="en-US" sz="2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8155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39" y="1600199"/>
            <a:ext cx="4157303" cy="3671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Tes</a:t>
            </a:r>
            <a:r>
              <a:rPr lang="en-US" sz="4000" dirty="0" smtClean="0"/>
              <a:t> missions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" y="908417"/>
            <a:ext cx="963205" cy="85069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676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CB341"/>
                </a:solidFill>
              </a:rPr>
              <a:t>Mission</a:t>
            </a:r>
            <a:r>
              <a:rPr lang="en-US" dirty="0" smtClean="0"/>
              <a:t> </a:t>
            </a:r>
            <a:r>
              <a:rPr lang="en-US" sz="2400" dirty="0">
                <a:solidFill>
                  <a:srgbClr val="FCB341"/>
                </a:solidFill>
              </a:rPr>
              <a:t>1:</a:t>
            </a:r>
            <a:r>
              <a:rPr lang="en-US" sz="2400" dirty="0" smtClean="0"/>
              <a:t> Faire </a:t>
            </a:r>
            <a:r>
              <a:rPr lang="en-US" sz="2400" dirty="0" err="1" smtClean="0"/>
              <a:t>bouger</a:t>
            </a:r>
            <a:r>
              <a:rPr lang="en-US" sz="2400" dirty="0" smtClean="0"/>
              <a:t> le robot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CB341"/>
                </a:solidFill>
              </a:rPr>
              <a:t>Mission 2:</a:t>
            </a:r>
            <a:r>
              <a:rPr lang="en-US" dirty="0" smtClean="0"/>
              <a:t> </a:t>
            </a:r>
            <a:r>
              <a:rPr lang="en-US" sz="2400" dirty="0" err="1" smtClean="0"/>
              <a:t>Attraper</a:t>
            </a:r>
            <a:r>
              <a:rPr lang="en-US" sz="2400" dirty="0" smtClean="0"/>
              <a:t> la </a:t>
            </a:r>
            <a:r>
              <a:rPr lang="en-US" sz="2400" dirty="0" err="1" smtClean="0"/>
              <a:t>balle</a:t>
            </a:r>
            <a:endParaRPr lang="en-US" sz="2400" dirty="0" smtClean="0"/>
          </a:p>
          <a:p>
            <a:endParaRPr lang="en-US" dirty="0"/>
          </a:p>
          <a:p>
            <a:r>
              <a:rPr lang="en-US" sz="2400" dirty="0">
                <a:solidFill>
                  <a:srgbClr val="FCB341"/>
                </a:solidFill>
              </a:rPr>
              <a:t>Mission 3:</a:t>
            </a:r>
            <a:r>
              <a:rPr lang="en-US" dirty="0" smtClean="0"/>
              <a:t> </a:t>
            </a:r>
            <a:r>
              <a:rPr lang="en-US" sz="2400" dirty="0" smtClean="0"/>
              <a:t>Faire demi-tour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CB341"/>
                </a:solidFill>
              </a:rPr>
              <a:t>Mission 4:</a:t>
            </a:r>
            <a:r>
              <a:rPr lang="en-US" dirty="0" smtClean="0"/>
              <a:t> </a:t>
            </a:r>
            <a:r>
              <a:rPr lang="en-US" sz="2400" dirty="0" err="1" smtClean="0"/>
              <a:t>Détecter</a:t>
            </a:r>
            <a:r>
              <a:rPr lang="en-US" sz="2400" dirty="0" smtClean="0"/>
              <a:t> la </a:t>
            </a:r>
            <a:r>
              <a:rPr lang="en-US" sz="2400" dirty="0" err="1" smtClean="0"/>
              <a:t>présence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balle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54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Devoxx4Kids-pptx-template.potx</Template>
  <TotalTime>751</TotalTime>
  <Words>98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Devoxx4Kids-pptx-template</vt:lpstr>
      <vt:lpstr>Lego Mindstorms NXT</vt:lpstr>
      <vt:lpstr>Un robot, c’est quoi ?</vt:lpstr>
      <vt:lpstr>PowerPoint Presentation</vt:lpstr>
      <vt:lpstr>PowerPoint Presentation</vt:lpstr>
      <vt:lpstr>PowerPoint Presentation</vt:lpstr>
      <vt:lpstr>PowerPoint Presentation</vt:lpstr>
      <vt:lpstr>Capteurs montés  sur le robot Tribot</vt:lpstr>
      <vt:lpstr>Tes missions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Lego Mindstorms NXT</dc:subject>
  <dc:creator>Daniel De Luca</dc:creator>
  <cp:keywords/>
  <dc:description/>
  <cp:lastModifiedBy>Said Eloudrhiri</cp:lastModifiedBy>
  <cp:revision>81</cp:revision>
  <dcterms:created xsi:type="dcterms:W3CDTF">2012-11-17T11:43:16Z</dcterms:created>
  <dcterms:modified xsi:type="dcterms:W3CDTF">2014-02-07T12:47:46Z</dcterms:modified>
  <cp:category/>
</cp:coreProperties>
</file>