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9D4F0-95CF-4541-8FB2-8C1107A9BA23}" type="datetimeFigureOut">
              <a:rPr lang="es-AR" smtClean="0"/>
              <a:t>17/9/2021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BEF4-41C3-4C6F-A043-317AA222336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71717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9D4F0-95CF-4541-8FB2-8C1107A9BA23}" type="datetimeFigureOut">
              <a:rPr lang="es-AR" smtClean="0"/>
              <a:t>17/9/2021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BEF4-41C3-4C6F-A043-317AA222336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52415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9D4F0-95CF-4541-8FB2-8C1107A9BA23}" type="datetimeFigureOut">
              <a:rPr lang="es-AR" smtClean="0"/>
              <a:t>17/9/2021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BEF4-41C3-4C6F-A043-317AA222336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28998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9D4F0-95CF-4541-8FB2-8C1107A9BA23}" type="datetimeFigureOut">
              <a:rPr lang="es-AR" smtClean="0"/>
              <a:t>17/9/2021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BEF4-41C3-4C6F-A043-317AA222336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94212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9D4F0-95CF-4541-8FB2-8C1107A9BA23}" type="datetimeFigureOut">
              <a:rPr lang="es-AR" smtClean="0"/>
              <a:t>17/9/2021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BEF4-41C3-4C6F-A043-317AA222336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74009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9D4F0-95CF-4541-8FB2-8C1107A9BA23}" type="datetimeFigureOut">
              <a:rPr lang="es-AR" smtClean="0"/>
              <a:t>17/9/2021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BEF4-41C3-4C6F-A043-317AA222336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21379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9D4F0-95CF-4541-8FB2-8C1107A9BA23}" type="datetimeFigureOut">
              <a:rPr lang="es-AR" smtClean="0"/>
              <a:t>17/9/2021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BEF4-41C3-4C6F-A043-317AA222336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46620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9D4F0-95CF-4541-8FB2-8C1107A9BA23}" type="datetimeFigureOut">
              <a:rPr lang="es-AR" smtClean="0"/>
              <a:t>17/9/2021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BEF4-41C3-4C6F-A043-317AA222336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79929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9D4F0-95CF-4541-8FB2-8C1107A9BA23}" type="datetimeFigureOut">
              <a:rPr lang="es-AR" smtClean="0"/>
              <a:t>17/9/2021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BEF4-41C3-4C6F-A043-317AA222336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37399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9D4F0-95CF-4541-8FB2-8C1107A9BA23}" type="datetimeFigureOut">
              <a:rPr lang="es-AR" smtClean="0"/>
              <a:t>17/9/2021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BEF4-41C3-4C6F-A043-317AA222336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08177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9D4F0-95CF-4541-8FB2-8C1107A9BA23}" type="datetimeFigureOut">
              <a:rPr lang="es-AR" smtClean="0"/>
              <a:t>17/9/2021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BEF4-41C3-4C6F-A043-317AA222336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45185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9D4F0-95CF-4541-8FB2-8C1107A9BA23}" type="datetimeFigureOut">
              <a:rPr lang="es-AR" smtClean="0"/>
              <a:t>17/9/2021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1BEF4-41C3-4C6F-A043-317AA222336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90897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lecha derecha 27"/>
          <p:cNvSpPr/>
          <p:nvPr/>
        </p:nvSpPr>
        <p:spPr>
          <a:xfrm>
            <a:off x="10695836" y="3157469"/>
            <a:ext cx="1227884" cy="993866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5" name="Flecha derecha 44"/>
          <p:cNvSpPr/>
          <p:nvPr/>
        </p:nvSpPr>
        <p:spPr>
          <a:xfrm>
            <a:off x="0" y="2782881"/>
            <a:ext cx="666530" cy="784831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1" name="Flecha derecha 40"/>
          <p:cNvSpPr/>
          <p:nvPr/>
        </p:nvSpPr>
        <p:spPr>
          <a:xfrm>
            <a:off x="0" y="1617052"/>
            <a:ext cx="666530" cy="784831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Flecha derecha 29"/>
          <p:cNvSpPr/>
          <p:nvPr/>
        </p:nvSpPr>
        <p:spPr>
          <a:xfrm>
            <a:off x="10688096" y="1033760"/>
            <a:ext cx="1227884" cy="993866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CuadroTexto 1"/>
          <p:cNvSpPr txBox="1"/>
          <p:nvPr/>
        </p:nvSpPr>
        <p:spPr>
          <a:xfrm>
            <a:off x="5691608" y="1142858"/>
            <a:ext cx="4987404" cy="284400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s-AR" dirty="0" smtClean="0"/>
              <a:t>Microcontrolador ARM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666530" y="651353"/>
            <a:ext cx="1532238" cy="646331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Fuentes de Alimentación</a:t>
            </a:r>
            <a:endParaRPr lang="es-AR" dirty="0"/>
          </a:p>
        </p:txBody>
      </p:sp>
      <p:sp>
        <p:nvSpPr>
          <p:cNvPr id="5" name="CuadroTexto 4"/>
          <p:cNvSpPr txBox="1"/>
          <p:nvPr/>
        </p:nvSpPr>
        <p:spPr>
          <a:xfrm>
            <a:off x="666530" y="2750359"/>
            <a:ext cx="1532238" cy="92333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Adecuación de </a:t>
            </a:r>
            <a:r>
              <a:rPr lang="es-AR" dirty="0" err="1"/>
              <a:t>s</a:t>
            </a:r>
            <a:r>
              <a:rPr lang="es-AR" dirty="0" err="1" smtClean="0"/>
              <a:t>ensado</a:t>
            </a:r>
            <a:r>
              <a:rPr lang="es-AR" dirty="0" smtClean="0"/>
              <a:t> </a:t>
            </a:r>
            <a:r>
              <a:rPr lang="es-AR" dirty="0" smtClean="0"/>
              <a:t>de tensión </a:t>
            </a:r>
            <a:endParaRPr lang="es-AR" dirty="0"/>
          </a:p>
        </p:txBody>
      </p:sp>
      <p:sp>
        <p:nvSpPr>
          <p:cNvPr id="6" name="CuadroTexto 5"/>
          <p:cNvSpPr txBox="1"/>
          <p:nvPr/>
        </p:nvSpPr>
        <p:spPr>
          <a:xfrm>
            <a:off x="666530" y="1538745"/>
            <a:ext cx="1532238" cy="92333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Adecuación de </a:t>
            </a:r>
            <a:r>
              <a:rPr lang="es-AR" dirty="0" err="1" smtClean="0"/>
              <a:t>sensado</a:t>
            </a:r>
            <a:r>
              <a:rPr lang="es-AR" dirty="0" smtClean="0"/>
              <a:t> </a:t>
            </a:r>
            <a:r>
              <a:rPr lang="es-AR" dirty="0" smtClean="0"/>
              <a:t>de Corriente </a:t>
            </a:r>
            <a:endParaRPr lang="es-AR" dirty="0"/>
          </a:p>
        </p:txBody>
      </p:sp>
      <p:sp>
        <p:nvSpPr>
          <p:cNvPr id="8" name="CuadroTexto 7"/>
          <p:cNvSpPr txBox="1"/>
          <p:nvPr/>
        </p:nvSpPr>
        <p:spPr>
          <a:xfrm>
            <a:off x="3273804" y="1677244"/>
            <a:ext cx="1532238" cy="646331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Filtro Antialiasing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3273804" y="2888858"/>
            <a:ext cx="1532238" cy="646331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Filtro Antialiasing</a:t>
            </a:r>
            <a:endParaRPr lang="es-AR" dirty="0"/>
          </a:p>
        </p:txBody>
      </p:sp>
      <p:sp>
        <p:nvSpPr>
          <p:cNvPr id="32" name="Flecha derecha 31"/>
          <p:cNvSpPr/>
          <p:nvPr/>
        </p:nvSpPr>
        <p:spPr>
          <a:xfrm>
            <a:off x="2198768" y="1753327"/>
            <a:ext cx="1075036" cy="494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3" name="Flecha derecha 32"/>
          <p:cNvSpPr/>
          <p:nvPr/>
        </p:nvSpPr>
        <p:spPr>
          <a:xfrm>
            <a:off x="2198768" y="2964941"/>
            <a:ext cx="1075036" cy="494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4" name="CuadroTexto 33"/>
          <p:cNvSpPr txBox="1">
            <a:spLocks/>
          </p:cNvSpPr>
          <p:nvPr/>
        </p:nvSpPr>
        <p:spPr>
          <a:xfrm>
            <a:off x="5691608" y="1661726"/>
            <a:ext cx="2340000" cy="1836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AR" dirty="0" smtClean="0"/>
              <a:t>Conversor ADC</a:t>
            </a:r>
          </a:p>
          <a:p>
            <a:pPr algn="ctr"/>
            <a:r>
              <a:rPr lang="es-AR" dirty="0" smtClean="0"/>
              <a:t>Y</a:t>
            </a:r>
          </a:p>
          <a:p>
            <a:pPr algn="ctr"/>
            <a:r>
              <a:rPr lang="es-AR" dirty="0" smtClean="0"/>
              <a:t>PLL Digital</a:t>
            </a:r>
            <a:endParaRPr lang="es-AR" dirty="0"/>
          </a:p>
        </p:txBody>
      </p:sp>
      <p:sp>
        <p:nvSpPr>
          <p:cNvPr id="36" name="Flecha derecha 35"/>
          <p:cNvSpPr/>
          <p:nvPr/>
        </p:nvSpPr>
        <p:spPr>
          <a:xfrm>
            <a:off x="4806042" y="3020873"/>
            <a:ext cx="876482" cy="370999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7" name="Flecha derecha 36"/>
          <p:cNvSpPr/>
          <p:nvPr/>
        </p:nvSpPr>
        <p:spPr>
          <a:xfrm>
            <a:off x="4806042" y="1823970"/>
            <a:ext cx="876482" cy="370999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8" name="CuadroTexto 37"/>
          <p:cNvSpPr txBox="1"/>
          <p:nvPr/>
        </p:nvSpPr>
        <p:spPr>
          <a:xfrm>
            <a:off x="8581928" y="2215558"/>
            <a:ext cx="2088000" cy="646331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AR" dirty="0" smtClean="0"/>
              <a:t>Firmware de procesado</a:t>
            </a:r>
          </a:p>
        </p:txBody>
      </p:sp>
      <p:sp>
        <p:nvSpPr>
          <p:cNvPr id="39" name="Flecha derecha 38"/>
          <p:cNvSpPr/>
          <p:nvPr/>
        </p:nvSpPr>
        <p:spPr>
          <a:xfrm>
            <a:off x="8034795" y="2316915"/>
            <a:ext cx="534862" cy="517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0" name="Rectángulo 39"/>
          <p:cNvSpPr/>
          <p:nvPr/>
        </p:nvSpPr>
        <p:spPr>
          <a:xfrm>
            <a:off x="254000" y="426720"/>
            <a:ext cx="11318240" cy="4318275"/>
          </a:xfrm>
          <a:prstGeom prst="rect">
            <a:avLst/>
          </a:prstGeom>
          <a:noFill/>
          <a:ln w="34925" cmpd="sng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6" name="Flecha derecha 45"/>
          <p:cNvSpPr/>
          <p:nvPr/>
        </p:nvSpPr>
        <p:spPr>
          <a:xfrm>
            <a:off x="10688096" y="2089025"/>
            <a:ext cx="1227884" cy="993866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CuadroTexto 2"/>
          <p:cNvSpPr txBox="1"/>
          <p:nvPr/>
        </p:nvSpPr>
        <p:spPr>
          <a:xfrm>
            <a:off x="10709748" y="1333183"/>
            <a:ext cx="823784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AR" dirty="0" smtClean="0"/>
              <a:t>USB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10627725" y="2255726"/>
            <a:ext cx="1020080" cy="646331"/>
          </a:xfrm>
          <a:prstGeom prst="rect">
            <a:avLst/>
          </a:prstGeom>
          <a:noFill/>
          <a:ln w="285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AR" dirty="0" smtClean="0"/>
              <a:t>Modulo wifi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10685049" y="3339280"/>
            <a:ext cx="922638" cy="646331"/>
          </a:xfrm>
          <a:prstGeom prst="rect">
            <a:avLst/>
          </a:prstGeom>
          <a:noFill/>
          <a:ln w="285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AR" dirty="0" smtClean="0"/>
              <a:t>Modulo SD</a:t>
            </a:r>
          </a:p>
        </p:txBody>
      </p:sp>
    </p:spTree>
    <p:extLst>
      <p:ext uri="{BB962C8B-B14F-4D97-AF65-F5344CB8AC3E}">
        <p14:creationId xmlns:p14="http://schemas.microsoft.com/office/powerpoint/2010/main" val="24181363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 w="28575">
          <a:solidFill>
            <a:schemeClr val="tx1"/>
          </a:solidFill>
        </a:ln>
      </a:spPr>
      <a:bodyPr wrap="square" rtlCol="0" anchor="ctr">
        <a:spAutoFit/>
      </a:bodyPr>
      <a:lstStyle>
        <a:defPPr algn="ctr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32</Words>
  <Application>Microsoft Office PowerPoint</Application>
  <PresentationFormat>Panorámica</PresentationFormat>
  <Paragraphs>13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eloy caccaviello</dc:creator>
  <cp:lastModifiedBy>eloy caccaviello</cp:lastModifiedBy>
  <cp:revision>10</cp:revision>
  <dcterms:created xsi:type="dcterms:W3CDTF">2021-08-26T13:08:59Z</dcterms:created>
  <dcterms:modified xsi:type="dcterms:W3CDTF">2021-09-17T20:46:58Z</dcterms:modified>
</cp:coreProperties>
</file>