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5" r:id="rId9"/>
    <p:sldId id="261" r:id="rId10"/>
    <p:sldId id="267" r:id="rId11"/>
    <p:sldId id="268" r:id="rId12"/>
    <p:sldId id="271" r:id="rId13"/>
    <p:sldId id="272" r:id="rId14"/>
    <p:sldId id="278" r:id="rId15"/>
    <p:sldId id="273" r:id="rId16"/>
    <p:sldId id="277" r:id="rId17"/>
    <p:sldId id="269" r:id="rId18"/>
    <p:sldId id="276" r:id="rId19"/>
    <p:sldId id="279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705" autoAdjust="0"/>
  </p:normalViewPr>
  <p:slideViewPr>
    <p:cSldViewPr>
      <p:cViewPr varScale="1">
        <p:scale>
          <a:sx n="66" d="100"/>
          <a:sy n="66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1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2" y="1826710"/>
            <a:ext cx="1492499" cy="448445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10"/>
            <a:ext cx="5241476" cy="448445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914400" y="836713"/>
            <a:ext cx="7315200" cy="1154097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259582" y="2276872"/>
            <a:ext cx="4536554" cy="4032448"/>
          </a:xfrm>
        </p:spPr>
        <p:txBody>
          <a:bodyPr anchor="ctr" anchorCtr="0"/>
          <a:lstStyle>
            <a:lvl1pPr marL="180000" indent="-360000">
              <a:lnSpc>
                <a:spcPct val="200000"/>
              </a:lnSpc>
              <a:buFont typeface="Wingdings" pitchFamily="2" charset="2"/>
              <a:buChar char="Ø"/>
              <a:defRPr baseline="0">
                <a:ln w="0" cap="sq" cmpd="sng">
                  <a:solidFill>
                    <a:schemeClr val="tx1"/>
                  </a:solidFill>
                  <a:prstDash val="solid"/>
                  <a:round/>
                </a:ln>
                <a:effectLst/>
              </a:defRPr>
            </a:lvl1pPr>
          </a:lstStyle>
          <a:p>
            <a:pPr lvl="0"/>
            <a:r>
              <a:rPr lang="es-ES" dirty="0" smtClean="0"/>
              <a:t>Tema 1</a:t>
            </a:r>
          </a:p>
          <a:p>
            <a:pPr lvl="0"/>
            <a:r>
              <a:rPr lang="es-ES" dirty="0" smtClean="0"/>
              <a:t>Tema 2</a:t>
            </a:r>
          </a:p>
          <a:p>
            <a:pPr lvl="0"/>
            <a:r>
              <a:rPr lang="es-ES" dirty="0" smtClean="0"/>
              <a:t>Tema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5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E30-4B38-442C-859C-1F16264F8F4A}" type="datetimeFigureOut">
              <a:rPr lang="es-AR" smtClean="0"/>
              <a:t>07/12/2012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2BD2-3092-46F3-AC53-2A735446A91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12160" y="562046"/>
            <a:ext cx="1328678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277F067-062E-4BBB-B0FF-9F712C07D8C5}" type="datetime6">
              <a:rPr lang="es-AR" smtClean="0"/>
              <a:t>diciembre de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313" y="548797"/>
            <a:ext cx="87530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1C22BD2-3092-46F3-AC53-2A735446A91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0" y="855957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jp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Focus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Un manifiesto de simplicidad en la era de la distracción.</a:t>
            </a:r>
          </a:p>
        </p:txBody>
      </p:sp>
    </p:spTree>
    <p:extLst>
      <p:ext uri="{BB962C8B-B14F-4D97-AF65-F5344CB8AC3E}">
        <p14:creationId xmlns:p14="http://schemas.microsoft.com/office/powerpoint/2010/main" val="26497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Sistematizar los cambios.</a:t>
            </a:r>
          </a:p>
          <a:p>
            <a:r>
              <a:rPr lang="es-AR" dirty="0" smtClean="0"/>
              <a:t>Testear los miedos.</a:t>
            </a:r>
          </a:p>
          <a:p>
            <a:r>
              <a:rPr lang="es-AR" dirty="0" smtClean="0"/>
              <a:t>Ser consciente de las elecciones.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6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tres pasos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 smtClean="0"/>
              <a:t>Elegir una actividad a realizar.</a:t>
            </a:r>
          </a:p>
          <a:p>
            <a:r>
              <a:rPr lang="es-AR" dirty="0" smtClean="0"/>
              <a:t>Sacar el resto.</a:t>
            </a:r>
          </a:p>
          <a:p>
            <a:r>
              <a:rPr lang="es-AR" dirty="0" smtClean="0"/>
              <a:t>Hacer esa actividad (y sólo esa).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s-AR" dirty="0"/>
              <a:t>Repetir este proceso SIEMPRE.</a:t>
            </a:r>
          </a:p>
          <a:p>
            <a:r>
              <a:rPr lang="es-AR" dirty="0"/>
              <a:t>Convertir eso, en una “forma de vida”.</a:t>
            </a:r>
          </a:p>
          <a:p>
            <a:r>
              <a:rPr lang="es-AR" dirty="0"/>
              <a:t>NO hacer algo que no elegiste.</a:t>
            </a:r>
          </a:p>
          <a:p>
            <a:r>
              <a:rPr lang="es-AR" dirty="0"/>
              <a:t>NO hacer dos cosas al mismo tiempo.</a:t>
            </a:r>
          </a:p>
        </p:txBody>
      </p:sp>
    </p:spTree>
    <p:extLst>
      <p:ext uri="{BB962C8B-B14F-4D97-AF65-F5344CB8AC3E}">
        <p14:creationId xmlns:p14="http://schemas.microsoft.com/office/powerpoint/2010/main" val="32294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tres pasos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/>
              <a:t>Elegir una actividad a realizar.</a:t>
            </a:r>
          </a:p>
          <a:p>
            <a:r>
              <a:rPr lang="es-AR" dirty="0" smtClean="0"/>
              <a:t>Simplificar. (</a:t>
            </a:r>
            <a:r>
              <a:rPr lang="es-AR" dirty="0" err="1" smtClean="0"/>
              <a:t>Simplify</a:t>
            </a:r>
            <a:r>
              <a:rPr lang="es-AR" dirty="0" smtClean="0"/>
              <a:t>)</a:t>
            </a:r>
          </a:p>
          <a:p>
            <a:r>
              <a:rPr lang="es-AR" dirty="0" smtClean="0"/>
              <a:t>Enfocarse. (</a:t>
            </a:r>
            <a:r>
              <a:rPr lang="es-AR" dirty="0" err="1" smtClean="0"/>
              <a:t>Focus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Repetir este proceso SIEMPRE.</a:t>
            </a:r>
          </a:p>
          <a:p>
            <a:r>
              <a:rPr lang="es-AR" dirty="0" smtClean="0"/>
              <a:t>Convertir eso, en una “forma de vida”.</a:t>
            </a:r>
          </a:p>
          <a:p>
            <a:r>
              <a:rPr lang="es-AR" dirty="0" smtClean="0"/>
              <a:t>NO </a:t>
            </a:r>
            <a:r>
              <a:rPr lang="es-AR" dirty="0"/>
              <a:t>hacer algo que no elegiste</a:t>
            </a:r>
            <a:r>
              <a:rPr lang="es-AR" dirty="0" smtClean="0"/>
              <a:t>.</a:t>
            </a:r>
            <a:endParaRPr lang="es-AR" dirty="0"/>
          </a:p>
          <a:p>
            <a:r>
              <a:rPr lang="es-AR" dirty="0" smtClean="0"/>
              <a:t>NO </a:t>
            </a:r>
            <a:r>
              <a:rPr lang="es-AR" dirty="0"/>
              <a:t>hacer </a:t>
            </a:r>
            <a:r>
              <a:rPr lang="es-AR" dirty="0" smtClean="0"/>
              <a:t>dos cosas al mismo tiempo.</a:t>
            </a:r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6227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Elegir una actividad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0"/>
          </p:nvPr>
        </p:nvSpPr>
        <p:spPr>
          <a:xfrm>
            <a:off x="1259582" y="2276872"/>
            <a:ext cx="6768802" cy="4032448"/>
          </a:xfrm>
        </p:spPr>
        <p:txBody>
          <a:bodyPr>
            <a:normAutofit/>
          </a:bodyPr>
          <a:lstStyle/>
          <a:p>
            <a:r>
              <a:rPr lang="es-AR" dirty="0" smtClean="0"/>
              <a:t>Respirar (antes)</a:t>
            </a:r>
          </a:p>
          <a:p>
            <a:r>
              <a:rPr lang="es-AR" dirty="0" smtClean="0"/>
              <a:t>Ser consciente de la elección. No empezar antes de saber que se empieza.</a:t>
            </a:r>
          </a:p>
          <a:p>
            <a:r>
              <a:rPr lang="es-AR" dirty="0" smtClean="0"/>
              <a:t>Algo que te interese.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2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548680"/>
            <a:ext cx="5184576" cy="1408179"/>
          </a:xfrm>
        </p:spPr>
        <p:txBody>
          <a:bodyPr>
            <a:normAutofit/>
          </a:bodyPr>
          <a:lstStyle/>
          <a:p>
            <a:r>
              <a:rPr lang="es-AR" sz="4800" dirty="0" smtClean="0"/>
              <a:t>Desconectarse</a:t>
            </a:r>
            <a:endParaRPr lang="es-AR" sz="4400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" b="3203"/>
          <a:stretch>
            <a:fillRect/>
          </a:stretch>
        </p:blipFill>
        <p:spPr/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55576" y="2276872"/>
            <a:ext cx="3384376" cy="3264363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AR" sz="2000" dirty="0" smtClean="0"/>
              <a:t>No es imposible. Usa TDD.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AR" sz="2000" dirty="0" smtClean="0"/>
              <a:t>Creá un momento de desconexión.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AR" sz="2000" dirty="0" smtClean="0"/>
              <a:t>Leé </a:t>
            </a:r>
            <a:r>
              <a:rPr lang="es-AR" sz="2000" dirty="0"/>
              <a:t>el correo 1 vez al día. El mundo se va a acostumbrar</a:t>
            </a:r>
            <a:r>
              <a:rPr lang="es-AR" sz="2000" dirty="0" smtClean="0"/>
              <a:t>.</a:t>
            </a:r>
            <a:endParaRPr lang="es-AR" sz="2000" dirty="0"/>
          </a:p>
          <a:p>
            <a:pPr marL="285750" indent="-285750">
              <a:buFont typeface="Wingdings" pitchFamily="2" charset="2"/>
              <a:buChar char="Ø"/>
            </a:pPr>
            <a:endParaRPr lang="es-AR" sz="2000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13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Simplificá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079612" y="2228867"/>
            <a:ext cx="4536554" cy="4032448"/>
          </a:xfrm>
        </p:spPr>
        <p:txBody>
          <a:bodyPr/>
          <a:lstStyle/>
          <a:p>
            <a:r>
              <a:rPr lang="es-AR" dirty="0" smtClean="0"/>
              <a:t>Sacá lo que no importa.</a:t>
            </a:r>
            <a:endParaRPr lang="es-AR" dirty="0"/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1079612" y="2228867"/>
            <a:ext cx="4536554" cy="40324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180000" indent="-36000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2000" kern="1200" baseline="0">
                <a:ln w="0" cap="sq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Sacá lo que no.</a:t>
            </a:r>
            <a:endParaRPr lang="es-AR" dirty="0"/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1079612" y="2228867"/>
            <a:ext cx="4536554" cy="40324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180000" indent="-36000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2000" kern="1200" baseline="0">
                <a:ln w="0" cap="sq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Sacá.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82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/>
      <p:bldP spid="4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Separate </a:t>
            </a:r>
            <a:r>
              <a:rPr lang="es-AR" dirty="0" err="1" smtClean="0"/>
              <a:t>Concerns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/>
              <a:t>Separar los momentos de distracción y los de </a:t>
            </a:r>
            <a:r>
              <a:rPr lang="es-AR" b="1" dirty="0" err="1"/>
              <a:t>focus</a:t>
            </a:r>
            <a:r>
              <a:rPr lang="es-AR" b="1" dirty="0"/>
              <a:t>.</a:t>
            </a:r>
            <a:endParaRPr lang="es-AR" dirty="0"/>
          </a:p>
          <a:p>
            <a:r>
              <a:rPr lang="es-AR" dirty="0" smtClean="0"/>
              <a:t>Separar atención </a:t>
            </a:r>
            <a:r>
              <a:rPr lang="es-AR" dirty="0"/>
              <a:t>al cliente y </a:t>
            </a:r>
            <a:r>
              <a:rPr lang="es-AR" dirty="0" smtClean="0"/>
              <a:t>desarrollo.</a:t>
            </a:r>
            <a:endParaRPr lang="es-AR" dirty="0"/>
          </a:p>
          <a:p>
            <a:r>
              <a:rPr lang="es-AR" dirty="0" smtClean="0"/>
              <a:t>1 </a:t>
            </a:r>
            <a:r>
              <a:rPr lang="es-AR" dirty="0"/>
              <a:t>cliente a la </a:t>
            </a:r>
            <a:r>
              <a:rPr lang="es-AR" dirty="0" smtClean="0"/>
              <a:t>vez. 1 </a:t>
            </a:r>
            <a:r>
              <a:rPr lang="es-AR" dirty="0"/>
              <a:t>chat a la vez</a:t>
            </a:r>
            <a:r>
              <a:rPr lang="es-AR" dirty="0" smtClean="0"/>
              <a:t>.</a:t>
            </a:r>
            <a:endParaRPr lang="es-AR" dirty="0"/>
          </a:p>
          <a:p>
            <a:r>
              <a:rPr lang="es-AR" dirty="0" smtClean="0"/>
              <a:t>Separar </a:t>
            </a:r>
            <a:r>
              <a:rPr lang="es-AR" dirty="0"/>
              <a:t>el tiempo para los hijos, de forma que el tiempo con ellos sea sólo para ellos y el tiempo sin ellos sea sin ellos</a:t>
            </a:r>
            <a:r>
              <a:rPr lang="es-AR" dirty="0" smtClean="0"/>
              <a:t>.</a:t>
            </a:r>
          </a:p>
          <a:p>
            <a:r>
              <a:rPr lang="es-AR" dirty="0" smtClean="0"/>
              <a:t>¿Más ejemplos?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36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Going</a:t>
            </a:r>
            <a:r>
              <a:rPr lang="es-AR" dirty="0" smtClean="0"/>
              <a:t> </a:t>
            </a:r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flow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259582" y="2276872"/>
            <a:ext cx="6624786" cy="4032448"/>
          </a:xfrm>
        </p:spPr>
        <p:txBody>
          <a:bodyPr>
            <a:normAutofit/>
          </a:bodyPr>
          <a:lstStyle/>
          <a:p>
            <a:r>
              <a:rPr lang="es-AR" dirty="0"/>
              <a:t>Las cosas no van a salir como uno las planeó… entonces hay que cambiar los planes (no mezclarlos</a:t>
            </a:r>
            <a:r>
              <a:rPr lang="es-AR" dirty="0" smtClean="0"/>
              <a:t>).</a:t>
            </a:r>
          </a:p>
          <a:p>
            <a:r>
              <a:rPr lang="es-AR" dirty="0" smtClean="0"/>
              <a:t>Amigate con los imprevistos.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47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Focus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259582" y="2276872"/>
            <a:ext cx="5616674" cy="4032448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La filosofía de Unix tiene sentido también acá.</a:t>
            </a:r>
          </a:p>
          <a:p>
            <a:r>
              <a:rPr lang="es-AR" dirty="0" smtClean="0"/>
              <a:t>Menos cosas son menos preocupaciones.</a:t>
            </a:r>
          </a:p>
          <a:p>
            <a:r>
              <a:rPr lang="es-AR" dirty="0" smtClean="0"/>
              <a:t>Menos amigos son menos obligaciones.</a:t>
            </a:r>
          </a:p>
          <a:p>
            <a:r>
              <a:rPr lang="es-AR" dirty="0" smtClean="0"/>
              <a:t>Menos actividades es más tiempo.</a:t>
            </a:r>
          </a:p>
          <a:p>
            <a:r>
              <a:rPr lang="es-AR" dirty="0" smtClean="0"/>
              <a:t>Menos aplicaciones son menos actualizaciones.</a:t>
            </a:r>
          </a:p>
          <a:p>
            <a:r>
              <a:rPr lang="es-AR" dirty="0" smtClean="0"/>
              <a:t>Menos dependencias…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04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Muchas gracias.</a:t>
            </a:r>
          </a:p>
          <a:p>
            <a:r>
              <a:rPr lang="es-AR" dirty="0" smtClean="0"/>
              <a:t>Ah</a:t>
            </a:r>
            <a:r>
              <a:rPr lang="es-AR" smtClean="0"/>
              <a:t>… </a:t>
            </a:r>
            <a:r>
              <a:rPr lang="es-AR"/>
              <a:t>s</a:t>
            </a:r>
            <a:r>
              <a:rPr lang="es-AR" smtClean="0"/>
              <a:t>oy Eloy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9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Un librito</a:t>
            </a:r>
          </a:p>
          <a:p>
            <a:r>
              <a:rPr lang="es-AR" dirty="0" smtClean="0"/>
              <a:t>Yanqui</a:t>
            </a:r>
          </a:p>
          <a:p>
            <a:r>
              <a:rPr lang="es-AR" dirty="0" smtClean="0"/>
              <a:t>De autoayuda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4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librito</a:t>
            </a:r>
            <a:endParaRPr lang="es-AR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63872"/>
            <a:ext cx="3423816" cy="34238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Chiquitito, con </a:t>
            </a:r>
            <a:r>
              <a:rPr lang="es-AR" u="sng" dirty="0" smtClean="0"/>
              <a:t>una</a:t>
            </a:r>
            <a:r>
              <a:rPr lang="es-AR" dirty="0" smtClean="0"/>
              <a:t> prueba de que lo que dice, funciona. (y a sus amigos también)</a:t>
            </a:r>
          </a:p>
        </p:txBody>
      </p:sp>
    </p:spTree>
    <p:extLst>
      <p:ext uri="{BB962C8B-B14F-4D97-AF65-F5344CB8AC3E}">
        <p14:creationId xmlns:p14="http://schemas.microsoft.com/office/powerpoint/2010/main" val="21237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Yanqui</a:t>
            </a:r>
            <a:endParaRPr lang="es-AR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r="2833"/>
          <a:stretch/>
        </p:blipFill>
        <p:spPr>
          <a:xfrm>
            <a:off x="3814549" y="1939180"/>
            <a:ext cx="4612944" cy="3400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En las primeras paginas comenta como es el mundo, describe nuestra era, de una manera muy “localizada”.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74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Autoayuda</a:t>
            </a:r>
            <a:endParaRPr lang="es-AR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/>
          <a:stretch/>
        </p:blipFill>
        <p:spPr>
          <a:xfrm>
            <a:off x="4716016" y="1412777"/>
            <a:ext cx="3423816" cy="47260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25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259582" y="2276872"/>
            <a:ext cx="6264746" cy="403244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AR" dirty="0" smtClean="0"/>
              <a:t>Estamos en la era de la información</a:t>
            </a:r>
          </a:p>
          <a:p>
            <a:r>
              <a:rPr lang="es-AR" dirty="0" smtClean="0"/>
              <a:t>Constantemente buscamos comunicación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40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Estamos en la era de la distracción</a:t>
            </a:r>
          </a:p>
          <a:p>
            <a:r>
              <a:rPr lang="es-AR" dirty="0" smtClean="0"/>
              <a:t>Somos adictos a la comunicación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022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>
                <a:effectLst/>
              </a:rPr>
              <a:t>Estamos en la era de la distracción</a:t>
            </a:r>
          </a:p>
          <a:p>
            <a:r>
              <a:rPr lang="es-AR" dirty="0">
                <a:effectLst/>
              </a:rPr>
              <a:t>Somos adictos a la </a:t>
            </a:r>
            <a:r>
              <a:rPr lang="es-AR" dirty="0" smtClean="0">
                <a:effectLst/>
              </a:rPr>
              <a:t>comunicación</a:t>
            </a:r>
            <a:endParaRPr lang="es-AR" dirty="0">
              <a:effectLst/>
            </a:endParaRPr>
          </a:p>
        </p:txBody>
      </p:sp>
      <p:sp>
        <p:nvSpPr>
          <p:cNvPr id="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pic>
        <p:nvPicPr>
          <p:cNvPr id="2050" name="Picture 2" descr="D:\Users\Public\Pictures\Sample Pictures\Nueva carpeta\twitter1-matte-blue-and-white-square-icon-social-media-logos-twitt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14030" r="15109" b="17534"/>
          <a:stretch/>
        </p:blipFill>
        <p:spPr bwMode="auto">
          <a:xfrm>
            <a:off x="2163170" y="3389057"/>
            <a:ext cx="2243003" cy="296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Public\Pictures\Sample Pictures\Nueva carpeta\119953-matte-grey-square-icon-social-media-logos-linkedi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0" y="-47424"/>
            <a:ext cx="3251200" cy="43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sers\Public\Pictures\Sample Pictures\Nueva carpeta\098300-blue-jelly-icon-social-media-logos-blogger-logo-squ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1668"/>
            <a:ext cx="2667000" cy="35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sers\Public\Pictures\Sample Pictures\Nueva carpeta\118003-matte-blue-and-white-square-icon-social-media-logos-google-g-lo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14174" r="16370" b="17900"/>
          <a:stretch/>
        </p:blipFill>
        <p:spPr bwMode="auto">
          <a:xfrm>
            <a:off x="846162" y="3912359"/>
            <a:ext cx="2268349" cy="294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Users\Public\Pictures\Sample Pictures\Nueva carpeta\098322-blue-jelly-icon-social-media-logos-facebook-logo-squa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716640"/>
            <a:ext cx="3096344" cy="41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Users\Public\Pictures\Sample Pictures\Nueva carpeta\098918-firey-orange-jelly-icon-social-media-logos-rss-cub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41" y="0"/>
            <a:ext cx="2667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Users\Public\Pictures\Sample Pictures\Nueva carpeta\skype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78" y="3389057"/>
            <a:ext cx="2438400" cy="32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Users\Public\Pictures\Sample Pictures\Nueva carpeta\youtube_icon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t="1196" r="4246" b="8193"/>
          <a:stretch/>
        </p:blipFill>
        <p:spPr bwMode="auto">
          <a:xfrm>
            <a:off x="4081463" y="3187700"/>
            <a:ext cx="2794794" cy="35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:\Users\Public\Pictures\Sample Pictures\Nueva carpeta\topicsSocialNetworking_hero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20043"/>
            <a:ext cx="3293398" cy="45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D:\Users\Public\Pictures\Sample Pictures\Nueva carpeta\gmail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84" y="1732253"/>
            <a:ext cx="3058988" cy="40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:\Users\Public\Pictures\Sample Pictures\Nueva carpeta\ms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252" y="-335816"/>
            <a:ext cx="3102101" cy="41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 Marcador de texto"/>
          <p:cNvSpPr txBox="1">
            <a:spLocks/>
          </p:cNvSpPr>
          <p:nvPr/>
        </p:nvSpPr>
        <p:spPr>
          <a:xfrm>
            <a:off x="3266079" y="1988840"/>
            <a:ext cx="4536554" cy="4032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360000">
              <a:lnSpc>
                <a:spcPct val="20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es-AR" sz="2000" dirty="0">
              <a:ln w="0" cap="sq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D:\Users\Public\Pictures\Sample Pictures\Nueva carpeta\icons\Blogg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87" y="-47424"/>
            <a:ext cx="2030794" cy="27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Public\Pictures\Sample Pictures\Nueva carpeta\icons\Apple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" t="7260" r="8075" b="7265"/>
          <a:stretch/>
        </p:blipFill>
        <p:spPr bwMode="auto">
          <a:xfrm>
            <a:off x="7543282" y="4764876"/>
            <a:ext cx="1586419" cy="20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Public\Pictures\Sample Pictures\Nueva carpeta\icons\Deliciou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95" y="-451915"/>
            <a:ext cx="1768525" cy="235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Public\Pictures\Sample Pictures\Nueva carpeta\icons\Dig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216403"/>
            <a:ext cx="1752334" cy="233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Public\Pictures\Sample Pictures\Nueva carpeta\icons\Flickr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4"/>
          <a:stretch/>
        </p:blipFill>
        <p:spPr bwMode="auto">
          <a:xfrm>
            <a:off x="3593373" y="5853424"/>
            <a:ext cx="812800" cy="10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sers\Public\Pictures\Sample Pictures\Nueva carpeta\icons\Gamespot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10" y="-85357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sers\Public\Pictures\Sample Pictures\Nueva carpeta\icons\Netvibes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44" y="29800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Users\Public\Pictures\Sample Pictures\Nueva carpeta\icons\Playstation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2459567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Public\Pictures\Sample Pictures\Nueva carpeta\icons\Share This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645834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Users\Public\Pictures\Sample Pictures\Nueva carpeta\icons\Stumble Upon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40" y="2584836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sers\Public\Pictures\Sample Pictures\Nueva carpeta\icons\Tumblr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" y="5670471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Users\Public\Pictures\Sample Pictures\Nueva carpeta\icons\Wii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-120650"/>
            <a:ext cx="812800" cy="10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Users\Public\Pictures\Sample Pictures\Nueva carpeta\icons\Vimeo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1"/>
            <a:ext cx="812800" cy="10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Users\Public\Pictures\Sample Pictures\Nueva carpeta\icons\Wordpress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49" y="1501103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Users\Public\Pictures\Sample Pictures\Nueva carpeta\icons\Yaho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771900"/>
            <a:ext cx="812800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589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75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 smtClean="0"/>
              <a:t>Una alternativa a otros sistemas famosos:</a:t>
            </a:r>
          </a:p>
          <a:p>
            <a:pPr lvl="1"/>
            <a:r>
              <a:rPr lang="es-AR" dirty="0" smtClean="0"/>
              <a:t>Plantear metas y objetivos.</a:t>
            </a:r>
          </a:p>
          <a:p>
            <a:r>
              <a:rPr lang="es-AR" dirty="0" smtClean="0"/>
              <a:t>El mismo desarrollo:</a:t>
            </a:r>
          </a:p>
          <a:p>
            <a:pPr lvl="1"/>
            <a:r>
              <a:rPr lang="es-AR" dirty="0"/>
              <a:t>Tres simples </a:t>
            </a:r>
            <a:r>
              <a:rPr lang="es-AR" dirty="0" smtClean="0"/>
              <a:t>pasos.</a:t>
            </a:r>
          </a:p>
          <a:p>
            <a:pPr lvl="1"/>
            <a:r>
              <a:rPr lang="es-AR" dirty="0" smtClean="0"/>
              <a:t>Y un desarrollo extenso de cada uno.</a:t>
            </a:r>
            <a:endParaRPr lang="es-AR" dirty="0"/>
          </a:p>
          <a:p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53315"/>
            <a:ext cx="2033060" cy="4023765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7010" r="8444" b="8264"/>
          <a:stretch/>
        </p:blipFill>
        <p:spPr>
          <a:xfrm>
            <a:off x="6588224" y="1796819"/>
            <a:ext cx="2073604" cy="40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395</TotalTime>
  <Words>460</Words>
  <Application>Microsoft Office PowerPoint</Application>
  <PresentationFormat>Presentación en pantalla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Perspectiva</vt:lpstr>
      <vt:lpstr>Focus</vt:lpstr>
      <vt:lpstr>Qué?</vt:lpstr>
      <vt:lpstr>Un librito</vt:lpstr>
      <vt:lpstr>Yanqui</vt:lpstr>
      <vt:lpstr>Autoayuda</vt:lpstr>
      <vt:lpstr>Por Qué?</vt:lpstr>
      <vt:lpstr>Por Qué?</vt:lpstr>
      <vt:lpstr>Por Qué?</vt:lpstr>
      <vt:lpstr>Cómo?</vt:lpstr>
      <vt:lpstr>Cómo?</vt:lpstr>
      <vt:lpstr>Los tres pasos</vt:lpstr>
      <vt:lpstr>Los tres pasos</vt:lpstr>
      <vt:lpstr>Elegir una actividad</vt:lpstr>
      <vt:lpstr>Desconectarse</vt:lpstr>
      <vt:lpstr>Simplificá</vt:lpstr>
      <vt:lpstr>Separate Concerns</vt:lpstr>
      <vt:lpstr>Going with the flow</vt:lpstr>
      <vt:lpstr>Focus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Eloy Espinaco</dc:creator>
  <cp:keywords>hackin evening</cp:keywords>
  <cp:lastModifiedBy>Eloy</cp:lastModifiedBy>
  <cp:revision>32</cp:revision>
  <dcterms:created xsi:type="dcterms:W3CDTF">2012-03-16T17:37:33Z</dcterms:created>
  <dcterms:modified xsi:type="dcterms:W3CDTF">2012-12-08T03:17:38Z</dcterms:modified>
</cp:coreProperties>
</file>