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6" r:id="rId3"/>
    <p:sldId id="257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DB74-AE57-4433-9447-3F675446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Sam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668BED-594C-42F0-8704-96EDE0C5D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1220" y="1543050"/>
            <a:ext cx="4040430" cy="4953000"/>
          </a:xfrm>
        </p:spPr>
      </p:pic>
    </p:spTree>
    <p:extLst>
      <p:ext uri="{BB962C8B-B14F-4D97-AF65-F5344CB8AC3E}">
        <p14:creationId xmlns:p14="http://schemas.microsoft.com/office/powerpoint/2010/main" val="2598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E083-8BB7-4630-8CF6-07FED2762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Autism Pocket 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834A3-8F46-44B0-905A-F460FC5B0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 provide one location for families with children on the autism spectrum a place to document interventions with the ability to enter multiple data points and provide scales suited to assess behavior.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8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04D8-3CDE-4A7A-8B19-954B19B3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093D-B22A-45FD-AEDF-65887643D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use</a:t>
            </a:r>
          </a:p>
          <a:p>
            <a:r>
              <a:rPr lang="en-US" dirty="0"/>
              <a:t>Customizable</a:t>
            </a:r>
          </a:p>
          <a:p>
            <a:r>
              <a:rPr lang="en-US" dirty="0"/>
              <a:t>Allow Note taking</a:t>
            </a:r>
          </a:p>
          <a:p>
            <a:r>
              <a:rPr lang="en-US" dirty="0"/>
              <a:t>Allow end parents to input multiple data points.</a:t>
            </a:r>
          </a:p>
          <a:p>
            <a:r>
              <a:rPr lang="en-US" dirty="0"/>
              <a:t>Have </a:t>
            </a:r>
            <a:r>
              <a:rPr lang="en-US"/>
              <a:t>the capability </a:t>
            </a:r>
            <a:r>
              <a:rPr lang="en-US" dirty="0"/>
              <a:t>to summarize totals, averages, and ranges in behavior over a period of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4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AD13-A92A-49BC-A2B2-F080886C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Demo Time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E2D3B4-FD17-4136-82F5-3E2871336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603" y="1436913"/>
            <a:ext cx="5640779" cy="502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1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537B-5D55-421A-8439-A6EC5057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Hood : 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E8D3A-532F-4AA2-AD43-879FF8E85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Twitter-Bootstrap</a:t>
            </a:r>
          </a:p>
          <a:p>
            <a:r>
              <a:rPr lang="en-US" dirty="0"/>
              <a:t>React</a:t>
            </a:r>
          </a:p>
          <a:p>
            <a:r>
              <a:rPr lang="en-US" dirty="0" err="1"/>
              <a:t>Formik</a:t>
            </a:r>
            <a:endParaRPr lang="en-US" dirty="0"/>
          </a:p>
          <a:p>
            <a:r>
              <a:rPr lang="en-US" dirty="0" err="1"/>
              <a:t>Axios</a:t>
            </a:r>
            <a:endParaRPr lang="en-US" dirty="0"/>
          </a:p>
          <a:p>
            <a:r>
              <a:rPr lang="en-US" dirty="0" err="1"/>
              <a:t>FullCalendar</a:t>
            </a:r>
            <a:endParaRPr lang="en-US" dirty="0"/>
          </a:p>
          <a:p>
            <a:r>
              <a:rPr lang="en-US"/>
              <a:t>React-Export-Excel</a:t>
            </a:r>
            <a:endParaRPr lang="en-US" dirty="0"/>
          </a:p>
          <a:p>
            <a:r>
              <a:rPr lang="en-US" dirty="0"/>
              <a:t>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8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E9DF-7B32-4FB0-84F8-B39E789C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Hood : 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92458-833A-4086-B242-8DF31E3F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Server</a:t>
            </a:r>
          </a:p>
          <a:p>
            <a:r>
              <a:rPr lang="en-US" dirty="0"/>
              <a:t>Express</a:t>
            </a:r>
          </a:p>
          <a:p>
            <a:r>
              <a:rPr lang="en-US" dirty="0" err="1"/>
              <a:t>Axios</a:t>
            </a:r>
            <a:endParaRPr lang="en-US" dirty="0"/>
          </a:p>
          <a:p>
            <a:r>
              <a:rPr lang="en-US" dirty="0"/>
              <a:t>MongoDB/Mongoose</a:t>
            </a:r>
          </a:p>
          <a:p>
            <a:r>
              <a:rPr lang="en-US" dirty="0" err="1"/>
              <a:t>JsonWebToken</a:t>
            </a:r>
            <a:endParaRPr lang="en-US" dirty="0"/>
          </a:p>
          <a:p>
            <a:r>
              <a:rPr lang="en-US" dirty="0" err="1"/>
              <a:t>Bcrypt</a:t>
            </a:r>
            <a:endParaRPr lang="en-US" dirty="0"/>
          </a:p>
          <a:p>
            <a:r>
              <a:rPr lang="en-US" dirty="0" err="1"/>
              <a:t>WordDefinition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8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2F09-ADD1-4B89-A751-663670F6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9166E-9FB8-4095-A7CE-8F83A1EC9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edit the parent and child’s profiles</a:t>
            </a:r>
          </a:p>
          <a:p>
            <a:r>
              <a:rPr lang="en-US" dirty="0"/>
              <a:t>Ability to edit child’s note data</a:t>
            </a:r>
          </a:p>
          <a:p>
            <a:r>
              <a:rPr lang="en-US" dirty="0"/>
              <a:t>Ability to import a parent and child’s picture</a:t>
            </a:r>
          </a:p>
          <a:p>
            <a:r>
              <a:rPr lang="en-US" dirty="0"/>
              <a:t>Ability to add multiple children</a:t>
            </a:r>
          </a:p>
          <a:p>
            <a:r>
              <a:rPr lang="en-US" dirty="0"/>
              <a:t>Ability to reset a parents password</a:t>
            </a:r>
          </a:p>
          <a:p>
            <a:r>
              <a:rPr lang="en-US" dirty="0"/>
              <a:t>Ability to add date ranges for reports and charts</a:t>
            </a:r>
          </a:p>
          <a:p>
            <a:r>
              <a:rPr lang="en-US" dirty="0"/>
              <a:t>Add summary data to Excel reports</a:t>
            </a:r>
          </a:p>
          <a:p>
            <a:r>
              <a:rPr lang="en-US" dirty="0"/>
              <a:t>Send daily email reminders to parents to enter notes</a:t>
            </a:r>
          </a:p>
          <a:p>
            <a:r>
              <a:rPr lang="en-US" dirty="0"/>
              <a:t>Add a Forum for parents to exchange ideas/ask questions</a:t>
            </a:r>
          </a:p>
        </p:txBody>
      </p:sp>
    </p:spTree>
    <p:extLst>
      <p:ext uri="{BB962C8B-B14F-4D97-AF65-F5344CB8AC3E}">
        <p14:creationId xmlns:p14="http://schemas.microsoft.com/office/powerpoint/2010/main" val="34591428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175</TotalTime>
  <Words>175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Meet Sam</vt:lpstr>
      <vt:lpstr>Autism Pocket Book</vt:lpstr>
      <vt:lpstr>Goals</vt:lpstr>
      <vt:lpstr>Demo Time</vt:lpstr>
      <vt:lpstr>Under The Hood : Front-End</vt:lpstr>
      <vt:lpstr>Under The Hood : Back-End</vt:lpstr>
      <vt:lpstr>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AutsimPocketBook</dc:title>
  <dc:creator>Mike Henderson</dc:creator>
  <cp:lastModifiedBy>msh</cp:lastModifiedBy>
  <cp:revision>17</cp:revision>
  <dcterms:created xsi:type="dcterms:W3CDTF">2019-05-21T16:38:46Z</dcterms:created>
  <dcterms:modified xsi:type="dcterms:W3CDTF">2019-05-23T03:51:28Z</dcterms:modified>
</cp:coreProperties>
</file>