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2" r:id="rId3"/>
    <p:sldId id="267" r:id="rId4"/>
    <p:sldId id="258" r:id="rId5"/>
    <p:sldId id="259" r:id="rId6"/>
    <p:sldId id="265" r:id="rId7"/>
    <p:sldId id="260" r:id="rId8"/>
    <p:sldId id="266"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75BEB-BED4-4923-A727-854A36A55BA3}" v="1" dt="2024-02-27T23:00:05.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Maria David Tangarife" userId="744e036f-4487-47ac-abbe-c8fc43087aef" providerId="ADAL" clId="{3EA75BEB-BED4-4923-A727-854A36A55BA3}"/>
    <pc:docChg chg="custSel modSld">
      <pc:chgData name="Laura Maria David Tangarife" userId="744e036f-4487-47ac-abbe-c8fc43087aef" providerId="ADAL" clId="{3EA75BEB-BED4-4923-A727-854A36A55BA3}" dt="2024-02-27T23:00:07.375" v="1" actId="478"/>
      <pc:docMkLst>
        <pc:docMk/>
      </pc:docMkLst>
      <pc:sldChg chg="addSp delSp modSp mod">
        <pc:chgData name="Laura Maria David Tangarife" userId="744e036f-4487-47ac-abbe-c8fc43087aef" providerId="ADAL" clId="{3EA75BEB-BED4-4923-A727-854A36A55BA3}" dt="2024-02-27T23:00:07.375" v="1" actId="478"/>
        <pc:sldMkLst>
          <pc:docMk/>
          <pc:sldMk cId="452941841" sldId="259"/>
        </pc:sldMkLst>
        <pc:graphicFrameChg chg="add del mod">
          <ac:chgData name="Laura Maria David Tangarife" userId="744e036f-4487-47ac-abbe-c8fc43087aef" providerId="ADAL" clId="{3EA75BEB-BED4-4923-A727-854A36A55BA3}" dt="2024-02-27T23:00:07.375" v="1" actId="478"/>
          <ac:graphicFrameMkLst>
            <pc:docMk/>
            <pc:sldMk cId="452941841" sldId="259"/>
            <ac:graphicFrameMk id="3" creationId="{D3FEAF9B-5331-2D2A-9F4C-95E33C04F0E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4FEA9-56CA-430A-A99E-6F86485653FA}"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s-CO"/>
        </a:p>
      </dgm:t>
    </dgm:pt>
    <dgm:pt modelId="{4FEC4A2F-8BBD-4E0F-8308-19B35603DF5E}">
      <dgm:prSet phldrT="[Texto]" custT="1"/>
      <dgm:spPr/>
      <dgm:t>
        <a:bodyPr/>
        <a:lstStyle/>
        <a:p>
          <a:r>
            <a:rPr lang="es-CO" sz="2400"/>
            <a:t>Ejecución de la cadena sin filtros: 459</a:t>
          </a:r>
        </a:p>
      </dgm:t>
    </dgm:pt>
    <dgm:pt modelId="{C79AAFD9-F31B-4991-AC75-B64A5A91B7BB}" type="parTrans" cxnId="{F472FDFF-74A2-4C89-BD6C-213F25E38E28}">
      <dgm:prSet/>
      <dgm:spPr/>
      <dgm:t>
        <a:bodyPr/>
        <a:lstStyle/>
        <a:p>
          <a:endParaRPr lang="es-CO" sz="2400"/>
        </a:p>
      </dgm:t>
    </dgm:pt>
    <dgm:pt modelId="{5233521A-6868-43E4-9753-3EA0DC6ADA91}" type="sibTrans" cxnId="{F472FDFF-74A2-4C89-BD6C-213F25E38E28}">
      <dgm:prSet/>
      <dgm:spPr/>
      <dgm:t>
        <a:bodyPr/>
        <a:lstStyle/>
        <a:p>
          <a:endParaRPr lang="es-CO" sz="2400"/>
        </a:p>
      </dgm:t>
    </dgm:pt>
    <dgm:pt modelId="{41FB4D32-8680-463A-A91E-032C1BCA8AF0}" type="asst">
      <dgm:prSet phldrT="[Texto]" custT="1"/>
      <dgm:spPr/>
      <dgm:t>
        <a:bodyPr/>
        <a:lstStyle/>
        <a:p>
          <a:r>
            <a:rPr lang="es-CO" sz="2400" dirty="0"/>
            <a:t>CI1 Documentos entre 2019-2024: 423</a:t>
          </a:r>
        </a:p>
      </dgm:t>
    </dgm:pt>
    <dgm:pt modelId="{801E221A-03A3-45A3-B099-17548DD7AA61}" type="parTrans" cxnId="{B46A27A8-AB22-4465-9EC1-1C60B2C9CEC6}">
      <dgm:prSet custT="1"/>
      <dgm:spPr/>
      <dgm:t>
        <a:bodyPr/>
        <a:lstStyle/>
        <a:p>
          <a:endParaRPr lang="es-CO" sz="2400"/>
        </a:p>
      </dgm:t>
    </dgm:pt>
    <dgm:pt modelId="{57D0DE6F-3FA8-4F08-8DF3-360C385573FC}" type="sibTrans" cxnId="{B46A27A8-AB22-4465-9EC1-1C60B2C9CEC6}">
      <dgm:prSet/>
      <dgm:spPr/>
      <dgm:t>
        <a:bodyPr/>
        <a:lstStyle/>
        <a:p>
          <a:endParaRPr lang="es-CO" sz="2400"/>
        </a:p>
      </dgm:t>
    </dgm:pt>
    <dgm:pt modelId="{6183051F-0EB3-462C-B9B3-5AD0FE88FE39}">
      <dgm:prSet phldrT="[Texto]" custT="1"/>
      <dgm:spPr/>
      <dgm:t>
        <a:bodyPr/>
        <a:lstStyle/>
        <a:p>
          <a:r>
            <a:rPr lang="es-CO" sz="2400"/>
            <a:t>CI2 Áreas de estudio:409 </a:t>
          </a:r>
        </a:p>
      </dgm:t>
    </dgm:pt>
    <dgm:pt modelId="{53866D91-C38D-4C5C-A1B0-B9013FAA7120}" type="parTrans" cxnId="{751CC291-AEF0-466D-A736-4D9C912071D3}">
      <dgm:prSet custT="1"/>
      <dgm:spPr/>
      <dgm:t>
        <a:bodyPr/>
        <a:lstStyle/>
        <a:p>
          <a:endParaRPr lang="es-CO" sz="2400"/>
        </a:p>
      </dgm:t>
    </dgm:pt>
    <dgm:pt modelId="{B228B59C-2C42-43DE-9330-EB2F6199ED4D}" type="sibTrans" cxnId="{751CC291-AEF0-466D-A736-4D9C912071D3}">
      <dgm:prSet/>
      <dgm:spPr/>
      <dgm:t>
        <a:bodyPr/>
        <a:lstStyle/>
        <a:p>
          <a:endParaRPr lang="es-CO" sz="2400"/>
        </a:p>
      </dgm:t>
    </dgm:pt>
    <dgm:pt modelId="{6BABBB2E-7636-423D-BF18-AF162ECC09C9}">
      <dgm:prSet phldrT="[Texto]" custT="1"/>
      <dgm:spPr/>
      <dgm:t>
        <a:bodyPr/>
        <a:lstStyle/>
        <a:p>
          <a:r>
            <a:rPr lang="es-CO" sz="2400"/>
            <a:t>CI3 Idioma: 409 </a:t>
          </a:r>
        </a:p>
      </dgm:t>
    </dgm:pt>
    <dgm:pt modelId="{64AABD16-932C-4027-B0A6-B03D97534567}" type="parTrans" cxnId="{B196ECED-F569-466F-90CA-02E204B700B8}">
      <dgm:prSet custT="1"/>
      <dgm:spPr/>
      <dgm:t>
        <a:bodyPr/>
        <a:lstStyle/>
        <a:p>
          <a:endParaRPr lang="es-CO" sz="2400"/>
        </a:p>
      </dgm:t>
    </dgm:pt>
    <dgm:pt modelId="{6B99F9AD-7CCC-4A26-90CA-8C6DC441D0C0}" type="sibTrans" cxnId="{B196ECED-F569-466F-90CA-02E204B700B8}">
      <dgm:prSet/>
      <dgm:spPr/>
      <dgm:t>
        <a:bodyPr/>
        <a:lstStyle/>
        <a:p>
          <a:endParaRPr lang="es-CO" sz="2400"/>
        </a:p>
      </dgm:t>
    </dgm:pt>
    <dgm:pt modelId="{691CF0EB-22C4-4354-A02F-C83FB66B8D86}">
      <dgm:prSet phldrT="[Texto]" custT="1"/>
      <dgm:spPr/>
      <dgm:t>
        <a:bodyPr/>
        <a:lstStyle/>
        <a:p>
          <a:r>
            <a:rPr lang="es-CO" sz="2400"/>
            <a:t>CE1 Tipos de publicaciones: 376</a:t>
          </a:r>
        </a:p>
      </dgm:t>
    </dgm:pt>
    <dgm:pt modelId="{94D5861E-1E3F-4282-9E37-FE8F4797B690}" type="parTrans" cxnId="{19A26CC4-3D25-4227-A64A-1A3FC7C8893C}">
      <dgm:prSet custT="1"/>
      <dgm:spPr/>
      <dgm:t>
        <a:bodyPr/>
        <a:lstStyle/>
        <a:p>
          <a:endParaRPr lang="es-CO" sz="2400"/>
        </a:p>
      </dgm:t>
    </dgm:pt>
    <dgm:pt modelId="{8FBD6EEB-0E37-4AA2-8237-FB1B34A8418C}" type="sibTrans" cxnId="{19A26CC4-3D25-4227-A64A-1A3FC7C8893C}">
      <dgm:prSet/>
      <dgm:spPr/>
      <dgm:t>
        <a:bodyPr/>
        <a:lstStyle/>
        <a:p>
          <a:endParaRPr lang="es-CO" sz="2400"/>
        </a:p>
      </dgm:t>
    </dgm:pt>
    <dgm:pt modelId="{153F6138-3768-469F-B2BD-031174624C1A}">
      <dgm:prSet phldrT="[Texto]" custT="1"/>
      <dgm:spPr/>
      <dgm:t>
        <a:bodyPr/>
        <a:lstStyle/>
        <a:p>
          <a:r>
            <a:rPr lang="es-CO" sz="2400"/>
            <a:t>CE2 Palabras clave excluídas: 255</a:t>
          </a:r>
        </a:p>
      </dgm:t>
    </dgm:pt>
    <dgm:pt modelId="{D4AD9EF4-313D-49D4-882B-9C96CCD92F6F}" type="parTrans" cxnId="{0096CC12-7A9F-4E20-8D8B-BDDBE54FBD36}">
      <dgm:prSet custT="1"/>
      <dgm:spPr/>
      <dgm:t>
        <a:bodyPr/>
        <a:lstStyle/>
        <a:p>
          <a:endParaRPr lang="es-CO" sz="2400"/>
        </a:p>
      </dgm:t>
    </dgm:pt>
    <dgm:pt modelId="{04457B53-FCB3-4083-9A07-0FAA4B5EEA38}" type="sibTrans" cxnId="{0096CC12-7A9F-4E20-8D8B-BDDBE54FBD36}">
      <dgm:prSet/>
      <dgm:spPr/>
      <dgm:t>
        <a:bodyPr/>
        <a:lstStyle/>
        <a:p>
          <a:endParaRPr lang="es-CO" sz="2400"/>
        </a:p>
      </dgm:t>
    </dgm:pt>
    <dgm:pt modelId="{1370C47A-0900-41A2-89AC-3ACB908D1D0A}" type="pres">
      <dgm:prSet presAssocID="{41C4FEA9-56CA-430A-A99E-6F86485653FA}" presName="Name0" presStyleCnt="0">
        <dgm:presLayoutVars>
          <dgm:chPref val="1"/>
          <dgm:dir/>
          <dgm:animOne val="branch"/>
          <dgm:animLvl val="lvl"/>
          <dgm:resizeHandles val="exact"/>
        </dgm:presLayoutVars>
      </dgm:prSet>
      <dgm:spPr/>
    </dgm:pt>
    <dgm:pt modelId="{13F01AE5-0DD6-4246-8360-1AEF53809FC1}" type="pres">
      <dgm:prSet presAssocID="{4FEC4A2F-8BBD-4E0F-8308-19B35603DF5E}" presName="root1" presStyleCnt="0"/>
      <dgm:spPr/>
    </dgm:pt>
    <dgm:pt modelId="{C9825D5E-C7B5-4F77-BBC0-F5F8DD03E496}" type="pres">
      <dgm:prSet presAssocID="{4FEC4A2F-8BBD-4E0F-8308-19B35603DF5E}" presName="LevelOneTextNode" presStyleLbl="node0" presStyleIdx="0" presStyleCnt="1">
        <dgm:presLayoutVars>
          <dgm:chPref val="3"/>
        </dgm:presLayoutVars>
      </dgm:prSet>
      <dgm:spPr/>
    </dgm:pt>
    <dgm:pt modelId="{460C0322-9F90-4BA7-A08C-3FA68E832528}" type="pres">
      <dgm:prSet presAssocID="{4FEC4A2F-8BBD-4E0F-8308-19B35603DF5E}" presName="level2hierChild" presStyleCnt="0"/>
      <dgm:spPr/>
    </dgm:pt>
    <dgm:pt modelId="{D97CAB61-B7B5-4240-94FD-46D8E6A7DC29}" type="pres">
      <dgm:prSet presAssocID="{801E221A-03A3-45A3-B099-17548DD7AA61}" presName="conn2-1" presStyleLbl="parChTrans1D2" presStyleIdx="0" presStyleCnt="5"/>
      <dgm:spPr/>
    </dgm:pt>
    <dgm:pt modelId="{A6E0B543-1D20-4DE9-851F-A1B60127973E}" type="pres">
      <dgm:prSet presAssocID="{801E221A-03A3-45A3-B099-17548DD7AA61}" presName="connTx" presStyleLbl="parChTrans1D2" presStyleIdx="0" presStyleCnt="5"/>
      <dgm:spPr/>
    </dgm:pt>
    <dgm:pt modelId="{B14E4308-1CA9-4E19-A033-4FE1F7216761}" type="pres">
      <dgm:prSet presAssocID="{41FB4D32-8680-463A-A91E-032C1BCA8AF0}" presName="root2" presStyleCnt="0"/>
      <dgm:spPr/>
    </dgm:pt>
    <dgm:pt modelId="{3C6EC234-94DD-48C9-A922-834C2139B10B}" type="pres">
      <dgm:prSet presAssocID="{41FB4D32-8680-463A-A91E-032C1BCA8AF0}" presName="LevelTwoTextNode" presStyleLbl="asst1" presStyleIdx="0" presStyleCnt="1" custScaleX="167792" custLinFactNeighborX="1096" custLinFactNeighborY="-183">
        <dgm:presLayoutVars>
          <dgm:chPref val="3"/>
        </dgm:presLayoutVars>
      </dgm:prSet>
      <dgm:spPr/>
    </dgm:pt>
    <dgm:pt modelId="{2D944F45-B8B6-4FF0-8F1C-8E9921620A2A}" type="pres">
      <dgm:prSet presAssocID="{41FB4D32-8680-463A-A91E-032C1BCA8AF0}" presName="level3hierChild" presStyleCnt="0"/>
      <dgm:spPr/>
    </dgm:pt>
    <dgm:pt modelId="{BB59879F-D68A-4FF5-9FED-1A40A6D6D3D7}" type="pres">
      <dgm:prSet presAssocID="{53866D91-C38D-4C5C-A1B0-B9013FAA7120}" presName="conn2-1" presStyleLbl="parChTrans1D2" presStyleIdx="1" presStyleCnt="5"/>
      <dgm:spPr/>
    </dgm:pt>
    <dgm:pt modelId="{1FED095A-9E06-4C2F-B8A5-3CF51A2391DB}" type="pres">
      <dgm:prSet presAssocID="{53866D91-C38D-4C5C-A1B0-B9013FAA7120}" presName="connTx" presStyleLbl="parChTrans1D2" presStyleIdx="1" presStyleCnt="5"/>
      <dgm:spPr/>
    </dgm:pt>
    <dgm:pt modelId="{F740FFED-C5F9-45D6-BA59-C62FC315E7C2}" type="pres">
      <dgm:prSet presAssocID="{6183051F-0EB3-462C-B9B3-5AD0FE88FE39}" presName="root2" presStyleCnt="0"/>
      <dgm:spPr/>
    </dgm:pt>
    <dgm:pt modelId="{408919C2-9331-4CAC-8E50-CF6EEAB1DF01}" type="pres">
      <dgm:prSet presAssocID="{6183051F-0EB3-462C-B9B3-5AD0FE88FE39}" presName="LevelTwoTextNode" presStyleLbl="node2" presStyleIdx="0" presStyleCnt="4" custScaleX="169184">
        <dgm:presLayoutVars>
          <dgm:chPref val="3"/>
        </dgm:presLayoutVars>
      </dgm:prSet>
      <dgm:spPr/>
    </dgm:pt>
    <dgm:pt modelId="{723EBA9C-11C2-4182-B2D9-8671D29704C8}" type="pres">
      <dgm:prSet presAssocID="{6183051F-0EB3-462C-B9B3-5AD0FE88FE39}" presName="level3hierChild" presStyleCnt="0"/>
      <dgm:spPr/>
    </dgm:pt>
    <dgm:pt modelId="{4BF57C20-0958-482D-8724-09C9F91B64BD}" type="pres">
      <dgm:prSet presAssocID="{64AABD16-932C-4027-B0A6-B03D97534567}" presName="conn2-1" presStyleLbl="parChTrans1D2" presStyleIdx="2" presStyleCnt="5"/>
      <dgm:spPr/>
    </dgm:pt>
    <dgm:pt modelId="{06688ECD-4061-478D-84B2-A0CDDB6C8EB1}" type="pres">
      <dgm:prSet presAssocID="{64AABD16-932C-4027-B0A6-B03D97534567}" presName="connTx" presStyleLbl="parChTrans1D2" presStyleIdx="2" presStyleCnt="5"/>
      <dgm:spPr/>
    </dgm:pt>
    <dgm:pt modelId="{8601C440-7923-4430-BFF1-B4C84E2EE942}" type="pres">
      <dgm:prSet presAssocID="{6BABBB2E-7636-423D-BF18-AF162ECC09C9}" presName="root2" presStyleCnt="0"/>
      <dgm:spPr/>
    </dgm:pt>
    <dgm:pt modelId="{F91FC5DF-FB61-47A9-8594-49A1664F34BE}" type="pres">
      <dgm:prSet presAssocID="{6BABBB2E-7636-423D-BF18-AF162ECC09C9}" presName="LevelTwoTextNode" presStyleLbl="node2" presStyleIdx="1" presStyleCnt="4" custScaleX="171777" custLinFactNeighborX="-251" custLinFactNeighborY="3294">
        <dgm:presLayoutVars>
          <dgm:chPref val="3"/>
        </dgm:presLayoutVars>
      </dgm:prSet>
      <dgm:spPr/>
    </dgm:pt>
    <dgm:pt modelId="{6F40B2D1-5BB6-4437-A9D6-E79C95683BC2}" type="pres">
      <dgm:prSet presAssocID="{6BABBB2E-7636-423D-BF18-AF162ECC09C9}" presName="level3hierChild" presStyleCnt="0"/>
      <dgm:spPr/>
    </dgm:pt>
    <dgm:pt modelId="{C6906FCF-BA22-4CB3-B641-C2AD861C1A1A}" type="pres">
      <dgm:prSet presAssocID="{94D5861E-1E3F-4282-9E37-FE8F4797B690}" presName="conn2-1" presStyleLbl="parChTrans1D2" presStyleIdx="3" presStyleCnt="5"/>
      <dgm:spPr/>
    </dgm:pt>
    <dgm:pt modelId="{90FF6970-BFFC-4949-82D2-44A2344FD52A}" type="pres">
      <dgm:prSet presAssocID="{94D5861E-1E3F-4282-9E37-FE8F4797B690}" presName="connTx" presStyleLbl="parChTrans1D2" presStyleIdx="3" presStyleCnt="5"/>
      <dgm:spPr/>
    </dgm:pt>
    <dgm:pt modelId="{4FA50567-A5C4-444F-AE50-6450CDC2FC41}" type="pres">
      <dgm:prSet presAssocID="{691CF0EB-22C4-4354-A02F-C83FB66B8D86}" presName="root2" presStyleCnt="0"/>
      <dgm:spPr/>
    </dgm:pt>
    <dgm:pt modelId="{821BC10A-8AAB-42A7-82F8-1BF240869E06}" type="pres">
      <dgm:prSet presAssocID="{691CF0EB-22C4-4354-A02F-C83FB66B8D86}" presName="LevelTwoTextNode" presStyleLbl="node2" presStyleIdx="2" presStyleCnt="4" custScaleX="170230">
        <dgm:presLayoutVars>
          <dgm:chPref val="3"/>
        </dgm:presLayoutVars>
      </dgm:prSet>
      <dgm:spPr/>
    </dgm:pt>
    <dgm:pt modelId="{B0CC60BC-430B-4828-A3CD-CB2D02686190}" type="pres">
      <dgm:prSet presAssocID="{691CF0EB-22C4-4354-A02F-C83FB66B8D86}" presName="level3hierChild" presStyleCnt="0"/>
      <dgm:spPr/>
    </dgm:pt>
    <dgm:pt modelId="{1FCEED08-D3F5-4A61-8E6C-7AC437F4E0C1}" type="pres">
      <dgm:prSet presAssocID="{D4AD9EF4-313D-49D4-882B-9C96CCD92F6F}" presName="conn2-1" presStyleLbl="parChTrans1D2" presStyleIdx="4" presStyleCnt="5"/>
      <dgm:spPr/>
    </dgm:pt>
    <dgm:pt modelId="{CA7933CD-9E08-4F7A-BA36-64907E0F1A2E}" type="pres">
      <dgm:prSet presAssocID="{D4AD9EF4-313D-49D4-882B-9C96CCD92F6F}" presName="connTx" presStyleLbl="parChTrans1D2" presStyleIdx="4" presStyleCnt="5"/>
      <dgm:spPr/>
    </dgm:pt>
    <dgm:pt modelId="{F8055D08-1B63-4C25-AE12-EF7F19EFA1C1}" type="pres">
      <dgm:prSet presAssocID="{153F6138-3768-469F-B2BD-031174624C1A}" presName="root2" presStyleCnt="0"/>
      <dgm:spPr/>
    </dgm:pt>
    <dgm:pt modelId="{6D678EB5-A34F-4747-9E27-CE453A2BA748}" type="pres">
      <dgm:prSet presAssocID="{153F6138-3768-469F-B2BD-031174624C1A}" presName="LevelTwoTextNode" presStyleLbl="node2" presStyleIdx="3" presStyleCnt="4" custScaleX="169958">
        <dgm:presLayoutVars>
          <dgm:chPref val="3"/>
        </dgm:presLayoutVars>
      </dgm:prSet>
      <dgm:spPr/>
    </dgm:pt>
    <dgm:pt modelId="{D9796B57-64C2-4BC2-88D6-3B81D75C4CE3}" type="pres">
      <dgm:prSet presAssocID="{153F6138-3768-469F-B2BD-031174624C1A}" presName="level3hierChild" presStyleCnt="0"/>
      <dgm:spPr/>
    </dgm:pt>
  </dgm:ptLst>
  <dgm:cxnLst>
    <dgm:cxn modelId="{B808BF09-BFB5-443A-9622-1F9D47F543B3}" type="presOf" srcId="{4FEC4A2F-8BBD-4E0F-8308-19B35603DF5E}" destId="{C9825D5E-C7B5-4F77-BBC0-F5F8DD03E496}" srcOrd="0" destOrd="0" presId="urn:microsoft.com/office/officeart/2008/layout/HorizontalMultiLevelHierarchy"/>
    <dgm:cxn modelId="{582B100B-E1A2-4B42-8D9B-5729A64D18BB}" type="presOf" srcId="{53866D91-C38D-4C5C-A1B0-B9013FAA7120}" destId="{1FED095A-9E06-4C2F-B8A5-3CF51A2391DB}" srcOrd="1" destOrd="0" presId="urn:microsoft.com/office/officeart/2008/layout/HorizontalMultiLevelHierarchy"/>
    <dgm:cxn modelId="{4141CF0F-9F2D-49B4-AC34-B15EFEFC26BE}" type="presOf" srcId="{801E221A-03A3-45A3-B099-17548DD7AA61}" destId="{A6E0B543-1D20-4DE9-851F-A1B60127973E}" srcOrd="1" destOrd="0" presId="urn:microsoft.com/office/officeart/2008/layout/HorizontalMultiLevelHierarchy"/>
    <dgm:cxn modelId="{0096CC12-7A9F-4E20-8D8B-BDDBE54FBD36}" srcId="{4FEC4A2F-8BBD-4E0F-8308-19B35603DF5E}" destId="{153F6138-3768-469F-B2BD-031174624C1A}" srcOrd="4" destOrd="0" parTransId="{D4AD9EF4-313D-49D4-882B-9C96CCD92F6F}" sibTransId="{04457B53-FCB3-4083-9A07-0FAA4B5EEA38}"/>
    <dgm:cxn modelId="{E921501A-1561-4B19-9B0D-B800CC95EBAE}" type="presOf" srcId="{6183051F-0EB3-462C-B9B3-5AD0FE88FE39}" destId="{408919C2-9331-4CAC-8E50-CF6EEAB1DF01}" srcOrd="0" destOrd="0" presId="urn:microsoft.com/office/officeart/2008/layout/HorizontalMultiLevelHierarchy"/>
    <dgm:cxn modelId="{2CD25B25-7B13-419F-9657-C9D1A6CA113A}" type="presOf" srcId="{94D5861E-1E3F-4282-9E37-FE8F4797B690}" destId="{90FF6970-BFFC-4949-82D2-44A2344FD52A}" srcOrd="1" destOrd="0" presId="urn:microsoft.com/office/officeart/2008/layout/HorizontalMultiLevelHierarchy"/>
    <dgm:cxn modelId="{0CE87227-9AF8-4C11-ACFE-0B6DDED11005}" type="presOf" srcId="{64AABD16-932C-4027-B0A6-B03D97534567}" destId="{4BF57C20-0958-482D-8724-09C9F91B64BD}" srcOrd="0" destOrd="0" presId="urn:microsoft.com/office/officeart/2008/layout/HorizontalMultiLevelHierarchy"/>
    <dgm:cxn modelId="{C6458C39-0B7C-47A5-B834-49EA07B814F3}" type="presOf" srcId="{94D5861E-1E3F-4282-9E37-FE8F4797B690}" destId="{C6906FCF-BA22-4CB3-B641-C2AD861C1A1A}" srcOrd="0" destOrd="0" presId="urn:microsoft.com/office/officeart/2008/layout/HorizontalMultiLevelHierarchy"/>
    <dgm:cxn modelId="{36278564-E295-4979-8150-47ADFFFEA861}" type="presOf" srcId="{153F6138-3768-469F-B2BD-031174624C1A}" destId="{6D678EB5-A34F-4747-9E27-CE453A2BA748}" srcOrd="0" destOrd="0" presId="urn:microsoft.com/office/officeart/2008/layout/HorizontalMultiLevelHierarchy"/>
    <dgm:cxn modelId="{A120C874-0795-460D-B66D-626537566B65}" type="presOf" srcId="{691CF0EB-22C4-4354-A02F-C83FB66B8D86}" destId="{821BC10A-8AAB-42A7-82F8-1BF240869E06}" srcOrd="0" destOrd="0" presId="urn:microsoft.com/office/officeart/2008/layout/HorizontalMultiLevelHierarchy"/>
    <dgm:cxn modelId="{7EAAD857-20AA-4D33-A8C1-4DFDA87CE662}" type="presOf" srcId="{64AABD16-932C-4027-B0A6-B03D97534567}" destId="{06688ECD-4061-478D-84B2-A0CDDB6C8EB1}" srcOrd="1" destOrd="0" presId="urn:microsoft.com/office/officeart/2008/layout/HorizontalMultiLevelHierarchy"/>
    <dgm:cxn modelId="{751CC291-AEF0-466D-A736-4D9C912071D3}" srcId="{4FEC4A2F-8BBD-4E0F-8308-19B35603DF5E}" destId="{6183051F-0EB3-462C-B9B3-5AD0FE88FE39}" srcOrd="1" destOrd="0" parTransId="{53866D91-C38D-4C5C-A1B0-B9013FAA7120}" sibTransId="{B228B59C-2C42-43DE-9330-EB2F6199ED4D}"/>
    <dgm:cxn modelId="{5E1AF896-CA32-4315-9885-2FB2E4885017}" type="presOf" srcId="{D4AD9EF4-313D-49D4-882B-9C96CCD92F6F}" destId="{CA7933CD-9E08-4F7A-BA36-64907E0F1A2E}" srcOrd="1" destOrd="0" presId="urn:microsoft.com/office/officeart/2008/layout/HorizontalMultiLevelHierarchy"/>
    <dgm:cxn modelId="{AF90EEA5-00C6-4E65-9930-63321785B503}" type="presOf" srcId="{D4AD9EF4-313D-49D4-882B-9C96CCD92F6F}" destId="{1FCEED08-D3F5-4A61-8E6C-7AC437F4E0C1}" srcOrd="0" destOrd="0" presId="urn:microsoft.com/office/officeart/2008/layout/HorizontalMultiLevelHierarchy"/>
    <dgm:cxn modelId="{B46A27A8-AB22-4465-9EC1-1C60B2C9CEC6}" srcId="{4FEC4A2F-8BBD-4E0F-8308-19B35603DF5E}" destId="{41FB4D32-8680-463A-A91E-032C1BCA8AF0}" srcOrd="0" destOrd="0" parTransId="{801E221A-03A3-45A3-B099-17548DD7AA61}" sibTransId="{57D0DE6F-3FA8-4F08-8DF3-360C385573FC}"/>
    <dgm:cxn modelId="{52FF9BA8-0742-4A5C-A69E-3393F64B717A}" type="presOf" srcId="{53866D91-C38D-4C5C-A1B0-B9013FAA7120}" destId="{BB59879F-D68A-4FF5-9FED-1A40A6D6D3D7}" srcOrd="0" destOrd="0" presId="urn:microsoft.com/office/officeart/2008/layout/HorizontalMultiLevelHierarchy"/>
    <dgm:cxn modelId="{9DF751AD-8D6E-40EE-A32D-6916FFEB2C27}" type="presOf" srcId="{6BABBB2E-7636-423D-BF18-AF162ECC09C9}" destId="{F91FC5DF-FB61-47A9-8594-49A1664F34BE}" srcOrd="0" destOrd="0" presId="urn:microsoft.com/office/officeart/2008/layout/HorizontalMultiLevelHierarchy"/>
    <dgm:cxn modelId="{80F2A6C2-9CA4-4FBB-B676-60FE3CF2DFBA}" type="presOf" srcId="{41FB4D32-8680-463A-A91E-032C1BCA8AF0}" destId="{3C6EC234-94DD-48C9-A922-834C2139B10B}" srcOrd="0" destOrd="0" presId="urn:microsoft.com/office/officeart/2008/layout/HorizontalMultiLevelHierarchy"/>
    <dgm:cxn modelId="{19A26CC4-3D25-4227-A64A-1A3FC7C8893C}" srcId="{4FEC4A2F-8BBD-4E0F-8308-19B35603DF5E}" destId="{691CF0EB-22C4-4354-A02F-C83FB66B8D86}" srcOrd="3" destOrd="0" parTransId="{94D5861E-1E3F-4282-9E37-FE8F4797B690}" sibTransId="{8FBD6EEB-0E37-4AA2-8237-FB1B34A8418C}"/>
    <dgm:cxn modelId="{FB0C07C8-A563-45A1-9E1B-E3796ECD80D9}" type="presOf" srcId="{41C4FEA9-56CA-430A-A99E-6F86485653FA}" destId="{1370C47A-0900-41A2-89AC-3ACB908D1D0A}" srcOrd="0" destOrd="0" presId="urn:microsoft.com/office/officeart/2008/layout/HorizontalMultiLevelHierarchy"/>
    <dgm:cxn modelId="{AA44BEE0-8872-431E-8646-43827738C1A8}" type="presOf" srcId="{801E221A-03A3-45A3-B099-17548DD7AA61}" destId="{D97CAB61-B7B5-4240-94FD-46D8E6A7DC29}" srcOrd="0" destOrd="0" presId="urn:microsoft.com/office/officeart/2008/layout/HorizontalMultiLevelHierarchy"/>
    <dgm:cxn modelId="{B196ECED-F569-466F-90CA-02E204B700B8}" srcId="{4FEC4A2F-8BBD-4E0F-8308-19B35603DF5E}" destId="{6BABBB2E-7636-423D-BF18-AF162ECC09C9}" srcOrd="2" destOrd="0" parTransId="{64AABD16-932C-4027-B0A6-B03D97534567}" sibTransId="{6B99F9AD-7CCC-4A26-90CA-8C6DC441D0C0}"/>
    <dgm:cxn modelId="{F472FDFF-74A2-4C89-BD6C-213F25E38E28}" srcId="{41C4FEA9-56CA-430A-A99E-6F86485653FA}" destId="{4FEC4A2F-8BBD-4E0F-8308-19B35603DF5E}" srcOrd="0" destOrd="0" parTransId="{C79AAFD9-F31B-4991-AC75-B64A5A91B7BB}" sibTransId="{5233521A-6868-43E4-9753-3EA0DC6ADA91}"/>
    <dgm:cxn modelId="{CFA1DDE7-A1FB-4147-8F94-96F762B64EF5}" type="presParOf" srcId="{1370C47A-0900-41A2-89AC-3ACB908D1D0A}" destId="{13F01AE5-0DD6-4246-8360-1AEF53809FC1}" srcOrd="0" destOrd="0" presId="urn:microsoft.com/office/officeart/2008/layout/HorizontalMultiLevelHierarchy"/>
    <dgm:cxn modelId="{C2DC0EFC-6421-49F2-98E0-D99B95DFD857}" type="presParOf" srcId="{13F01AE5-0DD6-4246-8360-1AEF53809FC1}" destId="{C9825D5E-C7B5-4F77-BBC0-F5F8DD03E496}" srcOrd="0" destOrd="0" presId="urn:microsoft.com/office/officeart/2008/layout/HorizontalMultiLevelHierarchy"/>
    <dgm:cxn modelId="{8FFE98FD-EF6B-45AD-B635-7BE2896140F1}" type="presParOf" srcId="{13F01AE5-0DD6-4246-8360-1AEF53809FC1}" destId="{460C0322-9F90-4BA7-A08C-3FA68E832528}" srcOrd="1" destOrd="0" presId="urn:microsoft.com/office/officeart/2008/layout/HorizontalMultiLevelHierarchy"/>
    <dgm:cxn modelId="{5916B511-8834-4ED8-948F-624A4B5DC81F}" type="presParOf" srcId="{460C0322-9F90-4BA7-A08C-3FA68E832528}" destId="{D97CAB61-B7B5-4240-94FD-46D8E6A7DC29}" srcOrd="0" destOrd="0" presId="urn:microsoft.com/office/officeart/2008/layout/HorizontalMultiLevelHierarchy"/>
    <dgm:cxn modelId="{C5C956AF-69AE-445D-8C90-2E0C1DA82944}" type="presParOf" srcId="{D97CAB61-B7B5-4240-94FD-46D8E6A7DC29}" destId="{A6E0B543-1D20-4DE9-851F-A1B60127973E}" srcOrd="0" destOrd="0" presId="urn:microsoft.com/office/officeart/2008/layout/HorizontalMultiLevelHierarchy"/>
    <dgm:cxn modelId="{27ABB504-5C4B-44CE-B697-44CE98F43B24}" type="presParOf" srcId="{460C0322-9F90-4BA7-A08C-3FA68E832528}" destId="{B14E4308-1CA9-4E19-A033-4FE1F7216761}" srcOrd="1" destOrd="0" presId="urn:microsoft.com/office/officeart/2008/layout/HorizontalMultiLevelHierarchy"/>
    <dgm:cxn modelId="{5A85B4B0-509D-4E6A-A68B-C8C4B62D51FD}" type="presParOf" srcId="{B14E4308-1CA9-4E19-A033-4FE1F7216761}" destId="{3C6EC234-94DD-48C9-A922-834C2139B10B}" srcOrd="0" destOrd="0" presId="urn:microsoft.com/office/officeart/2008/layout/HorizontalMultiLevelHierarchy"/>
    <dgm:cxn modelId="{EA8CBF6D-B7FA-42C7-9E9F-940E7734A186}" type="presParOf" srcId="{B14E4308-1CA9-4E19-A033-4FE1F7216761}" destId="{2D944F45-B8B6-4FF0-8F1C-8E9921620A2A}" srcOrd="1" destOrd="0" presId="urn:microsoft.com/office/officeart/2008/layout/HorizontalMultiLevelHierarchy"/>
    <dgm:cxn modelId="{6A3AE389-D01C-49B7-8C69-2C6CB11A8621}" type="presParOf" srcId="{460C0322-9F90-4BA7-A08C-3FA68E832528}" destId="{BB59879F-D68A-4FF5-9FED-1A40A6D6D3D7}" srcOrd="2" destOrd="0" presId="urn:microsoft.com/office/officeart/2008/layout/HorizontalMultiLevelHierarchy"/>
    <dgm:cxn modelId="{D241C696-E580-4EAC-8D3A-A75AC1629348}" type="presParOf" srcId="{BB59879F-D68A-4FF5-9FED-1A40A6D6D3D7}" destId="{1FED095A-9E06-4C2F-B8A5-3CF51A2391DB}" srcOrd="0" destOrd="0" presId="urn:microsoft.com/office/officeart/2008/layout/HorizontalMultiLevelHierarchy"/>
    <dgm:cxn modelId="{92763258-E69A-4C76-B1B5-CB70882717B3}" type="presParOf" srcId="{460C0322-9F90-4BA7-A08C-3FA68E832528}" destId="{F740FFED-C5F9-45D6-BA59-C62FC315E7C2}" srcOrd="3" destOrd="0" presId="urn:microsoft.com/office/officeart/2008/layout/HorizontalMultiLevelHierarchy"/>
    <dgm:cxn modelId="{42E2ABE1-8E61-4805-88A9-39998D6C7125}" type="presParOf" srcId="{F740FFED-C5F9-45D6-BA59-C62FC315E7C2}" destId="{408919C2-9331-4CAC-8E50-CF6EEAB1DF01}" srcOrd="0" destOrd="0" presId="urn:microsoft.com/office/officeart/2008/layout/HorizontalMultiLevelHierarchy"/>
    <dgm:cxn modelId="{DCAC1DE2-11BF-47D1-A768-5CD9B0CB0B72}" type="presParOf" srcId="{F740FFED-C5F9-45D6-BA59-C62FC315E7C2}" destId="{723EBA9C-11C2-4182-B2D9-8671D29704C8}" srcOrd="1" destOrd="0" presId="urn:microsoft.com/office/officeart/2008/layout/HorizontalMultiLevelHierarchy"/>
    <dgm:cxn modelId="{2119AA27-0178-401D-BC16-AD26CCDA8DAE}" type="presParOf" srcId="{460C0322-9F90-4BA7-A08C-3FA68E832528}" destId="{4BF57C20-0958-482D-8724-09C9F91B64BD}" srcOrd="4" destOrd="0" presId="urn:microsoft.com/office/officeart/2008/layout/HorizontalMultiLevelHierarchy"/>
    <dgm:cxn modelId="{9AD0AFD9-7B6B-4F44-A849-5EE177F87655}" type="presParOf" srcId="{4BF57C20-0958-482D-8724-09C9F91B64BD}" destId="{06688ECD-4061-478D-84B2-A0CDDB6C8EB1}" srcOrd="0" destOrd="0" presId="urn:microsoft.com/office/officeart/2008/layout/HorizontalMultiLevelHierarchy"/>
    <dgm:cxn modelId="{FAC914BA-3B9D-4FDA-AABC-DC9E9FAACC1D}" type="presParOf" srcId="{460C0322-9F90-4BA7-A08C-3FA68E832528}" destId="{8601C440-7923-4430-BFF1-B4C84E2EE942}" srcOrd="5" destOrd="0" presId="urn:microsoft.com/office/officeart/2008/layout/HorizontalMultiLevelHierarchy"/>
    <dgm:cxn modelId="{B013779B-8948-42A5-9BF9-3AC21621A8A3}" type="presParOf" srcId="{8601C440-7923-4430-BFF1-B4C84E2EE942}" destId="{F91FC5DF-FB61-47A9-8594-49A1664F34BE}" srcOrd="0" destOrd="0" presId="urn:microsoft.com/office/officeart/2008/layout/HorizontalMultiLevelHierarchy"/>
    <dgm:cxn modelId="{AA205054-0D3B-4D93-95B1-BDDBA7516032}" type="presParOf" srcId="{8601C440-7923-4430-BFF1-B4C84E2EE942}" destId="{6F40B2D1-5BB6-4437-A9D6-E79C95683BC2}" srcOrd="1" destOrd="0" presId="urn:microsoft.com/office/officeart/2008/layout/HorizontalMultiLevelHierarchy"/>
    <dgm:cxn modelId="{0722D4D4-823C-49F0-AA78-1B8753F77DDF}" type="presParOf" srcId="{460C0322-9F90-4BA7-A08C-3FA68E832528}" destId="{C6906FCF-BA22-4CB3-B641-C2AD861C1A1A}" srcOrd="6" destOrd="0" presId="urn:microsoft.com/office/officeart/2008/layout/HorizontalMultiLevelHierarchy"/>
    <dgm:cxn modelId="{51EC7785-761E-4F9F-94A1-707875B585D2}" type="presParOf" srcId="{C6906FCF-BA22-4CB3-B641-C2AD861C1A1A}" destId="{90FF6970-BFFC-4949-82D2-44A2344FD52A}" srcOrd="0" destOrd="0" presId="urn:microsoft.com/office/officeart/2008/layout/HorizontalMultiLevelHierarchy"/>
    <dgm:cxn modelId="{3BE5BC3B-9D71-46D9-99E1-EBD7C2495775}" type="presParOf" srcId="{460C0322-9F90-4BA7-A08C-3FA68E832528}" destId="{4FA50567-A5C4-444F-AE50-6450CDC2FC41}" srcOrd="7" destOrd="0" presId="urn:microsoft.com/office/officeart/2008/layout/HorizontalMultiLevelHierarchy"/>
    <dgm:cxn modelId="{D115E052-18F7-4807-A5D1-EDFA9E260F1B}" type="presParOf" srcId="{4FA50567-A5C4-444F-AE50-6450CDC2FC41}" destId="{821BC10A-8AAB-42A7-82F8-1BF240869E06}" srcOrd="0" destOrd="0" presId="urn:microsoft.com/office/officeart/2008/layout/HorizontalMultiLevelHierarchy"/>
    <dgm:cxn modelId="{B4D67C18-7871-41C5-9929-BFD9AF7E248A}" type="presParOf" srcId="{4FA50567-A5C4-444F-AE50-6450CDC2FC41}" destId="{B0CC60BC-430B-4828-A3CD-CB2D02686190}" srcOrd="1" destOrd="0" presId="urn:microsoft.com/office/officeart/2008/layout/HorizontalMultiLevelHierarchy"/>
    <dgm:cxn modelId="{DF592DBD-7134-4FB7-8063-3F3C89C087C2}" type="presParOf" srcId="{460C0322-9F90-4BA7-A08C-3FA68E832528}" destId="{1FCEED08-D3F5-4A61-8E6C-7AC437F4E0C1}" srcOrd="8" destOrd="0" presId="urn:microsoft.com/office/officeart/2008/layout/HorizontalMultiLevelHierarchy"/>
    <dgm:cxn modelId="{5715A699-9AE1-48E2-9A24-C950F34CDBC5}" type="presParOf" srcId="{1FCEED08-D3F5-4A61-8E6C-7AC437F4E0C1}" destId="{CA7933CD-9E08-4F7A-BA36-64907E0F1A2E}" srcOrd="0" destOrd="0" presId="urn:microsoft.com/office/officeart/2008/layout/HorizontalMultiLevelHierarchy"/>
    <dgm:cxn modelId="{C420731C-78EF-466D-BC08-4EB502A733DE}" type="presParOf" srcId="{460C0322-9F90-4BA7-A08C-3FA68E832528}" destId="{F8055D08-1B63-4C25-AE12-EF7F19EFA1C1}" srcOrd="9" destOrd="0" presId="urn:microsoft.com/office/officeart/2008/layout/HorizontalMultiLevelHierarchy"/>
    <dgm:cxn modelId="{507D5D1E-FEAE-4E63-A17A-6D24F9961A66}" type="presParOf" srcId="{F8055D08-1B63-4C25-AE12-EF7F19EFA1C1}" destId="{6D678EB5-A34F-4747-9E27-CE453A2BA748}" srcOrd="0" destOrd="0" presId="urn:microsoft.com/office/officeart/2008/layout/HorizontalMultiLevelHierarchy"/>
    <dgm:cxn modelId="{E2305653-0BA1-4D9E-B116-102B515C0D4F}" type="presParOf" srcId="{F8055D08-1B63-4C25-AE12-EF7F19EFA1C1}" destId="{D9796B57-64C2-4BC2-88D6-3B81D75C4CE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EED08-D3F5-4A61-8E6C-7AC437F4E0C1}">
      <dsp:nvSpPr>
        <dsp:cNvPr id="0" name=""/>
        <dsp:cNvSpPr/>
      </dsp:nvSpPr>
      <dsp:spPr>
        <a:xfrm>
          <a:off x="1297838" y="2012315"/>
          <a:ext cx="439476" cy="1674833"/>
        </a:xfrm>
        <a:custGeom>
          <a:avLst/>
          <a:gdLst/>
          <a:ahLst/>
          <a:cxnLst/>
          <a:rect l="0" t="0" r="0" b="0"/>
          <a:pathLst>
            <a:path>
              <a:moveTo>
                <a:pt x="0" y="0"/>
              </a:moveTo>
              <a:lnTo>
                <a:pt x="219738" y="0"/>
              </a:lnTo>
              <a:lnTo>
                <a:pt x="219738" y="1674833"/>
              </a:lnTo>
              <a:lnTo>
                <a:pt x="439476" y="1674833"/>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s-CO" sz="2400" kern="1200"/>
        </a:p>
      </dsp:txBody>
      <dsp:txXfrm>
        <a:off x="1474287" y="2806443"/>
        <a:ext cx="86576" cy="86576"/>
      </dsp:txXfrm>
    </dsp:sp>
    <dsp:sp modelId="{C6906FCF-BA22-4CB3-B641-C2AD861C1A1A}">
      <dsp:nvSpPr>
        <dsp:cNvPr id="0" name=""/>
        <dsp:cNvSpPr/>
      </dsp:nvSpPr>
      <dsp:spPr>
        <a:xfrm>
          <a:off x="1297838" y="2012315"/>
          <a:ext cx="439476" cy="837416"/>
        </a:xfrm>
        <a:custGeom>
          <a:avLst/>
          <a:gdLst/>
          <a:ahLst/>
          <a:cxnLst/>
          <a:rect l="0" t="0" r="0" b="0"/>
          <a:pathLst>
            <a:path>
              <a:moveTo>
                <a:pt x="0" y="0"/>
              </a:moveTo>
              <a:lnTo>
                <a:pt x="219738" y="0"/>
              </a:lnTo>
              <a:lnTo>
                <a:pt x="219738" y="837416"/>
              </a:lnTo>
              <a:lnTo>
                <a:pt x="439476" y="837416"/>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s-CO" sz="2400" kern="1200"/>
        </a:p>
      </dsp:txBody>
      <dsp:txXfrm>
        <a:off x="1493932" y="2407380"/>
        <a:ext cx="47286" cy="47286"/>
      </dsp:txXfrm>
    </dsp:sp>
    <dsp:sp modelId="{4BF57C20-0958-482D-8724-09C9F91B64BD}">
      <dsp:nvSpPr>
        <dsp:cNvPr id="0" name=""/>
        <dsp:cNvSpPr/>
      </dsp:nvSpPr>
      <dsp:spPr>
        <a:xfrm>
          <a:off x="1297838" y="1966595"/>
          <a:ext cx="433960" cy="91440"/>
        </a:xfrm>
        <a:custGeom>
          <a:avLst/>
          <a:gdLst/>
          <a:ahLst/>
          <a:cxnLst/>
          <a:rect l="0" t="0" r="0" b="0"/>
          <a:pathLst>
            <a:path>
              <a:moveTo>
                <a:pt x="0" y="45720"/>
              </a:moveTo>
              <a:lnTo>
                <a:pt x="216980" y="45720"/>
              </a:lnTo>
              <a:lnTo>
                <a:pt x="216980" y="67787"/>
              </a:lnTo>
              <a:lnTo>
                <a:pt x="433960" y="67787"/>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s-CO" sz="2400" kern="1200"/>
        </a:p>
      </dsp:txBody>
      <dsp:txXfrm>
        <a:off x="1503955" y="2001451"/>
        <a:ext cx="21726" cy="21726"/>
      </dsp:txXfrm>
    </dsp:sp>
    <dsp:sp modelId="{BB59879F-D68A-4FF5-9FED-1A40A6D6D3D7}">
      <dsp:nvSpPr>
        <dsp:cNvPr id="0" name=""/>
        <dsp:cNvSpPr/>
      </dsp:nvSpPr>
      <dsp:spPr>
        <a:xfrm>
          <a:off x="1297838" y="1174898"/>
          <a:ext cx="439476" cy="837416"/>
        </a:xfrm>
        <a:custGeom>
          <a:avLst/>
          <a:gdLst/>
          <a:ahLst/>
          <a:cxnLst/>
          <a:rect l="0" t="0" r="0" b="0"/>
          <a:pathLst>
            <a:path>
              <a:moveTo>
                <a:pt x="0" y="837416"/>
              </a:moveTo>
              <a:lnTo>
                <a:pt x="219738" y="837416"/>
              </a:lnTo>
              <a:lnTo>
                <a:pt x="219738" y="0"/>
              </a:lnTo>
              <a:lnTo>
                <a:pt x="439476" y="0"/>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s-CO" sz="2400" kern="1200"/>
        </a:p>
      </dsp:txBody>
      <dsp:txXfrm>
        <a:off x="1493932" y="1569963"/>
        <a:ext cx="47286" cy="47286"/>
      </dsp:txXfrm>
    </dsp:sp>
    <dsp:sp modelId="{D97CAB61-B7B5-4240-94FD-46D8E6A7DC29}">
      <dsp:nvSpPr>
        <dsp:cNvPr id="0" name=""/>
        <dsp:cNvSpPr/>
      </dsp:nvSpPr>
      <dsp:spPr>
        <a:xfrm>
          <a:off x="1297838" y="336255"/>
          <a:ext cx="463559" cy="1676059"/>
        </a:xfrm>
        <a:custGeom>
          <a:avLst/>
          <a:gdLst/>
          <a:ahLst/>
          <a:cxnLst/>
          <a:rect l="0" t="0" r="0" b="0"/>
          <a:pathLst>
            <a:path>
              <a:moveTo>
                <a:pt x="0" y="1676059"/>
              </a:moveTo>
              <a:lnTo>
                <a:pt x="231779" y="1676059"/>
              </a:lnTo>
              <a:lnTo>
                <a:pt x="231779" y="0"/>
              </a:lnTo>
              <a:lnTo>
                <a:pt x="463559" y="0"/>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s-CO" sz="2400" kern="1200"/>
        </a:p>
      </dsp:txBody>
      <dsp:txXfrm>
        <a:off x="1486143" y="1130810"/>
        <a:ext cx="86949" cy="86949"/>
      </dsp:txXfrm>
    </dsp:sp>
    <dsp:sp modelId="{C9825D5E-C7B5-4F77-BBC0-F5F8DD03E496}">
      <dsp:nvSpPr>
        <dsp:cNvPr id="0" name=""/>
        <dsp:cNvSpPr/>
      </dsp:nvSpPr>
      <dsp:spPr>
        <a:xfrm rot="16200000">
          <a:off x="-800111" y="1677348"/>
          <a:ext cx="3525965" cy="669933"/>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a:t>Ejecución de la cadena sin filtros: 459</a:t>
          </a:r>
        </a:p>
      </dsp:txBody>
      <dsp:txXfrm>
        <a:off x="-800111" y="1677348"/>
        <a:ext cx="3525965" cy="669933"/>
      </dsp:txXfrm>
    </dsp:sp>
    <dsp:sp modelId="{3C6EC234-94DD-48C9-A922-834C2139B10B}">
      <dsp:nvSpPr>
        <dsp:cNvPr id="0" name=""/>
        <dsp:cNvSpPr/>
      </dsp:nvSpPr>
      <dsp:spPr>
        <a:xfrm>
          <a:off x="1761397" y="1288"/>
          <a:ext cx="3687030" cy="669933"/>
        </a:xfrm>
        <a:prstGeom prst="rect">
          <a:avLst/>
        </a:prstGeom>
        <a:solidFill>
          <a:schemeClr val="accent5">
            <a:hueOff val="0"/>
            <a:satOff val="0"/>
            <a:lumOff val="0"/>
            <a:alphaOff val="0"/>
          </a:schemeClr>
        </a:solidFill>
        <a:ln w="34925" cap="flat" cmpd="sng" algn="in">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dirty="0"/>
            <a:t>CI1 Documentos entre 2019-2024: 423</a:t>
          </a:r>
        </a:p>
      </dsp:txBody>
      <dsp:txXfrm>
        <a:off x="1761397" y="1288"/>
        <a:ext cx="3687030" cy="669933"/>
      </dsp:txXfrm>
    </dsp:sp>
    <dsp:sp modelId="{408919C2-9331-4CAC-8E50-CF6EEAB1DF01}">
      <dsp:nvSpPr>
        <dsp:cNvPr id="0" name=""/>
        <dsp:cNvSpPr/>
      </dsp:nvSpPr>
      <dsp:spPr>
        <a:xfrm>
          <a:off x="1737314" y="839931"/>
          <a:ext cx="3717617" cy="66993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a:t>CI2 Áreas de estudio:409 </a:t>
          </a:r>
        </a:p>
      </dsp:txBody>
      <dsp:txXfrm>
        <a:off x="1737314" y="839931"/>
        <a:ext cx="3717617" cy="669933"/>
      </dsp:txXfrm>
    </dsp:sp>
    <dsp:sp modelId="{F91FC5DF-FB61-47A9-8594-49A1664F34BE}">
      <dsp:nvSpPr>
        <dsp:cNvPr id="0" name=""/>
        <dsp:cNvSpPr/>
      </dsp:nvSpPr>
      <dsp:spPr>
        <a:xfrm>
          <a:off x="1731798" y="1699415"/>
          <a:ext cx="3774596" cy="66993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a:t>CI3 Idioma: 409 </a:t>
          </a:r>
        </a:p>
      </dsp:txBody>
      <dsp:txXfrm>
        <a:off x="1731798" y="1699415"/>
        <a:ext cx="3774596" cy="669933"/>
      </dsp:txXfrm>
    </dsp:sp>
    <dsp:sp modelId="{821BC10A-8AAB-42A7-82F8-1BF240869E06}">
      <dsp:nvSpPr>
        <dsp:cNvPr id="0" name=""/>
        <dsp:cNvSpPr/>
      </dsp:nvSpPr>
      <dsp:spPr>
        <a:xfrm>
          <a:off x="1737314" y="2514765"/>
          <a:ext cx="3740602" cy="66993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a:t>CE1 Tipos de publicaciones: 376</a:t>
          </a:r>
        </a:p>
      </dsp:txBody>
      <dsp:txXfrm>
        <a:off x="1737314" y="2514765"/>
        <a:ext cx="3740602" cy="669933"/>
      </dsp:txXfrm>
    </dsp:sp>
    <dsp:sp modelId="{6D678EB5-A34F-4747-9E27-CE453A2BA748}">
      <dsp:nvSpPr>
        <dsp:cNvPr id="0" name=""/>
        <dsp:cNvSpPr/>
      </dsp:nvSpPr>
      <dsp:spPr>
        <a:xfrm>
          <a:off x="1737314" y="3352181"/>
          <a:ext cx="3734625" cy="66993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kern="1200"/>
            <a:t>CE2 Palabras clave excluídas: 255</a:t>
          </a:r>
        </a:p>
      </dsp:txBody>
      <dsp:txXfrm>
        <a:off x="1737314" y="3352181"/>
        <a:ext cx="3734625" cy="66993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EDC711-EB62-4BF1-BE51-94906E4CC091}" type="datetimeFigureOut">
              <a:rPr lang="es-CO" smtClean="0"/>
              <a:t>27/02/2024</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423B6E-683C-481D-A8C7-66083BDE2ED9}" type="slidenum">
              <a:rPr lang="es-CO" smtClean="0"/>
              <a:t>‹Nº›</a:t>
            </a:fld>
            <a:endParaRPr lang="es-C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816085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EDC711-EB62-4BF1-BE51-94906E4CC091}" type="datetimeFigureOut">
              <a:rPr lang="es-CO" smtClean="0"/>
              <a:t>27/02/2024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73907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EDC711-EB62-4BF1-BE51-94906E4CC091}" type="datetimeFigureOut">
              <a:rPr lang="es-CO" smtClean="0"/>
              <a:t>27/02/2024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178682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EDC711-EB62-4BF1-BE51-94906E4CC091}" type="datetimeFigureOut">
              <a:rPr lang="es-CO" smtClean="0"/>
              <a:t>27/02/2024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299227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EDC711-EB62-4BF1-BE51-94906E4CC091}" type="datetimeFigureOut">
              <a:rPr lang="es-CO" smtClean="0"/>
              <a:t>27/02/2024</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423B6E-683C-481D-A8C7-66083BDE2ED9}"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300793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4EDC711-EB62-4BF1-BE51-94906E4CC091}" type="datetimeFigureOut">
              <a:rPr lang="es-CO" smtClean="0"/>
              <a:t>27/02/2024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23679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4EDC711-EB62-4BF1-BE51-94906E4CC091}" type="datetimeFigureOut">
              <a:rPr lang="es-CO" smtClean="0"/>
              <a:t>27/02/2024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419011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4EDC711-EB62-4BF1-BE51-94906E4CC091}" type="datetimeFigureOut">
              <a:rPr lang="es-CO" smtClean="0"/>
              <a:t>27/02/2024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29970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DC711-EB62-4BF1-BE51-94906E4CC091}" type="datetimeFigureOut">
              <a:rPr lang="es-CO" smtClean="0"/>
              <a:t>27/02/2024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7423B6E-683C-481D-A8C7-66083BDE2ED9}" type="slidenum">
              <a:rPr lang="es-CO" smtClean="0"/>
              <a:t>‹Nº›</a:t>
            </a:fld>
            <a:endParaRPr lang="es-CO"/>
          </a:p>
        </p:txBody>
      </p:sp>
    </p:spTree>
    <p:extLst>
      <p:ext uri="{BB962C8B-B14F-4D97-AF65-F5344CB8AC3E}">
        <p14:creationId xmlns:p14="http://schemas.microsoft.com/office/powerpoint/2010/main" val="149452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EDC711-EB62-4BF1-BE51-94906E4CC091}" type="datetimeFigureOut">
              <a:rPr lang="es-CO" smtClean="0"/>
              <a:t>27/02/2024</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23B6E-683C-481D-A8C7-66083BDE2ED9}"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360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EDC711-EB62-4BF1-BE51-94906E4CC091}" type="datetimeFigureOut">
              <a:rPr lang="es-CO" smtClean="0"/>
              <a:t>27/02/2024</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23B6E-683C-481D-A8C7-66083BDE2ED9}"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868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EDC711-EB62-4BF1-BE51-94906E4CC091}" type="datetimeFigureOut">
              <a:rPr lang="es-CO" smtClean="0"/>
              <a:t>27/02/2024</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423B6E-683C-481D-A8C7-66083BDE2ED9}"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uadroTexto 7">
            <a:extLst>
              <a:ext uri="{FF2B5EF4-FFF2-40B4-BE49-F238E27FC236}">
                <a16:creationId xmlns:a16="http://schemas.microsoft.com/office/drawing/2014/main" id="{583F8FF3-7BC4-2D5A-1F98-319FCA149140}"/>
              </a:ext>
            </a:extLst>
          </p:cNvPr>
          <p:cNvSpPr txBox="1"/>
          <p:nvPr userDrawn="1">
            <p:extLst>
              <p:ext uri="{1162E1C5-73C7-4A58-AE30-91384D911F3F}">
                <p184:classification xmlns:p184="http://schemas.microsoft.com/office/powerpoint/2018/4/main" val="hdr"/>
              </p:ext>
            </p:extLst>
          </p:nvPr>
        </p:nvSpPr>
        <p:spPr>
          <a:xfrm>
            <a:off x="63500" y="63500"/>
            <a:ext cx="2000250" cy="152400"/>
          </a:xfrm>
          <a:prstGeom prst="rect">
            <a:avLst/>
          </a:prstGeom>
        </p:spPr>
        <p:txBody>
          <a:bodyPr horzOverflow="overflow" lIns="0" tIns="0" rIns="0" bIns="0">
            <a:spAutoFit/>
          </a:bodyPr>
          <a:lstStyle/>
          <a:p>
            <a:pPr algn="l"/>
            <a:r>
              <a:rPr lang="es-CO" sz="1000">
                <a:solidFill>
                  <a:srgbClr val="000000"/>
                </a:solidFill>
                <a:latin typeface="Calibri" panose="020F0502020204030204" pitchFamily="34" charset="0"/>
                <a:ea typeface="Calibri" panose="020F0502020204030204" pitchFamily="34" charset="0"/>
                <a:cs typeface="Calibri" panose="020F0502020204030204" pitchFamily="34" charset="0"/>
              </a:rPr>
              <a:t>Renting Colombia Clasificación Pública</a:t>
            </a:r>
          </a:p>
        </p:txBody>
      </p:sp>
    </p:spTree>
    <p:extLst>
      <p:ext uri="{BB962C8B-B14F-4D97-AF65-F5344CB8AC3E}">
        <p14:creationId xmlns:p14="http://schemas.microsoft.com/office/powerpoint/2010/main" val="20047202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E74CFB-EAAD-43E9-BDAC-AAE4F8E8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E31D67-858D-409A-863E-EE8DEB9CC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15772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2" name="Freeform 6">
            <a:extLst>
              <a:ext uri="{FF2B5EF4-FFF2-40B4-BE49-F238E27FC236}">
                <a16:creationId xmlns:a16="http://schemas.microsoft.com/office/drawing/2014/main" id="{0C11AD76-2664-4F1B-8A6E-71601C059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3922753"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2" name="Título 1">
            <a:extLst>
              <a:ext uri="{FF2B5EF4-FFF2-40B4-BE49-F238E27FC236}">
                <a16:creationId xmlns:a16="http://schemas.microsoft.com/office/drawing/2014/main" id="{D5C2FBF6-C90A-D57F-12EA-3DD1726D0BD3}"/>
              </a:ext>
            </a:extLst>
          </p:cNvPr>
          <p:cNvSpPr>
            <a:spLocks noGrp="1"/>
          </p:cNvSpPr>
          <p:nvPr>
            <p:ph type="ctrTitle"/>
          </p:nvPr>
        </p:nvSpPr>
        <p:spPr>
          <a:xfrm>
            <a:off x="4648417" y="1480930"/>
            <a:ext cx="6778558" cy="3254321"/>
          </a:xfrm>
        </p:spPr>
        <p:txBody>
          <a:bodyPr>
            <a:normAutofit/>
          </a:bodyPr>
          <a:lstStyle/>
          <a:p>
            <a:pPr algn="l"/>
            <a:r>
              <a:rPr lang="es-ES" sz="4000" dirty="0"/>
              <a:t>Revisión sistemática de literatura sobre ransomware a través de un ciberataque</a:t>
            </a:r>
            <a:endParaRPr lang="es-CO" sz="4000" dirty="0"/>
          </a:p>
        </p:txBody>
      </p:sp>
      <p:sp>
        <p:nvSpPr>
          <p:cNvPr id="3" name="Subtítulo 2">
            <a:extLst>
              <a:ext uri="{FF2B5EF4-FFF2-40B4-BE49-F238E27FC236}">
                <a16:creationId xmlns:a16="http://schemas.microsoft.com/office/drawing/2014/main" id="{F2F9528E-E7D8-44E3-1919-5B6755C29A0D}"/>
              </a:ext>
            </a:extLst>
          </p:cNvPr>
          <p:cNvSpPr>
            <a:spLocks noGrp="1"/>
          </p:cNvSpPr>
          <p:nvPr>
            <p:ph type="subTitle" idx="1"/>
          </p:nvPr>
        </p:nvSpPr>
        <p:spPr>
          <a:xfrm>
            <a:off x="4648419" y="4804850"/>
            <a:ext cx="6778556" cy="1086237"/>
          </a:xfrm>
        </p:spPr>
        <p:txBody>
          <a:bodyPr>
            <a:normAutofit/>
          </a:bodyPr>
          <a:lstStyle/>
          <a:p>
            <a:pPr algn="l"/>
            <a:r>
              <a:rPr lang="es-ES" dirty="0"/>
              <a:t>Laura David Tangarife</a:t>
            </a:r>
          </a:p>
          <a:p>
            <a:pPr algn="l"/>
            <a:r>
              <a:rPr lang="es-ES" dirty="0"/>
              <a:t>Mónica González Ramírez</a:t>
            </a:r>
            <a:endParaRPr lang="es-CO" dirty="0"/>
          </a:p>
        </p:txBody>
      </p:sp>
    </p:spTree>
    <p:extLst>
      <p:ext uri="{BB962C8B-B14F-4D97-AF65-F5344CB8AC3E}">
        <p14:creationId xmlns:p14="http://schemas.microsoft.com/office/powerpoint/2010/main" val="345672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35410B6-68C3-4B67-C378-02B244D1E988}"/>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pic>
        <p:nvPicPr>
          <p:cNvPr id="5" name="Imagen 4">
            <a:extLst>
              <a:ext uri="{FF2B5EF4-FFF2-40B4-BE49-F238E27FC236}">
                <a16:creationId xmlns:a16="http://schemas.microsoft.com/office/drawing/2014/main" id="{6CC93FC6-5326-E0B1-9576-23971E045C8D}"/>
              </a:ext>
            </a:extLst>
          </p:cNvPr>
          <p:cNvPicPr>
            <a:picLocks noChangeAspect="1"/>
          </p:cNvPicPr>
          <p:nvPr/>
        </p:nvPicPr>
        <p:blipFill rotWithShape="1">
          <a:blip r:embed="rId2"/>
          <a:srcRect t="6418" b="8660"/>
          <a:stretch/>
        </p:blipFill>
        <p:spPr>
          <a:xfrm>
            <a:off x="20" y="10"/>
            <a:ext cx="12191980" cy="6859300"/>
          </a:xfrm>
          <a:prstGeom prst="rect">
            <a:avLst/>
          </a:prstGeom>
        </p:spPr>
      </p:pic>
      <p:sp>
        <p:nvSpPr>
          <p:cNvPr id="14" name="Rectangle 13">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18"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2" name="Título 1">
            <a:extLst>
              <a:ext uri="{FF2B5EF4-FFF2-40B4-BE49-F238E27FC236}">
                <a16:creationId xmlns:a16="http://schemas.microsoft.com/office/drawing/2014/main" id="{611F57AB-0882-623B-2E57-D030055C34A5}"/>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err="1"/>
              <a:t>Problema</a:t>
            </a:r>
            <a:endParaRPr lang="en-US" sz="7200" cap="all" dirty="0"/>
          </a:p>
        </p:txBody>
      </p:sp>
      <p:sp>
        <p:nvSpPr>
          <p:cNvPr id="6" name="CuadroTexto 5">
            <a:extLst>
              <a:ext uri="{FF2B5EF4-FFF2-40B4-BE49-F238E27FC236}">
                <a16:creationId xmlns:a16="http://schemas.microsoft.com/office/drawing/2014/main" id="{C34C737E-6D9F-9F4F-433C-CDC97C027677}"/>
              </a:ext>
            </a:extLst>
          </p:cNvPr>
          <p:cNvSpPr txBox="1"/>
          <p:nvPr/>
        </p:nvSpPr>
        <p:spPr>
          <a:xfrm>
            <a:off x="2047875" y="4381500"/>
            <a:ext cx="6858000" cy="830997"/>
          </a:xfrm>
          <a:prstGeom prst="rect">
            <a:avLst/>
          </a:prstGeom>
          <a:noFill/>
        </p:spPr>
        <p:txBody>
          <a:bodyPr wrap="square" rtlCol="0">
            <a:spAutoFit/>
          </a:bodyPr>
          <a:lstStyle/>
          <a:p>
            <a:r>
              <a:rPr lang="es-ES" sz="2400" dirty="0"/>
              <a:t>Pérdidas económicas, de información, daño reputacional, operatividad y competitividad </a:t>
            </a:r>
            <a:endParaRPr lang="es-CO" sz="2400" dirty="0"/>
          </a:p>
        </p:txBody>
      </p:sp>
      <p:sp>
        <p:nvSpPr>
          <p:cNvPr id="7" name="Rectángulo: una sola esquina cortada 6">
            <a:extLst>
              <a:ext uri="{FF2B5EF4-FFF2-40B4-BE49-F238E27FC236}">
                <a16:creationId xmlns:a16="http://schemas.microsoft.com/office/drawing/2014/main" id="{FBAF10D7-7401-2F54-6874-70C5016B6B8B}"/>
              </a:ext>
            </a:extLst>
          </p:cNvPr>
          <p:cNvSpPr/>
          <p:nvPr/>
        </p:nvSpPr>
        <p:spPr>
          <a:xfrm rot="20022488">
            <a:off x="582961" y="597265"/>
            <a:ext cx="1420606" cy="531845"/>
          </a:xfrm>
          <a:prstGeom prst="snip1Rect">
            <a:avLst/>
          </a:prstGeom>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Ciberataque </a:t>
            </a:r>
            <a:endParaRPr lang="es-CO" dirty="0"/>
          </a:p>
        </p:txBody>
      </p:sp>
      <p:sp>
        <p:nvSpPr>
          <p:cNvPr id="8" name="Rectángulo: una sola esquina cortada 7">
            <a:extLst>
              <a:ext uri="{FF2B5EF4-FFF2-40B4-BE49-F238E27FC236}">
                <a16:creationId xmlns:a16="http://schemas.microsoft.com/office/drawing/2014/main" id="{24FCD528-792D-B0BC-6201-95C76069A25D}"/>
              </a:ext>
            </a:extLst>
          </p:cNvPr>
          <p:cNvSpPr/>
          <p:nvPr/>
        </p:nvSpPr>
        <p:spPr>
          <a:xfrm rot="573914">
            <a:off x="8655502" y="497938"/>
            <a:ext cx="1587703" cy="531845"/>
          </a:xfrm>
          <a:prstGeom prst="snip1Rect">
            <a:avLst/>
          </a:prstGeom>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Ransomware</a:t>
            </a:r>
            <a:endParaRPr lang="es-CO" dirty="0"/>
          </a:p>
        </p:txBody>
      </p:sp>
      <p:sp>
        <p:nvSpPr>
          <p:cNvPr id="9" name="Rectángulo: una sola esquina cortada 8">
            <a:extLst>
              <a:ext uri="{FF2B5EF4-FFF2-40B4-BE49-F238E27FC236}">
                <a16:creationId xmlns:a16="http://schemas.microsoft.com/office/drawing/2014/main" id="{D0F2477D-F5CC-19D5-75BD-669844F0D5BE}"/>
              </a:ext>
            </a:extLst>
          </p:cNvPr>
          <p:cNvSpPr/>
          <p:nvPr/>
        </p:nvSpPr>
        <p:spPr>
          <a:xfrm rot="19891072">
            <a:off x="9841419" y="5129586"/>
            <a:ext cx="1587703" cy="531845"/>
          </a:xfrm>
          <a:prstGeom prst="snip1Rect">
            <a:avLst/>
          </a:prstGeom>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Cybersecurity</a:t>
            </a:r>
            <a:endParaRPr lang="es-CO" dirty="0"/>
          </a:p>
        </p:txBody>
      </p:sp>
      <p:sp>
        <p:nvSpPr>
          <p:cNvPr id="13" name="Rectángulo: una sola esquina cortada 12">
            <a:extLst>
              <a:ext uri="{FF2B5EF4-FFF2-40B4-BE49-F238E27FC236}">
                <a16:creationId xmlns:a16="http://schemas.microsoft.com/office/drawing/2014/main" id="{1BC4D635-1B6D-9139-A492-E5A1763DA323}"/>
              </a:ext>
            </a:extLst>
          </p:cNvPr>
          <p:cNvSpPr/>
          <p:nvPr/>
        </p:nvSpPr>
        <p:spPr>
          <a:xfrm rot="20022488">
            <a:off x="424902" y="3469305"/>
            <a:ext cx="1708629" cy="531845"/>
          </a:xfrm>
          <a:prstGeom prst="snip1Rect">
            <a:avLst/>
          </a:prstGeom>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Destruir datos</a:t>
            </a:r>
          </a:p>
        </p:txBody>
      </p:sp>
      <p:sp>
        <p:nvSpPr>
          <p:cNvPr id="15" name="Rectángulo: una sola esquina cortada 14">
            <a:extLst>
              <a:ext uri="{FF2B5EF4-FFF2-40B4-BE49-F238E27FC236}">
                <a16:creationId xmlns:a16="http://schemas.microsoft.com/office/drawing/2014/main" id="{1CE84811-40BF-6B74-9D9A-3CD0785B416F}"/>
              </a:ext>
            </a:extLst>
          </p:cNvPr>
          <p:cNvSpPr/>
          <p:nvPr/>
        </p:nvSpPr>
        <p:spPr>
          <a:xfrm rot="20022488">
            <a:off x="2032000" y="5665103"/>
            <a:ext cx="1708629" cy="531845"/>
          </a:xfrm>
          <a:prstGeom prst="snip1Rect">
            <a:avLst/>
          </a:prstGeom>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Extorsionar </a:t>
            </a:r>
          </a:p>
        </p:txBody>
      </p:sp>
    </p:spTree>
    <p:extLst>
      <p:ext uri="{BB962C8B-B14F-4D97-AF65-F5344CB8AC3E}">
        <p14:creationId xmlns:p14="http://schemas.microsoft.com/office/powerpoint/2010/main" val="279683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F83F7-83E4-F1F2-2F4E-AEC7AC9BFB3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5E9427-2382-5211-7C20-388575ADB7F7}"/>
              </a:ext>
            </a:extLst>
          </p:cNvPr>
          <p:cNvSpPr>
            <a:spLocks noGrp="1"/>
          </p:cNvSpPr>
          <p:nvPr>
            <p:ph type="title"/>
          </p:nvPr>
        </p:nvSpPr>
        <p:spPr/>
        <p:txBody>
          <a:bodyPr>
            <a:normAutofit/>
          </a:bodyPr>
          <a:lstStyle/>
          <a:p>
            <a:r>
              <a:rPr lang="es-CO" sz="2800" dirty="0"/>
              <a:t>Problema</a:t>
            </a:r>
          </a:p>
        </p:txBody>
      </p:sp>
      <p:sp>
        <p:nvSpPr>
          <p:cNvPr id="3" name="Marcador de contenido 2">
            <a:extLst>
              <a:ext uri="{FF2B5EF4-FFF2-40B4-BE49-F238E27FC236}">
                <a16:creationId xmlns:a16="http://schemas.microsoft.com/office/drawing/2014/main" id="{D84DC0CB-9841-188C-29DB-8FEC8489B071}"/>
              </a:ext>
            </a:extLst>
          </p:cNvPr>
          <p:cNvSpPr>
            <a:spLocks noGrp="1"/>
          </p:cNvSpPr>
          <p:nvPr>
            <p:ph idx="1"/>
          </p:nvPr>
        </p:nvSpPr>
        <p:spPr>
          <a:xfrm>
            <a:off x="1371600" y="2285999"/>
            <a:ext cx="9601200" cy="4161453"/>
          </a:xfrm>
        </p:spPr>
        <p:txBody>
          <a:bodyPr>
            <a:noAutofit/>
          </a:bodyPr>
          <a:lstStyle/>
          <a:p>
            <a:pPr marL="0" indent="0">
              <a:buNone/>
            </a:pPr>
            <a:r>
              <a:rPr lang="es-CO" sz="2200" dirty="0">
                <a:effectLst/>
                <a:latin typeface="Times New Roman" panose="02020603050405020304" pitchFamily="18" charset="0"/>
                <a:ea typeface="Times New Roman" panose="02020603050405020304" pitchFamily="18" charset="0"/>
              </a:rPr>
              <a:t>En el año 2023 Fortinet realizó una encuesta a 569 líderes de ciberseguridad.</a:t>
            </a:r>
          </a:p>
          <a:p>
            <a:pPr marL="0" indent="0">
              <a:buNone/>
            </a:pPr>
            <a:r>
              <a:rPr lang="es-CO" sz="2200" dirty="0">
                <a:effectLst/>
                <a:latin typeface="Times New Roman" panose="02020603050405020304" pitchFamily="18" charset="0"/>
                <a:ea typeface="Times New Roman" panose="02020603050405020304" pitchFamily="18" charset="0"/>
              </a:rPr>
              <a:t>El 80 % “muy” o “extremadamente” preocupados por la amenaza del ransomware.</a:t>
            </a:r>
          </a:p>
          <a:p>
            <a:pPr marL="0" indent="0">
              <a:buNone/>
            </a:pPr>
            <a:r>
              <a:rPr lang="es-CO" sz="2200" dirty="0">
                <a:effectLst/>
                <a:latin typeface="Times New Roman" panose="02020603050405020304" pitchFamily="18" charset="0"/>
                <a:ea typeface="Times New Roman" panose="02020603050405020304" pitchFamily="18" charset="0"/>
              </a:rPr>
              <a:t>El 78 %  “muy” o “extremadamente” preparados para impedir una violación de datos.</a:t>
            </a:r>
          </a:p>
          <a:p>
            <a:pPr marL="0" indent="0">
              <a:buNone/>
            </a:pPr>
            <a:endParaRPr lang="es-CO" sz="2200" dirty="0">
              <a:latin typeface="Times New Roman" panose="02020603050405020304" pitchFamily="18" charset="0"/>
              <a:ea typeface="Times New Roman" panose="02020603050405020304" pitchFamily="18" charset="0"/>
            </a:endParaRPr>
          </a:p>
          <a:p>
            <a:pPr marL="0" indent="0">
              <a:buNone/>
            </a:pPr>
            <a:r>
              <a:rPr lang="es-CO" sz="2200" dirty="0">
                <a:effectLst/>
                <a:latin typeface="Times New Roman" panose="02020603050405020304" pitchFamily="18" charset="0"/>
                <a:ea typeface="Times New Roman" panose="02020603050405020304" pitchFamily="18" charset="0"/>
              </a:rPr>
              <a:t>De las organizaciones que experimentaron un incidente de ransomware:</a:t>
            </a:r>
          </a:p>
          <a:p>
            <a:pPr marL="0" indent="0">
              <a:buNone/>
            </a:pPr>
            <a:r>
              <a:rPr lang="es-CO" sz="2200" dirty="0">
                <a:effectLst/>
                <a:latin typeface="Times New Roman" panose="02020603050405020304" pitchFamily="18" charset="0"/>
                <a:ea typeface="Times New Roman" panose="02020603050405020304" pitchFamily="18" charset="0"/>
              </a:rPr>
              <a:t>el 71 % dijo que pagó al menos una parte del rescate que se exigía, aunque el 72 % indicó que detectó el incidente en horas.</a:t>
            </a:r>
          </a:p>
          <a:p>
            <a:pPr marL="0" indent="0">
              <a:buNone/>
            </a:pPr>
            <a:r>
              <a:rPr lang="es-CO" sz="2200" dirty="0">
                <a:latin typeface="Times New Roman" panose="02020603050405020304" pitchFamily="18" charset="0"/>
                <a:ea typeface="Times New Roman" panose="02020603050405020304" pitchFamily="18" charset="0"/>
              </a:rPr>
              <a:t>Só</a:t>
            </a:r>
            <a:r>
              <a:rPr lang="es-CO" sz="2200" dirty="0">
                <a:effectLst/>
                <a:latin typeface="Times New Roman" panose="02020603050405020304" pitchFamily="18" charset="0"/>
                <a:ea typeface="Times New Roman" panose="02020603050405020304" pitchFamily="18" charset="0"/>
              </a:rPr>
              <a:t>lo el 35 % de los afectados por ransomware recuperaron todos sus datos después del incidente.</a:t>
            </a:r>
            <a:endParaRPr lang="es-CO" sz="2200" dirty="0"/>
          </a:p>
        </p:txBody>
      </p:sp>
    </p:spTree>
    <p:extLst>
      <p:ext uri="{BB962C8B-B14F-4D97-AF65-F5344CB8AC3E}">
        <p14:creationId xmlns:p14="http://schemas.microsoft.com/office/powerpoint/2010/main" val="102736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5BFA9-CD71-F21D-DEC5-E0C8DA5C06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89163D8-80B3-79A8-85CF-C910BAF61297}"/>
              </a:ext>
            </a:extLst>
          </p:cNvPr>
          <p:cNvSpPr>
            <a:spLocks noGrp="1"/>
          </p:cNvSpPr>
          <p:nvPr>
            <p:ph type="title"/>
          </p:nvPr>
        </p:nvSpPr>
        <p:spPr/>
        <p:txBody>
          <a:bodyPr>
            <a:normAutofit/>
          </a:bodyPr>
          <a:lstStyle/>
          <a:p>
            <a:r>
              <a:rPr lang="es-CO" sz="2800" dirty="0"/>
              <a:t>Preguntas de investigación</a:t>
            </a:r>
          </a:p>
        </p:txBody>
      </p:sp>
      <p:sp>
        <p:nvSpPr>
          <p:cNvPr id="3" name="Marcador de contenido 2">
            <a:extLst>
              <a:ext uri="{FF2B5EF4-FFF2-40B4-BE49-F238E27FC236}">
                <a16:creationId xmlns:a16="http://schemas.microsoft.com/office/drawing/2014/main" id="{CC177513-63A6-F9D2-1FCB-4474E2CCCCC6}"/>
              </a:ext>
            </a:extLst>
          </p:cNvPr>
          <p:cNvSpPr>
            <a:spLocks noGrp="1"/>
          </p:cNvSpPr>
          <p:nvPr>
            <p:ph idx="1"/>
          </p:nvPr>
        </p:nvSpPr>
        <p:spPr/>
        <p:txBody>
          <a:bodyPr/>
          <a:lstStyle/>
          <a:p>
            <a:r>
              <a:rPr lang="es-ES" sz="2400" dirty="0"/>
              <a:t> ¿Cuáles son las consecuencias más comunes en un ataque cibernético?</a:t>
            </a:r>
          </a:p>
          <a:p>
            <a:endParaRPr lang="es-ES" sz="2400" dirty="0"/>
          </a:p>
          <a:p>
            <a:r>
              <a:rPr lang="es-ES" sz="2400" dirty="0"/>
              <a:t>¿Cuáles son los riesgos más comunes a los que se ven expuestas las empresas después de sufrir un ataque cibernético?</a:t>
            </a:r>
          </a:p>
          <a:p>
            <a:endParaRPr lang="es-ES" sz="2400" dirty="0"/>
          </a:p>
          <a:p>
            <a:r>
              <a:rPr lang="es-ES" sz="2400" dirty="0"/>
              <a:t>¿Qué medidas se están tomando para mitigar los riesgos por robo de información en un ataque cibernético?</a:t>
            </a:r>
          </a:p>
          <a:p>
            <a:endParaRPr lang="es-CO" dirty="0"/>
          </a:p>
        </p:txBody>
      </p:sp>
    </p:spTree>
    <p:extLst>
      <p:ext uri="{BB962C8B-B14F-4D97-AF65-F5344CB8AC3E}">
        <p14:creationId xmlns:p14="http://schemas.microsoft.com/office/powerpoint/2010/main" val="272695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C927-1DBD-8F13-7F7F-36B75A0FB0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0A04F70-0CC6-11D7-E93D-65B3779CC84C}"/>
              </a:ext>
            </a:extLst>
          </p:cNvPr>
          <p:cNvSpPr>
            <a:spLocks noGrp="1"/>
          </p:cNvSpPr>
          <p:nvPr>
            <p:ph type="title"/>
          </p:nvPr>
        </p:nvSpPr>
        <p:spPr/>
        <p:txBody>
          <a:bodyPr>
            <a:normAutofit/>
          </a:bodyPr>
          <a:lstStyle/>
          <a:p>
            <a:r>
              <a:rPr lang="es-CO" sz="2800" dirty="0"/>
              <a:t>Estrategia de búsqueda</a:t>
            </a:r>
          </a:p>
        </p:txBody>
      </p:sp>
      <p:graphicFrame>
        <p:nvGraphicFramePr>
          <p:cNvPr id="4" name="Diagrama 3">
            <a:extLst>
              <a:ext uri="{FF2B5EF4-FFF2-40B4-BE49-F238E27FC236}">
                <a16:creationId xmlns:a16="http://schemas.microsoft.com/office/drawing/2014/main" id="{67882478-D1F3-3753-B327-108D888E8A2D}"/>
              </a:ext>
            </a:extLst>
          </p:cNvPr>
          <p:cNvGraphicFramePr/>
          <p:nvPr>
            <p:extLst>
              <p:ext uri="{D42A27DB-BD31-4B8C-83A1-F6EECF244321}">
                <p14:modId xmlns:p14="http://schemas.microsoft.com/office/powerpoint/2010/main" val="2011912822"/>
              </p:ext>
            </p:extLst>
          </p:nvPr>
        </p:nvGraphicFramePr>
        <p:xfrm>
          <a:off x="3899534" y="2147570"/>
          <a:ext cx="6139815" cy="4024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esquinas superiores, una redondeada y la otra cortada 5">
            <a:extLst>
              <a:ext uri="{FF2B5EF4-FFF2-40B4-BE49-F238E27FC236}">
                <a16:creationId xmlns:a16="http://schemas.microsoft.com/office/drawing/2014/main" id="{7B1198FF-537D-85EC-8A58-D689A345F7DE}"/>
              </a:ext>
            </a:extLst>
          </p:cNvPr>
          <p:cNvSpPr/>
          <p:nvPr/>
        </p:nvSpPr>
        <p:spPr>
          <a:xfrm>
            <a:off x="1535430" y="1457325"/>
            <a:ext cx="2162175" cy="1085850"/>
          </a:xfrm>
          <a:prstGeom prst="snipRoundRect">
            <a:avLst/>
          </a:prstGeom>
          <a:blipFill dpi="0" rotWithShape="1">
            <a:blip r:embed="rId7"/>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5294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0A61C-1E5C-F915-EFFD-28C6BC35A8B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7A3298-4172-22A0-73A5-5C5841719E17}"/>
              </a:ext>
            </a:extLst>
          </p:cNvPr>
          <p:cNvSpPr>
            <a:spLocks noGrp="1"/>
          </p:cNvSpPr>
          <p:nvPr>
            <p:ph type="title"/>
          </p:nvPr>
        </p:nvSpPr>
        <p:spPr/>
        <p:txBody>
          <a:bodyPr>
            <a:normAutofit/>
          </a:bodyPr>
          <a:lstStyle/>
          <a:p>
            <a:r>
              <a:rPr lang="es-CO" sz="2800" dirty="0"/>
              <a:t>Resultados y discusión</a:t>
            </a:r>
          </a:p>
        </p:txBody>
      </p:sp>
      <p:sp>
        <p:nvSpPr>
          <p:cNvPr id="6" name="Rectángulo: esquinas superiores, una redondeada y la otra cortada 5">
            <a:extLst>
              <a:ext uri="{FF2B5EF4-FFF2-40B4-BE49-F238E27FC236}">
                <a16:creationId xmlns:a16="http://schemas.microsoft.com/office/drawing/2014/main" id="{4B77A502-92B0-3614-365D-5F576E57E813}"/>
              </a:ext>
            </a:extLst>
          </p:cNvPr>
          <p:cNvSpPr/>
          <p:nvPr/>
        </p:nvSpPr>
        <p:spPr>
          <a:xfrm>
            <a:off x="5755005" y="76200"/>
            <a:ext cx="2162175" cy="1085850"/>
          </a:xfrm>
          <a:prstGeom prst="snipRoundRect">
            <a:avLst/>
          </a:prstGeom>
          <a:blipFill dpi="0" rotWithShape="1">
            <a:blip r:embed="rId2"/>
            <a:srcRect/>
            <a:stretch>
              <a:fillRect/>
            </a:stretch>
          </a:blipFill>
          <a:ln>
            <a:noFill/>
          </a:ln>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3" name="Imagen 2" descr="Gráfico, Gráfico de líneas&#10;&#10;Descripción generada automáticamente">
            <a:extLst>
              <a:ext uri="{FF2B5EF4-FFF2-40B4-BE49-F238E27FC236}">
                <a16:creationId xmlns:a16="http://schemas.microsoft.com/office/drawing/2014/main" id="{C64A7729-C380-788B-B97F-6930FF7D1C05}"/>
              </a:ext>
            </a:extLst>
          </p:cNvPr>
          <p:cNvPicPr>
            <a:picLocks noChangeAspect="1"/>
          </p:cNvPicPr>
          <p:nvPr/>
        </p:nvPicPr>
        <p:blipFill>
          <a:blip r:embed="rId3"/>
          <a:stretch>
            <a:fillRect/>
          </a:stretch>
        </p:blipFill>
        <p:spPr>
          <a:xfrm>
            <a:off x="1780539" y="2781300"/>
            <a:ext cx="4520588" cy="2520000"/>
          </a:xfrm>
          <a:prstGeom prst="rect">
            <a:avLst/>
          </a:prstGeom>
        </p:spPr>
      </p:pic>
      <p:pic>
        <p:nvPicPr>
          <p:cNvPr id="8" name="Imagen 7">
            <a:extLst>
              <a:ext uri="{FF2B5EF4-FFF2-40B4-BE49-F238E27FC236}">
                <a16:creationId xmlns:a16="http://schemas.microsoft.com/office/drawing/2014/main" id="{C75EAEF5-01CA-AAE3-B29A-C17F318F628A}"/>
              </a:ext>
            </a:extLst>
          </p:cNvPr>
          <p:cNvPicPr>
            <a:picLocks noChangeAspect="1"/>
          </p:cNvPicPr>
          <p:nvPr/>
        </p:nvPicPr>
        <p:blipFill>
          <a:blip r:embed="rId4"/>
          <a:stretch>
            <a:fillRect/>
          </a:stretch>
        </p:blipFill>
        <p:spPr>
          <a:xfrm>
            <a:off x="6836092" y="2781300"/>
            <a:ext cx="4425004" cy="2520000"/>
          </a:xfrm>
          <a:prstGeom prst="rect">
            <a:avLst/>
          </a:prstGeom>
        </p:spPr>
      </p:pic>
    </p:spTree>
    <p:extLst>
      <p:ext uri="{BB962C8B-B14F-4D97-AF65-F5344CB8AC3E}">
        <p14:creationId xmlns:p14="http://schemas.microsoft.com/office/powerpoint/2010/main" val="230414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76D4B-4E81-D412-9E16-049CAA02494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A429CBE0-1491-F534-9F7C-F51BF88712B1}"/>
              </a:ext>
            </a:extLst>
          </p:cNvPr>
          <p:cNvPicPr>
            <a:picLocks noChangeAspect="1"/>
          </p:cNvPicPr>
          <p:nvPr/>
        </p:nvPicPr>
        <p:blipFill>
          <a:blip r:embed="rId2"/>
          <a:stretch>
            <a:fillRect/>
          </a:stretch>
        </p:blipFill>
        <p:spPr>
          <a:xfrm>
            <a:off x="2043727" y="20485"/>
            <a:ext cx="9366413" cy="6840000"/>
          </a:xfrm>
          <a:prstGeom prst="rect">
            <a:avLst/>
          </a:prstGeom>
        </p:spPr>
      </p:pic>
      <p:sp>
        <p:nvSpPr>
          <p:cNvPr id="4" name="Rectángulo: esquinas superiores, una redondeada y la otra cortada 3">
            <a:extLst>
              <a:ext uri="{FF2B5EF4-FFF2-40B4-BE49-F238E27FC236}">
                <a16:creationId xmlns:a16="http://schemas.microsoft.com/office/drawing/2014/main" id="{104C5F0C-3134-DAE6-2B76-FE296755D8C9}"/>
              </a:ext>
            </a:extLst>
          </p:cNvPr>
          <p:cNvSpPr/>
          <p:nvPr/>
        </p:nvSpPr>
        <p:spPr>
          <a:xfrm>
            <a:off x="10809509" y="6246965"/>
            <a:ext cx="1424318" cy="590550"/>
          </a:xfrm>
          <a:prstGeom prst="snipRoundRect">
            <a:avLst/>
          </a:prstGeom>
          <a:blipFill dpi="0" rotWithShape="1">
            <a:blip r:embed="rId3"/>
            <a:srcRect/>
            <a:stretch>
              <a:fillRect/>
            </a:stretch>
          </a:blipFill>
          <a:ln>
            <a:noFill/>
          </a:ln>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id="{4F712ABB-864C-A024-566B-F1F888C19D9C}"/>
              </a:ext>
            </a:extLst>
          </p:cNvPr>
          <p:cNvSpPr>
            <a:spLocks noGrp="1"/>
          </p:cNvSpPr>
          <p:nvPr>
            <p:ph type="title"/>
          </p:nvPr>
        </p:nvSpPr>
        <p:spPr>
          <a:xfrm>
            <a:off x="1295400" y="171450"/>
            <a:ext cx="9267825" cy="590550"/>
          </a:xfrm>
        </p:spPr>
        <p:txBody>
          <a:bodyPr>
            <a:normAutofit/>
          </a:bodyPr>
          <a:lstStyle/>
          <a:p>
            <a:r>
              <a:rPr lang="es-CO" sz="2800"/>
              <a:t>Resultados y discusión</a:t>
            </a:r>
            <a:endParaRPr lang="es-CO" sz="2800" dirty="0"/>
          </a:p>
        </p:txBody>
      </p:sp>
    </p:spTree>
    <p:extLst>
      <p:ext uri="{BB962C8B-B14F-4D97-AF65-F5344CB8AC3E}">
        <p14:creationId xmlns:p14="http://schemas.microsoft.com/office/powerpoint/2010/main" val="377578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685DA-47B2-26EC-1D20-DA258EEF8C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5DDF364-9636-0F23-CC1E-57BFFE2CAA02}"/>
              </a:ext>
            </a:extLst>
          </p:cNvPr>
          <p:cNvSpPr>
            <a:spLocks noGrp="1"/>
          </p:cNvSpPr>
          <p:nvPr>
            <p:ph type="title"/>
          </p:nvPr>
        </p:nvSpPr>
        <p:spPr>
          <a:xfrm>
            <a:off x="1295400" y="171450"/>
            <a:ext cx="9267825" cy="590550"/>
          </a:xfrm>
        </p:spPr>
        <p:txBody>
          <a:bodyPr>
            <a:normAutofit/>
          </a:bodyPr>
          <a:lstStyle/>
          <a:p>
            <a:r>
              <a:rPr lang="es-CO" sz="2800" dirty="0"/>
              <a:t>Resultados y discusión</a:t>
            </a:r>
          </a:p>
        </p:txBody>
      </p:sp>
      <p:pic>
        <p:nvPicPr>
          <p:cNvPr id="3" name="Imagen 2">
            <a:extLst>
              <a:ext uri="{FF2B5EF4-FFF2-40B4-BE49-F238E27FC236}">
                <a16:creationId xmlns:a16="http://schemas.microsoft.com/office/drawing/2014/main" id="{10891FCC-1A09-E2F1-0A7A-5BB925A3738F}"/>
              </a:ext>
            </a:extLst>
          </p:cNvPr>
          <p:cNvPicPr>
            <a:picLocks noChangeAspect="1"/>
          </p:cNvPicPr>
          <p:nvPr/>
        </p:nvPicPr>
        <p:blipFill>
          <a:blip r:embed="rId2"/>
          <a:stretch>
            <a:fillRect/>
          </a:stretch>
        </p:blipFill>
        <p:spPr>
          <a:xfrm>
            <a:off x="1342073" y="-3314"/>
            <a:ext cx="9850725" cy="6840000"/>
          </a:xfrm>
          <a:prstGeom prst="rect">
            <a:avLst/>
          </a:prstGeom>
        </p:spPr>
      </p:pic>
      <p:sp>
        <p:nvSpPr>
          <p:cNvPr id="4" name="Rectángulo: esquinas superiores, una redondeada y la otra cortada 3">
            <a:extLst>
              <a:ext uri="{FF2B5EF4-FFF2-40B4-BE49-F238E27FC236}">
                <a16:creationId xmlns:a16="http://schemas.microsoft.com/office/drawing/2014/main" id="{63FBEA59-303D-5F40-68F7-C320D7404E50}"/>
              </a:ext>
            </a:extLst>
          </p:cNvPr>
          <p:cNvSpPr/>
          <p:nvPr/>
        </p:nvSpPr>
        <p:spPr>
          <a:xfrm>
            <a:off x="10511335" y="6284843"/>
            <a:ext cx="1424318" cy="590550"/>
          </a:xfrm>
          <a:prstGeom prst="snipRoundRect">
            <a:avLst/>
          </a:prstGeom>
          <a:blipFill dpi="0" rotWithShape="1">
            <a:blip r:embed="rId3"/>
            <a:srcRect/>
            <a:stretch>
              <a:fillRect/>
            </a:stretch>
          </a:blipFill>
          <a:ln>
            <a:noFill/>
          </a:ln>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84705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61A3A-DC63-FE0D-AA7E-B2478550F6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F2D9AD9-579B-BE22-9365-D96745ED6038}"/>
              </a:ext>
            </a:extLst>
          </p:cNvPr>
          <p:cNvSpPr>
            <a:spLocks noGrp="1"/>
          </p:cNvSpPr>
          <p:nvPr>
            <p:ph type="title"/>
          </p:nvPr>
        </p:nvSpPr>
        <p:spPr/>
        <p:txBody>
          <a:bodyPr>
            <a:normAutofit/>
          </a:bodyPr>
          <a:lstStyle/>
          <a:p>
            <a:r>
              <a:rPr lang="es-CO" sz="2800" dirty="0"/>
              <a:t>Conclusiones</a:t>
            </a:r>
          </a:p>
        </p:txBody>
      </p:sp>
      <p:sp>
        <p:nvSpPr>
          <p:cNvPr id="6" name="Marcador de contenido 5">
            <a:extLst>
              <a:ext uri="{FF2B5EF4-FFF2-40B4-BE49-F238E27FC236}">
                <a16:creationId xmlns:a16="http://schemas.microsoft.com/office/drawing/2014/main" id="{53DE001A-5933-646D-119B-5E0E6575F618}"/>
              </a:ext>
            </a:extLst>
          </p:cNvPr>
          <p:cNvSpPr>
            <a:spLocks noGrp="1"/>
          </p:cNvSpPr>
          <p:nvPr>
            <p:ph idx="1"/>
          </p:nvPr>
        </p:nvSpPr>
        <p:spPr/>
        <p:txBody>
          <a:bodyPr>
            <a:normAutofit fontScale="92500" lnSpcReduction="20000"/>
          </a:bodyPr>
          <a:lstStyle/>
          <a:p>
            <a:r>
              <a:rPr lang="es-ES" dirty="0"/>
              <a:t>Se evidencia que Estados unidos, India y Reino Unido realizaron la mayor cantidad de estudios a partir del 2021, siendo de esta forma los mayores contribuyentes a la generación de conocimiento sobre la ciberseguridad y el ransomware con un 65% de publicaciones.</a:t>
            </a:r>
          </a:p>
          <a:p>
            <a:endParaRPr lang="es-ES" dirty="0"/>
          </a:p>
          <a:p>
            <a:r>
              <a:rPr lang="es-ES" dirty="0"/>
              <a:t>Se puede verificar que en el 2021 se presentó el mayor incremento de los últimos 5 años en estudios relacionados con la ciberseguridad y el ransomware con un porcentaje del 52% de publicaciones en comparación al año anterior.</a:t>
            </a:r>
          </a:p>
          <a:p>
            <a:endParaRPr lang="es-ES" dirty="0"/>
          </a:p>
          <a:p>
            <a:r>
              <a:rPr lang="es-ES" dirty="0"/>
              <a:t>También se logra evidenciar en este estudio que falta generar más conocimiento científico sobre el tema del ransomware, ya que, aunque es un término recurrente en los estudios no es el principal. </a:t>
            </a:r>
            <a:endParaRPr lang="es-CO" dirty="0"/>
          </a:p>
        </p:txBody>
      </p:sp>
    </p:spTree>
    <p:extLst>
      <p:ext uri="{BB962C8B-B14F-4D97-AF65-F5344CB8AC3E}">
        <p14:creationId xmlns:p14="http://schemas.microsoft.com/office/powerpoint/2010/main" val="2128248811"/>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Metadata/LabelInfo.xml><?xml version="1.0" encoding="utf-8"?>
<clbl:labelList xmlns:clbl="http://schemas.microsoft.com/office/2020/mipLabelMetadata">
  <clbl:label id="{31970a81-63e5-4e84-b027-169b466d1104}" enabled="1" method="Privileged" siteId="{ca786fa2-aed4-484e-9971-405e25fb6d3d}" contentBits="1" removed="0"/>
</clbl:labelList>
</file>

<file path=docProps/app.xml><?xml version="1.0" encoding="utf-8"?>
<Properties xmlns="http://schemas.openxmlformats.org/officeDocument/2006/extended-properties" xmlns:vt="http://schemas.openxmlformats.org/officeDocument/2006/docPropsVTypes">
  <Template>TM10001105[[fn=Recorte]]</Template>
  <TotalTime>161</TotalTime>
  <Words>368</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Calibri</vt:lpstr>
      <vt:lpstr>Franklin Gothic Book</vt:lpstr>
      <vt:lpstr>Times New Roman</vt:lpstr>
      <vt:lpstr>Recorte</vt:lpstr>
      <vt:lpstr>Revisión sistemática de literatura sobre ransomware a través de un ciberataque</vt:lpstr>
      <vt:lpstr>Problema</vt:lpstr>
      <vt:lpstr>Problema</vt:lpstr>
      <vt:lpstr>Preguntas de investigación</vt:lpstr>
      <vt:lpstr>Estrategia de búsqueda</vt:lpstr>
      <vt:lpstr>Resultados y discusión</vt:lpstr>
      <vt:lpstr>Resultados y discusión</vt:lpstr>
      <vt:lpstr>Resultados y discusión</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Revisión sistemática de literatura sobre ransomware a través de un ciberataque</dc:title>
  <dc:creator>Maria Monica Gonzalez Ramirez</dc:creator>
  <cp:lastModifiedBy>Laura Maria David Tangarife</cp:lastModifiedBy>
  <cp:revision>14</cp:revision>
  <dcterms:created xsi:type="dcterms:W3CDTF">2024-02-27T01:04:50Z</dcterms:created>
  <dcterms:modified xsi:type="dcterms:W3CDTF">2024-02-27T23:00:08Z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Recorte:8</vt:lpwstr>
  </property>
  <property fmtid="{D5CDD505-2E9C-101B-9397-08002B2CF9AE}" pid="3" name="ClassificationContentMarkingHeaderText">
    <vt:lpwstr>Renting Colombia Clasificación Pública</vt:lpwstr>
  </property>
</Properties>
</file>