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65" r:id="rId7"/>
    <p:sldId id="261" r:id="rId8"/>
    <p:sldId id="272" r:id="rId9"/>
    <p:sldId id="273" r:id="rId10"/>
    <p:sldId id="274" r:id="rId11"/>
    <p:sldId id="277" r:id="rId12"/>
    <p:sldId id="280" r:id="rId13"/>
    <p:sldId id="278" r:id="rId14"/>
    <p:sldId id="260" r:id="rId15"/>
    <p:sldId id="264" r:id="rId16"/>
    <p:sldId id="270" r:id="rId17"/>
    <p:sldId id="268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423"/>
    <a:srgbClr val="B51200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BF837-E065-428B-B5EC-26F31AD94719}" v="146" dt="2024-02-27T23:55:43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Maria David Tangarife" userId="744e036f-4487-47ac-abbe-c8fc43087aef" providerId="ADAL" clId="{ADDBF837-E065-428B-B5EC-26F31AD94719}"/>
    <pc:docChg chg="undo redo custSel addSld delSld modSld sldOrd">
      <pc:chgData name="Laura Maria David Tangarife" userId="744e036f-4487-47ac-abbe-c8fc43087aef" providerId="ADAL" clId="{ADDBF837-E065-428B-B5EC-26F31AD94719}" dt="2024-02-27T23:56:10.505" v="1615" actId="1076"/>
      <pc:docMkLst>
        <pc:docMk/>
      </pc:docMkLst>
      <pc:sldChg chg="addSp modSp mod modClrScheme chgLayout">
        <pc:chgData name="Laura Maria David Tangarife" userId="744e036f-4487-47ac-abbe-c8fc43087aef" providerId="ADAL" clId="{ADDBF837-E065-428B-B5EC-26F31AD94719}" dt="2024-02-27T23:47:10.699" v="1534" actId="20577"/>
        <pc:sldMkLst>
          <pc:docMk/>
          <pc:sldMk cId="2259308896" sldId="256"/>
        </pc:sldMkLst>
        <pc:spChg chg="mod ord">
          <ac:chgData name="Laura Maria David Tangarife" userId="744e036f-4487-47ac-abbe-c8fc43087aef" providerId="ADAL" clId="{ADDBF837-E065-428B-B5EC-26F31AD94719}" dt="2024-02-27T23:47:10.699" v="1534" actId="20577"/>
          <ac:spMkLst>
            <pc:docMk/>
            <pc:sldMk cId="2259308896" sldId="256"/>
            <ac:spMk id="2" creationId="{51DF3D98-3C30-4CFC-8643-C81E829C8C25}"/>
          </ac:spMkLst>
        </pc:spChg>
        <pc:spChg chg="mod ord">
          <ac:chgData name="Laura Maria David Tangarife" userId="744e036f-4487-47ac-abbe-c8fc43087aef" providerId="ADAL" clId="{ADDBF837-E065-428B-B5EC-26F31AD94719}" dt="2024-02-27T23:40:41.940" v="1531" actId="1076"/>
          <ac:spMkLst>
            <pc:docMk/>
            <pc:sldMk cId="2259308896" sldId="256"/>
            <ac:spMk id="3" creationId="{A068D447-28D3-4F5F-B2DC-FD67E9015868}"/>
          </ac:spMkLst>
        </pc:spChg>
        <pc:spChg chg="add mod">
          <ac:chgData name="Laura Maria David Tangarife" userId="744e036f-4487-47ac-abbe-c8fc43087aef" providerId="ADAL" clId="{ADDBF837-E065-428B-B5EC-26F31AD94719}" dt="2024-02-27T22:08:28.400" v="447"/>
          <ac:spMkLst>
            <pc:docMk/>
            <pc:sldMk cId="2259308896" sldId="256"/>
            <ac:spMk id="6" creationId="{86EB21BF-F21C-AA65-282A-BDCC589A8AAB}"/>
          </ac:spMkLst>
        </pc:spChg>
        <pc:picChg chg="mod ord">
          <ac:chgData name="Laura Maria David Tangarife" userId="744e036f-4487-47ac-abbe-c8fc43087aef" providerId="ADAL" clId="{ADDBF837-E065-428B-B5EC-26F31AD94719}" dt="2024-02-27T22:01:41.779" v="81" actId="700"/>
          <ac:picMkLst>
            <pc:docMk/>
            <pc:sldMk cId="2259308896" sldId="256"/>
            <ac:picMk id="12" creationId="{AEC58393-FADE-4230-9BF7-311D876214B4}"/>
          </ac:picMkLst>
        </pc:picChg>
      </pc:sldChg>
      <pc:sldChg chg="del">
        <pc:chgData name="Laura Maria David Tangarife" userId="744e036f-4487-47ac-abbe-c8fc43087aef" providerId="ADAL" clId="{ADDBF837-E065-428B-B5EC-26F31AD94719}" dt="2024-02-27T22:33:44.345" v="1088" actId="2696"/>
        <pc:sldMkLst>
          <pc:docMk/>
          <pc:sldMk cId="1325608595" sldId="257"/>
        </pc:sldMkLst>
      </pc:sldChg>
      <pc:sldChg chg="modSp del mod">
        <pc:chgData name="Laura Maria David Tangarife" userId="744e036f-4487-47ac-abbe-c8fc43087aef" providerId="ADAL" clId="{ADDBF837-E065-428B-B5EC-26F31AD94719}" dt="2024-02-27T22:33:47.596" v="1089" actId="2696"/>
        <pc:sldMkLst>
          <pc:docMk/>
          <pc:sldMk cId="1639799154" sldId="258"/>
        </pc:sldMkLst>
        <pc:spChg chg="mod">
          <ac:chgData name="Laura Maria David Tangarife" userId="744e036f-4487-47ac-abbe-c8fc43087aef" providerId="ADAL" clId="{ADDBF837-E065-428B-B5EC-26F31AD94719}" dt="2024-02-27T21:37:08.906" v="7" actId="20577"/>
          <ac:spMkLst>
            <pc:docMk/>
            <pc:sldMk cId="1639799154" sldId="258"/>
            <ac:spMk id="2" creationId="{8C543F67-9C70-4748-8C0C-3A7863422F99}"/>
          </ac:spMkLst>
        </pc:spChg>
      </pc:sldChg>
      <pc:sldChg chg="addSp delSp modSp del mod ord">
        <pc:chgData name="Laura Maria David Tangarife" userId="744e036f-4487-47ac-abbe-c8fc43087aef" providerId="ADAL" clId="{ADDBF837-E065-428B-B5EC-26F31AD94719}" dt="2024-02-27T22:53:35.161" v="1376" actId="2696"/>
        <pc:sldMkLst>
          <pc:docMk/>
          <pc:sldMk cId="3446797337" sldId="259"/>
        </pc:sldMkLst>
        <pc:spChg chg="mod">
          <ac:chgData name="Laura Maria David Tangarife" userId="744e036f-4487-47ac-abbe-c8fc43087aef" providerId="ADAL" clId="{ADDBF837-E065-428B-B5EC-26F31AD94719}" dt="2024-02-27T22:09:04.617" v="475" actId="20577"/>
          <ac:spMkLst>
            <pc:docMk/>
            <pc:sldMk cId="3446797337" sldId="259"/>
            <ac:spMk id="2" creationId="{8460295B-54B9-4937-90E3-BAB9CE69E30B}"/>
          </ac:spMkLst>
        </pc:spChg>
        <pc:spChg chg="del">
          <ac:chgData name="Laura Maria David Tangarife" userId="744e036f-4487-47ac-abbe-c8fc43087aef" providerId="ADAL" clId="{ADDBF837-E065-428B-B5EC-26F31AD94719}" dt="2024-02-27T22:09:52.129" v="478" actId="478"/>
          <ac:spMkLst>
            <pc:docMk/>
            <pc:sldMk cId="3446797337" sldId="259"/>
            <ac:spMk id="4" creationId="{D51A6D85-3837-435F-A342-5A3F98172B12}"/>
          </ac:spMkLst>
        </pc:spChg>
        <pc:spChg chg="add del mod">
          <ac:chgData name="Laura Maria David Tangarife" userId="744e036f-4487-47ac-abbe-c8fc43087aef" providerId="ADAL" clId="{ADDBF837-E065-428B-B5EC-26F31AD94719}" dt="2024-02-27T22:12:06.865" v="490" actId="478"/>
          <ac:spMkLst>
            <pc:docMk/>
            <pc:sldMk cId="3446797337" sldId="259"/>
            <ac:spMk id="5" creationId="{D047F72C-4277-405E-A15A-4A136A1494E5}"/>
          </ac:spMkLst>
        </pc:spChg>
        <pc:spChg chg="add mod">
          <ac:chgData name="Laura Maria David Tangarife" userId="744e036f-4487-47ac-abbe-c8fc43087aef" providerId="ADAL" clId="{ADDBF837-E065-428B-B5EC-26F31AD94719}" dt="2024-02-27T22:30:52.729" v="1048" actId="14100"/>
          <ac:spMkLst>
            <pc:docMk/>
            <pc:sldMk cId="3446797337" sldId="259"/>
            <ac:spMk id="6" creationId="{4F7CFE02-1D29-5266-6A2A-4932F4FBA429}"/>
          </ac:spMkLst>
        </pc:spChg>
      </pc:sldChg>
      <pc:sldChg chg="addSp modSp mod ord">
        <pc:chgData name="Laura Maria David Tangarife" userId="744e036f-4487-47ac-abbe-c8fc43087aef" providerId="ADAL" clId="{ADDBF837-E065-428B-B5EC-26F31AD94719}" dt="2024-02-27T22:45:27.600" v="1235" actId="313"/>
        <pc:sldMkLst>
          <pc:docMk/>
          <pc:sldMk cId="4212917468" sldId="260"/>
        </pc:sldMkLst>
        <pc:spChg chg="mod">
          <ac:chgData name="Laura Maria David Tangarife" userId="744e036f-4487-47ac-abbe-c8fc43087aef" providerId="ADAL" clId="{ADDBF837-E065-428B-B5EC-26F31AD94719}" dt="2024-02-27T22:45:27.600" v="1235" actId="313"/>
          <ac:spMkLst>
            <pc:docMk/>
            <pc:sldMk cId="4212917468" sldId="260"/>
            <ac:spMk id="2" creationId="{F96F75DE-8A44-4EC5-83C6-95BDDF10DFD9}"/>
          </ac:spMkLst>
        </pc:spChg>
        <pc:spChg chg="add mod">
          <ac:chgData name="Laura Maria David Tangarife" userId="744e036f-4487-47ac-abbe-c8fc43087aef" providerId="ADAL" clId="{ADDBF837-E065-428B-B5EC-26F31AD94719}" dt="2024-02-27T22:44:57.632" v="1201"/>
          <ac:spMkLst>
            <pc:docMk/>
            <pc:sldMk cId="4212917468" sldId="260"/>
            <ac:spMk id="4" creationId="{0D0B1A95-A3A7-C7F6-6DDB-10EA4967A302}"/>
          </ac:spMkLst>
        </pc:spChg>
        <pc:spChg chg="add mod">
          <ac:chgData name="Laura Maria David Tangarife" userId="744e036f-4487-47ac-abbe-c8fc43087aef" providerId="ADAL" clId="{ADDBF837-E065-428B-B5EC-26F31AD94719}" dt="2024-02-27T22:45:22.963" v="1234" actId="1076"/>
          <ac:spMkLst>
            <pc:docMk/>
            <pc:sldMk cId="4212917468" sldId="260"/>
            <ac:spMk id="7" creationId="{6F2CE1E7-17E3-394D-EB82-1FBDDA574862}"/>
          </ac:spMkLst>
        </pc:spChg>
      </pc:sldChg>
      <pc:sldChg chg="addSp delSp modSp mod ord">
        <pc:chgData name="Laura Maria David Tangarife" userId="744e036f-4487-47ac-abbe-c8fc43087aef" providerId="ADAL" clId="{ADDBF837-E065-428B-B5EC-26F31AD94719}" dt="2024-02-27T22:34:51.664" v="1123" actId="20577"/>
        <pc:sldMkLst>
          <pc:docMk/>
          <pc:sldMk cId="1527386939" sldId="261"/>
        </pc:sldMkLst>
        <pc:spChg chg="mod">
          <ac:chgData name="Laura Maria David Tangarife" userId="744e036f-4487-47ac-abbe-c8fc43087aef" providerId="ADAL" clId="{ADDBF837-E065-428B-B5EC-26F31AD94719}" dt="2024-02-27T22:27:18.811" v="960" actId="14100"/>
          <ac:spMkLst>
            <pc:docMk/>
            <pc:sldMk cId="1527386939" sldId="261"/>
            <ac:spMk id="2" creationId="{D543047E-FBFD-4F79-BCA5-10E69740F030}"/>
          </ac:spMkLst>
        </pc:spChg>
        <pc:spChg chg="del">
          <ac:chgData name="Laura Maria David Tangarife" userId="744e036f-4487-47ac-abbe-c8fc43087aef" providerId="ADAL" clId="{ADDBF837-E065-428B-B5EC-26F31AD94719}" dt="2024-02-27T22:25:26.969" v="882" actId="478"/>
          <ac:spMkLst>
            <pc:docMk/>
            <pc:sldMk cId="1527386939" sldId="261"/>
            <ac:spMk id="3" creationId="{4A325E9C-6D27-6149-B34D-1A7DD4B1A4C0}"/>
          </ac:spMkLst>
        </pc:spChg>
        <pc:spChg chg="del">
          <ac:chgData name="Laura Maria David Tangarife" userId="744e036f-4487-47ac-abbe-c8fc43087aef" providerId="ADAL" clId="{ADDBF837-E065-428B-B5EC-26F31AD94719}" dt="2024-02-27T22:25:25.417" v="881" actId="478"/>
          <ac:spMkLst>
            <pc:docMk/>
            <pc:sldMk cId="1527386939" sldId="261"/>
            <ac:spMk id="4" creationId="{093A83D0-DB08-F443-A63A-E16EA4CC9C52}"/>
          </ac:spMkLst>
        </pc:spChg>
        <pc:spChg chg="add mod">
          <ac:chgData name="Laura Maria David Tangarife" userId="744e036f-4487-47ac-abbe-c8fc43087aef" providerId="ADAL" clId="{ADDBF837-E065-428B-B5EC-26F31AD94719}" dt="2024-02-27T22:13:36.215" v="524"/>
          <ac:spMkLst>
            <pc:docMk/>
            <pc:sldMk cId="1527386939" sldId="261"/>
            <ac:spMk id="7" creationId="{AD2B38CE-C1AA-80DB-C3F7-6A9ECEB4E794}"/>
          </ac:spMkLst>
        </pc:spChg>
        <pc:spChg chg="add mod ord">
          <ac:chgData name="Laura Maria David Tangarife" userId="744e036f-4487-47ac-abbe-c8fc43087aef" providerId="ADAL" clId="{ADDBF837-E065-428B-B5EC-26F31AD94719}" dt="2024-02-27T22:34:51.664" v="1123" actId="20577"/>
          <ac:spMkLst>
            <pc:docMk/>
            <pc:sldMk cId="1527386939" sldId="261"/>
            <ac:spMk id="12" creationId="{2C87300E-1B0A-785D-0E8F-716876755E0B}"/>
          </ac:spMkLst>
        </pc:spChg>
        <pc:spChg chg="add del mod">
          <ac:chgData name="Laura Maria David Tangarife" userId="744e036f-4487-47ac-abbe-c8fc43087aef" providerId="ADAL" clId="{ADDBF837-E065-428B-B5EC-26F31AD94719}" dt="2024-02-27T22:20:12.019" v="598" actId="478"/>
          <ac:spMkLst>
            <pc:docMk/>
            <pc:sldMk cId="1527386939" sldId="261"/>
            <ac:spMk id="14" creationId="{8F125460-56F2-C36C-FDAA-BA74DB873856}"/>
          </ac:spMkLst>
        </pc:spChg>
        <pc:spChg chg="add mod">
          <ac:chgData name="Laura Maria David Tangarife" userId="744e036f-4487-47ac-abbe-c8fc43087aef" providerId="ADAL" clId="{ADDBF837-E065-428B-B5EC-26F31AD94719}" dt="2024-02-27T22:26:52.101" v="952" actId="14100"/>
          <ac:spMkLst>
            <pc:docMk/>
            <pc:sldMk cId="1527386939" sldId="261"/>
            <ac:spMk id="16" creationId="{3E38B54C-DDEE-9711-5732-7F1EF69BB8B3}"/>
          </ac:spMkLst>
        </pc:spChg>
        <pc:spChg chg="add del">
          <ac:chgData name="Laura Maria David Tangarife" userId="744e036f-4487-47ac-abbe-c8fc43087aef" providerId="ADAL" clId="{ADDBF837-E065-428B-B5EC-26F31AD94719}" dt="2024-02-27T22:21:46.255" v="653" actId="478"/>
          <ac:spMkLst>
            <pc:docMk/>
            <pc:sldMk cId="1527386939" sldId="261"/>
            <ac:spMk id="18" creationId="{8618CBFD-6514-E6F1-05BA-3ED672295D1D}"/>
          </ac:spMkLst>
        </pc:spChg>
        <pc:spChg chg="add mod">
          <ac:chgData name="Laura Maria David Tangarife" userId="744e036f-4487-47ac-abbe-c8fc43087aef" providerId="ADAL" clId="{ADDBF837-E065-428B-B5EC-26F31AD94719}" dt="2024-02-27T22:26:45.543" v="951" actId="408"/>
          <ac:spMkLst>
            <pc:docMk/>
            <pc:sldMk cId="1527386939" sldId="261"/>
            <ac:spMk id="19" creationId="{60B851EA-6C02-8A24-E942-FDFC63B9ECBA}"/>
          </ac:spMkLst>
        </pc:spChg>
        <pc:spChg chg="add mod">
          <ac:chgData name="Laura Maria David Tangarife" userId="744e036f-4487-47ac-abbe-c8fc43087aef" providerId="ADAL" clId="{ADDBF837-E065-428B-B5EC-26F31AD94719}" dt="2024-02-27T22:22:59.634" v="724" actId="14100"/>
          <ac:spMkLst>
            <pc:docMk/>
            <pc:sldMk cId="1527386939" sldId="261"/>
            <ac:spMk id="20" creationId="{5B6EF8A7-9EE8-9784-FA2E-D5C7340A13A1}"/>
          </ac:spMkLst>
        </pc:spChg>
        <pc:spChg chg="add mod">
          <ac:chgData name="Laura Maria David Tangarife" userId="744e036f-4487-47ac-abbe-c8fc43087aef" providerId="ADAL" clId="{ADDBF837-E065-428B-B5EC-26F31AD94719}" dt="2024-02-27T22:26:54.893" v="953" actId="14100"/>
          <ac:spMkLst>
            <pc:docMk/>
            <pc:sldMk cId="1527386939" sldId="261"/>
            <ac:spMk id="21" creationId="{CB317374-14D2-5B28-B910-9D98503D4F59}"/>
          </ac:spMkLst>
        </pc:spChg>
        <pc:spChg chg="add mod">
          <ac:chgData name="Laura Maria David Tangarife" userId="744e036f-4487-47ac-abbe-c8fc43087aef" providerId="ADAL" clId="{ADDBF837-E065-428B-B5EC-26F31AD94719}" dt="2024-02-27T22:26:45.543" v="951" actId="408"/>
          <ac:spMkLst>
            <pc:docMk/>
            <pc:sldMk cId="1527386939" sldId="261"/>
            <ac:spMk id="22" creationId="{0516FE0C-24B4-874E-2951-3612BE6BD803}"/>
          </ac:spMkLst>
        </pc:spChg>
        <pc:spChg chg="add mod">
          <ac:chgData name="Laura Maria David Tangarife" userId="744e036f-4487-47ac-abbe-c8fc43087aef" providerId="ADAL" clId="{ADDBF837-E065-428B-B5EC-26F31AD94719}" dt="2024-02-27T22:23:54.901" v="745"/>
          <ac:spMkLst>
            <pc:docMk/>
            <pc:sldMk cId="1527386939" sldId="261"/>
            <ac:spMk id="23" creationId="{4AE5FA00-CCC2-C809-F92F-EC5862FFE499}"/>
          </ac:spMkLst>
        </pc:spChg>
        <pc:spChg chg="add mod">
          <ac:chgData name="Laura Maria David Tangarife" userId="744e036f-4487-47ac-abbe-c8fc43087aef" providerId="ADAL" clId="{ADDBF837-E065-428B-B5EC-26F31AD94719}" dt="2024-02-27T22:27:07.095" v="957" actId="1076"/>
          <ac:spMkLst>
            <pc:docMk/>
            <pc:sldMk cId="1527386939" sldId="261"/>
            <ac:spMk id="24" creationId="{FB0BC4B7-F0DD-AAC1-A911-73FF5F99BE42}"/>
          </ac:spMkLst>
        </pc:spChg>
        <pc:spChg chg="add mod">
          <ac:chgData name="Laura Maria David Tangarife" userId="744e036f-4487-47ac-abbe-c8fc43087aef" providerId="ADAL" clId="{ADDBF837-E065-428B-B5EC-26F31AD94719}" dt="2024-02-27T22:26:45.543" v="951" actId="408"/>
          <ac:spMkLst>
            <pc:docMk/>
            <pc:sldMk cId="1527386939" sldId="261"/>
            <ac:spMk id="25" creationId="{118E5A83-D076-98A1-5BA8-1608B2C3CE58}"/>
          </ac:spMkLst>
        </pc:spChg>
        <pc:spChg chg="add mod">
          <ac:chgData name="Laura Maria David Tangarife" userId="744e036f-4487-47ac-abbe-c8fc43087aef" providerId="ADAL" clId="{ADDBF837-E065-428B-B5EC-26F31AD94719}" dt="2024-02-27T22:27:09.670" v="958" actId="1076"/>
          <ac:spMkLst>
            <pc:docMk/>
            <pc:sldMk cId="1527386939" sldId="261"/>
            <ac:spMk id="26" creationId="{1E9D3090-4AFA-8BFB-FD11-E9D74BA95CD5}"/>
          </ac:spMkLst>
        </pc:spChg>
        <pc:spChg chg="add mod">
          <ac:chgData name="Laura Maria David Tangarife" userId="744e036f-4487-47ac-abbe-c8fc43087aef" providerId="ADAL" clId="{ADDBF837-E065-428B-B5EC-26F31AD94719}" dt="2024-02-27T22:26:45.543" v="951" actId="408"/>
          <ac:spMkLst>
            <pc:docMk/>
            <pc:sldMk cId="1527386939" sldId="261"/>
            <ac:spMk id="27" creationId="{81920D01-D348-EE21-3E82-DCDB13CAC322}"/>
          </ac:spMkLst>
        </pc:spChg>
        <pc:spChg chg="add mod">
          <ac:chgData name="Laura Maria David Tangarife" userId="744e036f-4487-47ac-abbe-c8fc43087aef" providerId="ADAL" clId="{ADDBF837-E065-428B-B5EC-26F31AD94719}" dt="2024-02-27T22:27:12.831" v="959" actId="1076"/>
          <ac:spMkLst>
            <pc:docMk/>
            <pc:sldMk cId="1527386939" sldId="261"/>
            <ac:spMk id="28" creationId="{68FDEA6D-2086-E99A-44DB-2EFB89C062BA}"/>
          </ac:spMkLst>
        </pc:spChg>
        <pc:spChg chg="add mod">
          <ac:chgData name="Laura Maria David Tangarife" userId="744e036f-4487-47ac-abbe-c8fc43087aef" providerId="ADAL" clId="{ADDBF837-E065-428B-B5EC-26F31AD94719}" dt="2024-02-27T22:26:39.839" v="949" actId="12788"/>
          <ac:spMkLst>
            <pc:docMk/>
            <pc:sldMk cId="1527386939" sldId="261"/>
            <ac:spMk id="29" creationId="{6BFF6F56-D618-5F05-CED8-25715D84BEF4}"/>
          </ac:spMkLst>
        </pc:spChg>
        <pc:graphicFrameChg chg="del mod">
          <ac:chgData name="Laura Maria David Tangarife" userId="744e036f-4487-47ac-abbe-c8fc43087aef" providerId="ADAL" clId="{ADDBF837-E065-428B-B5EC-26F31AD94719}" dt="2024-02-27T22:13:24.019" v="521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graphicFrameChg chg="del">
          <ac:chgData name="Laura Maria David Tangarife" userId="744e036f-4487-47ac-abbe-c8fc43087aef" providerId="ADAL" clId="{ADDBF837-E065-428B-B5EC-26F31AD94719}" dt="2024-02-27T22:13:18.971" v="519" actId="478"/>
          <ac:graphicFrameMkLst>
            <pc:docMk/>
            <pc:sldMk cId="1527386939" sldId="261"/>
            <ac:graphicFrameMk id="8" creationId="{DD6A75E1-4EA9-0B4E-BB2E-60C1599EBF57}"/>
          </ac:graphicFrameMkLst>
        </pc:graphicFrameChg>
        <pc:graphicFrameChg chg="add del mod">
          <ac:chgData name="Laura Maria David Tangarife" userId="744e036f-4487-47ac-abbe-c8fc43087aef" providerId="ADAL" clId="{ADDBF837-E065-428B-B5EC-26F31AD94719}" dt="2024-02-27T22:16:27.400" v="533" actId="478"/>
          <ac:graphicFrameMkLst>
            <pc:docMk/>
            <pc:sldMk cId="1527386939" sldId="261"/>
            <ac:graphicFrameMk id="11" creationId="{625CAC6E-5CD7-F885-FE40-3CB7F174389E}"/>
          </ac:graphicFrameMkLst>
        </pc:graphicFrameChg>
        <pc:picChg chg="add del mod">
          <ac:chgData name="Laura Maria David Tangarife" userId="744e036f-4487-47ac-abbe-c8fc43087aef" providerId="ADAL" clId="{ADDBF837-E065-428B-B5EC-26F31AD94719}" dt="2024-02-27T22:19:40.499" v="579" actId="478"/>
          <ac:picMkLst>
            <pc:docMk/>
            <pc:sldMk cId="1527386939" sldId="261"/>
            <ac:picMk id="4098" creationId="{C777DE3C-F62B-BF70-4E47-3A8C48DCC79D}"/>
          </ac:picMkLst>
        </pc:picChg>
        <pc:picChg chg="add mod">
          <ac:chgData name="Laura Maria David Tangarife" userId="744e036f-4487-47ac-abbe-c8fc43087aef" providerId="ADAL" clId="{ADDBF837-E065-428B-B5EC-26F31AD94719}" dt="2024-02-27T22:34:30.120" v="1099" actId="1076"/>
          <ac:picMkLst>
            <pc:docMk/>
            <pc:sldMk cId="1527386939" sldId="261"/>
            <ac:picMk id="4100" creationId="{7A9A3725-E382-B8B5-B0A8-E2BAF6C4F5B2}"/>
          </ac:picMkLst>
        </pc:picChg>
      </pc:sldChg>
      <pc:sldChg chg="addSp delSp modSp mod ord setBg modClrScheme chgLayout">
        <pc:chgData name="Laura Maria David Tangarife" userId="744e036f-4487-47ac-abbe-c8fc43087aef" providerId="ADAL" clId="{ADDBF837-E065-428B-B5EC-26F31AD94719}" dt="2024-02-27T23:47:53.949" v="1537" actId="108"/>
        <pc:sldMkLst>
          <pc:docMk/>
          <pc:sldMk cId="554560724" sldId="262"/>
        </pc:sldMkLst>
        <pc:spChg chg="del mod ord">
          <ac:chgData name="Laura Maria David Tangarife" userId="744e036f-4487-47ac-abbe-c8fc43087aef" providerId="ADAL" clId="{ADDBF837-E065-428B-B5EC-26F31AD94719}" dt="2024-02-27T21:58:17.481" v="49" actId="478"/>
          <ac:spMkLst>
            <pc:docMk/>
            <pc:sldMk cId="554560724" sldId="262"/>
            <ac:spMk id="2" creationId="{2EF7C295-3DFB-7D4F-AFE7-F4DFE655D83A}"/>
          </ac:spMkLst>
        </pc:spChg>
        <pc:spChg chg="del mod ord">
          <ac:chgData name="Laura Maria David Tangarife" userId="744e036f-4487-47ac-abbe-c8fc43087aef" providerId="ADAL" clId="{ADDBF837-E065-428B-B5EC-26F31AD94719}" dt="2024-02-27T21:58:15.862" v="48" actId="478"/>
          <ac:spMkLst>
            <pc:docMk/>
            <pc:sldMk cId="554560724" sldId="262"/>
            <ac:spMk id="3" creationId="{D602B7E2-0AD7-2E47-940C-627921897AC1}"/>
          </ac:spMkLst>
        </pc:spChg>
        <pc:spChg chg="mod ord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5" creationId="{318D80CF-8B32-7944-ADE2-7361CDA241C7}"/>
          </ac:spMkLst>
        </pc:spChg>
        <pc:spChg chg="add del mod">
          <ac:chgData name="Laura Maria David Tangarife" userId="744e036f-4487-47ac-abbe-c8fc43087aef" providerId="ADAL" clId="{ADDBF837-E065-428B-B5EC-26F31AD94719}" dt="2024-02-27T21:51:27.122" v="16" actId="478"/>
          <ac:spMkLst>
            <pc:docMk/>
            <pc:sldMk cId="554560724" sldId="262"/>
            <ac:spMk id="6" creationId="{39734F94-9CA1-6C2F-AF28-CB9414B814F4}"/>
          </ac:spMkLst>
        </pc:spChg>
        <pc:spChg chg="add del mod ord">
          <ac:chgData name="Laura Maria David Tangarife" userId="744e036f-4487-47ac-abbe-c8fc43087aef" providerId="ADAL" clId="{ADDBF837-E065-428B-B5EC-26F31AD94719}" dt="2024-02-27T21:57:12.705" v="31" actId="700"/>
          <ac:spMkLst>
            <pc:docMk/>
            <pc:sldMk cId="554560724" sldId="262"/>
            <ac:spMk id="7" creationId="{F084CF71-2902-43BF-3BAE-E6B968B4B897}"/>
          </ac:spMkLst>
        </pc:spChg>
        <pc:spChg chg="add mod">
          <ac:chgData name="Laura Maria David Tangarife" userId="744e036f-4487-47ac-abbe-c8fc43087aef" providerId="ADAL" clId="{ADDBF837-E065-428B-B5EC-26F31AD94719}" dt="2024-02-27T22:29:44.846" v="979"/>
          <ac:spMkLst>
            <pc:docMk/>
            <pc:sldMk cId="554560724" sldId="262"/>
            <ac:spMk id="8" creationId="{2C959798-26C4-C719-4B82-5592F7A7ADA8}"/>
          </ac:spMkLst>
        </pc:spChg>
        <pc:spChg chg="mod ord">
          <ac:chgData name="Laura Maria David Tangarife" userId="744e036f-4487-47ac-abbe-c8fc43087aef" providerId="ADAL" clId="{ADDBF837-E065-428B-B5EC-26F31AD94719}" dt="2024-02-27T22:31:13.079" v="1051" actId="1076"/>
          <ac:spMkLst>
            <pc:docMk/>
            <pc:sldMk cId="554560724" sldId="262"/>
            <ac:spMk id="9" creationId="{182F1E9F-2A7B-A648-8627-B11C8B85DCAE}"/>
          </ac:spMkLst>
        </pc:spChg>
        <pc:spChg chg="del">
          <ac:chgData name="Laura Maria David Tangarife" userId="744e036f-4487-47ac-abbe-c8fc43087aef" providerId="ADAL" clId="{ADDBF837-E065-428B-B5EC-26F31AD94719}" dt="2024-02-27T21:51:25.255" v="15" actId="478"/>
          <ac:spMkLst>
            <pc:docMk/>
            <pc:sldMk cId="554560724" sldId="262"/>
            <ac:spMk id="10" creationId="{97E546FF-BC20-F14C-920E-68471B7A6788}"/>
          </ac:spMkLst>
        </pc:spChg>
        <pc:spChg chg="add del mod">
          <ac:chgData name="Laura Maria David Tangarife" userId="744e036f-4487-47ac-abbe-c8fc43087aef" providerId="ADAL" clId="{ADDBF837-E065-428B-B5EC-26F31AD94719}" dt="2024-02-27T22:30:05.219" v="982" actId="478"/>
          <ac:spMkLst>
            <pc:docMk/>
            <pc:sldMk cId="554560724" sldId="262"/>
            <ac:spMk id="11" creationId="{2D328793-69C1-C134-83F2-65EF68936F78}"/>
          </ac:spMkLst>
        </pc:spChg>
        <pc:spChg chg="add mod">
          <ac:chgData name="Laura Maria David Tangarife" userId="744e036f-4487-47ac-abbe-c8fc43087aef" providerId="ADAL" clId="{ADDBF837-E065-428B-B5EC-26F31AD94719}" dt="2024-02-27T23:47:53.949" v="1537" actId="108"/>
          <ac:spMkLst>
            <pc:docMk/>
            <pc:sldMk cId="554560724" sldId="262"/>
            <ac:spMk id="12" creationId="{BEFB7022-C35F-3AB6-BB80-639CC76CF4F3}"/>
          </ac:spMkLst>
        </pc:spChg>
        <pc:spChg chg="add del">
          <ac:chgData name="Laura Maria David Tangarife" userId="744e036f-4487-47ac-abbe-c8fc43087aef" providerId="ADAL" clId="{ADDBF837-E065-428B-B5EC-26F31AD94719}" dt="2024-02-27T21:58:45.590" v="55" actId="26606"/>
          <ac:spMkLst>
            <pc:docMk/>
            <pc:sldMk cId="554560724" sldId="262"/>
            <ac:spMk id="2055" creationId="{362D44EE-C852-4460-B8B5-C4F2BC20510C}"/>
          </ac:spMkLst>
        </pc:spChg>
        <pc:spChg chg="add del">
          <ac:chgData name="Laura Maria David Tangarife" userId="744e036f-4487-47ac-abbe-c8fc43087aef" providerId="ADAL" clId="{ADDBF837-E065-428B-B5EC-26F31AD94719}" dt="2024-02-27T21:58:45.590" v="55" actId="26606"/>
          <ac:spMkLst>
            <pc:docMk/>
            <pc:sldMk cId="554560724" sldId="262"/>
            <ac:spMk id="2057" creationId="{658970D8-8D1D-4B5C-894B-E871CC86543D}"/>
          </ac:spMkLst>
        </pc:spChg>
        <pc:spChg chg="add del">
          <ac:chgData name="Laura Maria David Tangarife" userId="744e036f-4487-47ac-abbe-c8fc43087aef" providerId="ADAL" clId="{ADDBF837-E065-428B-B5EC-26F31AD94719}" dt="2024-02-27T21:58:45.590" v="55" actId="26606"/>
          <ac:spMkLst>
            <pc:docMk/>
            <pc:sldMk cId="554560724" sldId="262"/>
            <ac:spMk id="2059" creationId="{F227E5B6-9132-43CA-B503-37A18562ADF2}"/>
          </ac:spMkLst>
        </pc:spChg>
        <pc:spChg chg="add del">
          <ac:chgData name="Laura Maria David Tangarife" userId="744e036f-4487-47ac-abbe-c8fc43087aef" providerId="ADAL" clId="{ADDBF837-E065-428B-B5EC-26F31AD94719}" dt="2024-02-27T21:58:45.590" v="55" actId="26606"/>
          <ac:spMkLst>
            <pc:docMk/>
            <pc:sldMk cId="554560724" sldId="262"/>
            <ac:spMk id="2061" creationId="{03C2051E-A88D-48E5-BACF-AAED17892722}"/>
          </ac:spMkLst>
        </pc:spChg>
        <pc:spChg chg="add del">
          <ac:chgData name="Laura Maria David Tangarife" userId="744e036f-4487-47ac-abbe-c8fc43087aef" providerId="ADAL" clId="{ADDBF837-E065-428B-B5EC-26F31AD94719}" dt="2024-02-27T21:58:45.590" v="55" actId="26606"/>
          <ac:spMkLst>
            <pc:docMk/>
            <pc:sldMk cId="554560724" sldId="262"/>
            <ac:spMk id="2063" creationId="{7821A508-2985-4905-874A-527429BAABFA}"/>
          </ac:spMkLst>
        </pc:spChg>
        <pc:spChg chg="add del">
          <ac:chgData name="Laura Maria David Tangarife" userId="744e036f-4487-47ac-abbe-c8fc43087aef" providerId="ADAL" clId="{ADDBF837-E065-428B-B5EC-26F31AD94719}" dt="2024-02-27T21:58:45.590" v="55" actId="26606"/>
          <ac:spMkLst>
            <pc:docMk/>
            <pc:sldMk cId="554560724" sldId="262"/>
            <ac:spMk id="2065" creationId="{D2929CB1-0E3C-4B2D-ADC5-0154FB33BA44}"/>
          </ac:spMkLst>
        </pc:spChg>
        <pc:spChg chg="add del">
          <ac:chgData name="Laura Maria David Tangarife" userId="744e036f-4487-47ac-abbe-c8fc43087aef" providerId="ADAL" clId="{ADDBF837-E065-428B-B5EC-26F31AD94719}" dt="2024-02-27T21:58:45.590" v="55" actId="26606"/>
          <ac:spMkLst>
            <pc:docMk/>
            <pc:sldMk cId="554560724" sldId="262"/>
            <ac:spMk id="2067" creationId="{5F2F0C84-BE8C-4DC2-A6D3-30349A801D5C}"/>
          </ac:spMkLst>
        </pc:spChg>
        <pc:spChg chg="add del">
          <ac:chgData name="Laura Maria David Tangarife" userId="744e036f-4487-47ac-abbe-c8fc43087aef" providerId="ADAL" clId="{ADDBF837-E065-428B-B5EC-26F31AD94719}" dt="2024-02-27T22:01:17.790" v="75" actId="26606"/>
          <ac:spMkLst>
            <pc:docMk/>
            <pc:sldMk cId="554560724" sldId="262"/>
            <ac:spMk id="2072" creationId="{06DA9DF9-31F7-4056-B42E-878CC92417B8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074" creationId="{4037C1C0-FADA-40C7-B923-037899A24F09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075" creationId="{E2B33195-5BCA-4BB7-A82D-6739522687DD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076" creationId="{CF8AD9F3-9AF6-494F-83A3-2F677563935C}"/>
          </ac:spMkLst>
        </pc:spChg>
        <pc:spChg chg="add del">
          <ac:chgData name="Laura Maria David Tangarife" userId="744e036f-4487-47ac-abbe-c8fc43087aef" providerId="ADAL" clId="{ADDBF837-E065-428B-B5EC-26F31AD94719}" dt="2024-02-27T22:01:10.629" v="74" actId="26606"/>
          <ac:spMkLst>
            <pc:docMk/>
            <pc:sldMk cId="554560724" sldId="262"/>
            <ac:spMk id="2077" creationId="{FB33DC6A-1F1C-4A06-834E-CFF88F1C0BB9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078" creationId="{0DA5DB8B-7E5C-4ABC-8069-A9A8806F3976}"/>
          </ac:spMkLst>
        </pc:spChg>
        <pc:spChg chg="add del">
          <ac:chgData name="Laura Maria David Tangarife" userId="744e036f-4487-47ac-abbe-c8fc43087aef" providerId="ADAL" clId="{ADDBF837-E065-428B-B5EC-26F31AD94719}" dt="2024-02-27T22:01:10.629" v="74" actId="26606"/>
          <ac:spMkLst>
            <pc:docMk/>
            <pc:sldMk cId="554560724" sldId="262"/>
            <ac:spMk id="2079" creationId="{0FE1D5CF-87B8-4A8A-AD3C-01D06A60769B}"/>
          </ac:spMkLst>
        </pc:spChg>
        <pc:spChg chg="add del">
          <ac:chgData name="Laura Maria David Tangarife" userId="744e036f-4487-47ac-abbe-c8fc43087aef" providerId="ADAL" clId="{ADDBF837-E065-428B-B5EC-26F31AD94719}" dt="2024-02-27T22:11:49.825" v="484" actId="26606"/>
          <ac:spMkLst>
            <pc:docMk/>
            <pc:sldMk cId="554560724" sldId="262"/>
            <ac:spMk id="2080" creationId="{489B7BFD-8F45-4093-AD9C-91B15B0503D9}"/>
          </ac:spMkLst>
        </pc:spChg>
        <pc:spChg chg="add del">
          <ac:chgData name="Laura Maria David Tangarife" userId="744e036f-4487-47ac-abbe-c8fc43087aef" providerId="ADAL" clId="{ADDBF837-E065-428B-B5EC-26F31AD94719}" dt="2024-02-27T22:01:10.629" v="74" actId="26606"/>
          <ac:spMkLst>
            <pc:docMk/>
            <pc:sldMk cId="554560724" sldId="262"/>
            <ac:spMk id="2081" creationId="{60926200-45C2-41E9-839F-31CD5FE4CD59}"/>
          </ac:spMkLst>
        </pc:spChg>
        <pc:spChg chg="add del">
          <ac:chgData name="Laura Maria David Tangarife" userId="744e036f-4487-47ac-abbe-c8fc43087aef" providerId="ADAL" clId="{ADDBF837-E065-428B-B5EC-26F31AD94719}" dt="2024-02-27T22:11:49.825" v="484" actId="26606"/>
          <ac:spMkLst>
            <pc:docMk/>
            <pc:sldMk cId="554560724" sldId="262"/>
            <ac:spMk id="2082" creationId="{94710CDC-1CF9-466E-A5F7-E5972574783F}"/>
          </ac:spMkLst>
        </pc:spChg>
        <pc:spChg chg="add del">
          <ac:chgData name="Laura Maria David Tangarife" userId="744e036f-4487-47ac-abbe-c8fc43087aef" providerId="ADAL" clId="{ADDBF837-E065-428B-B5EC-26F31AD94719}" dt="2024-02-27T22:01:10.629" v="74" actId="26606"/>
          <ac:spMkLst>
            <pc:docMk/>
            <pc:sldMk cId="554560724" sldId="262"/>
            <ac:spMk id="2083" creationId="{AF2F604E-43BE-4DC3-B983-E071523364F8}"/>
          </ac:spMkLst>
        </pc:spChg>
        <pc:spChg chg="add del">
          <ac:chgData name="Laura Maria David Tangarife" userId="744e036f-4487-47ac-abbe-c8fc43087aef" providerId="ADAL" clId="{ADDBF837-E065-428B-B5EC-26F31AD94719}" dt="2024-02-27T22:01:10.629" v="74" actId="26606"/>
          <ac:spMkLst>
            <pc:docMk/>
            <pc:sldMk cId="554560724" sldId="262"/>
            <ac:spMk id="2085" creationId="{08C9B587-E65E-4B52-B37C-ABEBB6E87928}"/>
          </ac:spMkLst>
        </pc:spChg>
        <pc:spChg chg="add del">
          <ac:chgData name="Laura Maria David Tangarife" userId="744e036f-4487-47ac-abbe-c8fc43087aef" providerId="ADAL" clId="{ADDBF837-E065-428B-B5EC-26F31AD94719}" dt="2024-02-27T22:11:49.825" v="484" actId="26606"/>
          <ac:spMkLst>
            <pc:docMk/>
            <pc:sldMk cId="554560724" sldId="262"/>
            <ac:spMk id="2087" creationId="{A229B448-3192-4233-B2C9-F97312F0ABDB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264" creationId="{489B7BFD-8F45-4093-AD9C-91B15B0503D9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265" creationId="{D9DFE8A5-DCEC-4A43-B613-D62AC8C5734F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266" creationId="{28169967-F1A4-4EE8-A07F-DD064C05A974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267" creationId="{26B7664A-BE61-4A65-B937-A31E08B8B9AD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268" creationId="{279CAF82-0ECF-42BE-8F37-F71941E5D410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269" creationId="{CD08DEF0-DEFD-4BD6-BCF3-12E1C32E7B8B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276" creationId="{033BC44A-0661-43B4-9C14-FD5963C226AE}"/>
          </ac:spMkLst>
        </pc:spChg>
        <pc:spChg chg="add del">
          <ac:chgData name="Laura Maria David Tangarife" userId="744e036f-4487-47ac-abbe-c8fc43087aef" providerId="ADAL" clId="{ADDBF837-E065-428B-B5EC-26F31AD94719}" dt="2024-02-27T22:11:55.355" v="486" actId="26606"/>
          <ac:spMkLst>
            <pc:docMk/>
            <pc:sldMk cId="554560724" sldId="262"/>
            <ac:spMk id="2277" creationId="{AFD0A328-1739-4303-94E8-A87D5F4D05C0}"/>
          </ac:spMkLst>
        </pc:spChg>
        <pc:grpChg chg="add del">
          <ac:chgData name="Laura Maria David Tangarife" userId="744e036f-4487-47ac-abbe-c8fc43087aef" providerId="ADAL" clId="{ADDBF837-E065-428B-B5EC-26F31AD94719}" dt="2024-02-27T22:11:49.825" v="484" actId="26606"/>
          <ac:grpSpMkLst>
            <pc:docMk/>
            <pc:sldMk cId="554560724" sldId="262"/>
            <ac:grpSpMk id="2089" creationId="{24B0F550-3D95-4E91-850F-90066642B3FE}"/>
          </ac:grpSpMkLst>
        </pc:grpChg>
        <pc:grpChg chg="add del">
          <ac:chgData name="Laura Maria David Tangarife" userId="744e036f-4487-47ac-abbe-c8fc43087aef" providerId="ADAL" clId="{ADDBF837-E065-428B-B5EC-26F31AD94719}" dt="2024-02-27T22:11:49.825" v="484" actId="26606"/>
          <ac:grpSpMkLst>
            <pc:docMk/>
            <pc:sldMk cId="554560724" sldId="262"/>
            <ac:grpSpMk id="2093" creationId="{2B740E94-FA98-412C-AD0C-D4711A4C5EF0}"/>
          </ac:grpSpMkLst>
        </pc:grpChg>
        <pc:grpChg chg="add del">
          <ac:chgData name="Laura Maria David Tangarife" userId="744e036f-4487-47ac-abbe-c8fc43087aef" providerId="ADAL" clId="{ADDBF837-E065-428B-B5EC-26F31AD94719}" dt="2024-02-27T22:11:55.355" v="486" actId="26606"/>
          <ac:grpSpMkLst>
            <pc:docMk/>
            <pc:sldMk cId="554560724" sldId="262"/>
            <ac:grpSpMk id="2270" creationId="{FB9739EB-7F66-433D-841F-AB3CD18700B7}"/>
          </ac:grpSpMkLst>
        </pc:grpChg>
        <pc:picChg chg="add mod">
          <ac:chgData name="Laura Maria David Tangarife" userId="744e036f-4487-47ac-abbe-c8fc43087aef" providerId="ADAL" clId="{ADDBF837-E065-428B-B5EC-26F31AD94719}" dt="2024-02-27T22:32:18.826" v="1060" actId="166"/>
          <ac:picMkLst>
            <pc:docMk/>
            <pc:sldMk cId="554560724" sldId="262"/>
            <ac:picMk id="2050" creationId="{7A1BF7D3-6E9B-15EA-46BE-8085197640AA}"/>
          </ac:picMkLst>
        </pc:picChg>
        <pc:picChg chg="add mod ord">
          <ac:chgData name="Laura Maria David Tangarife" userId="744e036f-4487-47ac-abbe-c8fc43087aef" providerId="ADAL" clId="{ADDBF837-E065-428B-B5EC-26F31AD94719}" dt="2024-02-27T22:32:21.620" v="1061" actId="166"/>
          <ac:picMkLst>
            <pc:docMk/>
            <pc:sldMk cId="554560724" sldId="262"/>
            <ac:picMk id="2052" creationId="{873692D8-1046-E2E5-716E-3BA62FC7BC75}"/>
          </ac:picMkLst>
        </pc:picChg>
        <pc:picChg chg="add mod ord">
          <ac:chgData name="Laura Maria David Tangarife" userId="744e036f-4487-47ac-abbe-c8fc43087aef" providerId="ADAL" clId="{ADDBF837-E065-428B-B5EC-26F31AD94719}" dt="2024-02-27T22:11:56.132" v="488" actId="14100"/>
          <ac:picMkLst>
            <pc:docMk/>
            <pc:sldMk cId="554560724" sldId="262"/>
            <ac:picMk id="2054" creationId="{4C810FE7-8FA3-4DA1-E319-C859BF02B1F2}"/>
          </ac:picMkLst>
        </pc:picChg>
      </pc:sldChg>
      <pc:sldChg chg="del">
        <pc:chgData name="Laura Maria David Tangarife" userId="744e036f-4487-47ac-abbe-c8fc43087aef" providerId="ADAL" clId="{ADDBF837-E065-428B-B5EC-26F31AD94719}" dt="2024-02-27T22:34:15.464" v="1098" actId="2696"/>
        <pc:sldMkLst>
          <pc:docMk/>
          <pc:sldMk cId="3477453048" sldId="263"/>
        </pc:sldMkLst>
      </pc:sldChg>
      <pc:sldChg chg="ord">
        <pc:chgData name="Laura Maria David Tangarife" userId="744e036f-4487-47ac-abbe-c8fc43087aef" providerId="ADAL" clId="{ADDBF837-E065-428B-B5EC-26F31AD94719}" dt="2024-02-27T22:34:05.385" v="1095"/>
        <pc:sldMkLst>
          <pc:docMk/>
          <pc:sldMk cId="700209266" sldId="264"/>
        </pc:sldMkLst>
      </pc:sldChg>
      <pc:sldChg chg="addSp delSp modSp mod ord modClrScheme chgLayout">
        <pc:chgData name="Laura Maria David Tangarife" userId="744e036f-4487-47ac-abbe-c8fc43087aef" providerId="ADAL" clId="{ADDBF837-E065-428B-B5EC-26F31AD94719}" dt="2024-02-27T22:31:48.559" v="1057" actId="1076"/>
        <pc:sldMkLst>
          <pc:docMk/>
          <pc:sldMk cId="2563119616" sldId="265"/>
        </pc:sldMkLst>
        <pc:spChg chg="add del mod ord">
          <ac:chgData name="Laura Maria David Tangarife" userId="744e036f-4487-47ac-abbe-c8fc43087aef" providerId="ADAL" clId="{ADDBF837-E065-428B-B5EC-26F31AD94719}" dt="2024-02-27T22:31:48.559" v="1057" actId="1076"/>
          <ac:spMkLst>
            <pc:docMk/>
            <pc:sldMk cId="2563119616" sldId="265"/>
            <ac:spMk id="3" creationId="{EFB90AB4-D228-4548-B072-726498212362}"/>
          </ac:spMkLst>
        </pc:spChg>
        <pc:spChg chg="add del mod">
          <ac:chgData name="Laura Maria David Tangarife" userId="744e036f-4487-47ac-abbe-c8fc43087aef" providerId="ADAL" clId="{ADDBF837-E065-428B-B5EC-26F31AD94719}" dt="2024-02-27T22:05:02.241" v="247" actId="478"/>
          <ac:spMkLst>
            <pc:docMk/>
            <pc:sldMk cId="2563119616" sldId="265"/>
            <ac:spMk id="4" creationId="{342E37D9-58EA-D079-9357-B301E5C6704A}"/>
          </ac:spMkLst>
        </pc:spChg>
        <pc:spChg chg="add mod">
          <ac:chgData name="Laura Maria David Tangarife" userId="744e036f-4487-47ac-abbe-c8fc43087aef" providerId="ADAL" clId="{ADDBF837-E065-428B-B5EC-26F31AD94719}" dt="2024-02-27T22:08:24.913" v="446" actId="1076"/>
          <ac:spMkLst>
            <pc:docMk/>
            <pc:sldMk cId="2563119616" sldId="265"/>
            <ac:spMk id="5" creationId="{5E0381F0-4BBC-75D6-2D81-C136FA608201}"/>
          </ac:spMkLst>
        </pc:spChg>
        <pc:spChg chg="del mod">
          <ac:chgData name="Laura Maria David Tangarife" userId="744e036f-4487-47ac-abbe-c8fc43087aef" providerId="ADAL" clId="{ADDBF837-E065-428B-B5EC-26F31AD94719}" dt="2024-02-27T22:08:12.749" v="441" actId="478"/>
          <ac:spMkLst>
            <pc:docMk/>
            <pc:sldMk cId="2563119616" sldId="265"/>
            <ac:spMk id="7" creationId="{38D39D21-DB03-7C4B-BCD8-4A6826EB1788}"/>
          </ac:spMkLst>
        </pc:spChg>
        <pc:spChg chg="del mod">
          <ac:chgData name="Laura Maria David Tangarife" userId="744e036f-4487-47ac-abbe-c8fc43087aef" providerId="ADAL" clId="{ADDBF837-E065-428B-B5EC-26F31AD94719}" dt="2024-02-27T22:08:14.083" v="442" actId="478"/>
          <ac:spMkLst>
            <pc:docMk/>
            <pc:sldMk cId="2563119616" sldId="265"/>
            <ac:spMk id="8" creationId="{4935E91E-7CC8-9B42-8C6A-FB302D879597}"/>
          </ac:spMkLst>
        </pc:spChg>
        <pc:spChg chg="mod">
          <ac:chgData name="Laura Maria David Tangarife" userId="744e036f-4487-47ac-abbe-c8fc43087aef" providerId="ADAL" clId="{ADDBF837-E065-428B-B5EC-26F31AD94719}" dt="2024-02-27T22:08:04.500" v="440" actId="26606"/>
          <ac:spMkLst>
            <pc:docMk/>
            <pc:sldMk cId="2563119616" sldId="265"/>
            <ac:spMk id="9" creationId="{C00386A5-8AD2-1C49-821C-F0DB60EA6477}"/>
          </ac:spMkLst>
        </pc:spChg>
        <pc:spChg chg="mod ord">
          <ac:chgData name="Laura Maria David Tangarife" userId="744e036f-4487-47ac-abbe-c8fc43087aef" providerId="ADAL" clId="{ADDBF837-E065-428B-B5EC-26F31AD94719}" dt="2024-02-27T22:08:04.500" v="440" actId="26606"/>
          <ac:spMkLst>
            <pc:docMk/>
            <pc:sldMk cId="2563119616" sldId="265"/>
            <ac:spMk id="47" creationId="{167D37B9-A301-4761-8990-91AFC6B1E3CE}"/>
          </ac:spMkLst>
        </pc:spChg>
        <pc:picChg chg="mod ord">
          <ac:chgData name="Laura Maria David Tangarife" userId="744e036f-4487-47ac-abbe-c8fc43087aef" providerId="ADAL" clId="{ADDBF837-E065-428B-B5EC-26F31AD94719}" dt="2024-02-27T22:08:04.500" v="440" actId="26606"/>
          <ac:picMkLst>
            <pc:docMk/>
            <pc:sldMk cId="2563119616" sldId="265"/>
            <ac:picMk id="41" creationId="{CA7AA561-D43A-44FB-9797-ADF1120FE134}"/>
          </ac:picMkLst>
        </pc:picChg>
        <pc:picChg chg="add del mod">
          <ac:chgData name="Laura Maria David Tangarife" userId="744e036f-4487-47ac-abbe-c8fc43087aef" providerId="ADAL" clId="{ADDBF837-E065-428B-B5EC-26F31AD94719}" dt="2024-02-27T22:07:49.095" v="435" actId="478"/>
          <ac:picMkLst>
            <pc:docMk/>
            <pc:sldMk cId="2563119616" sldId="265"/>
            <ac:picMk id="3074" creationId="{EAAAB9A1-BBE0-7AD3-002A-0A8BFE93C0E5}"/>
          </ac:picMkLst>
        </pc:picChg>
      </pc:sldChg>
      <pc:sldChg chg="del">
        <pc:chgData name="Laura Maria David Tangarife" userId="744e036f-4487-47ac-abbe-c8fc43087aef" providerId="ADAL" clId="{ADDBF837-E065-428B-B5EC-26F31AD94719}" dt="2024-02-27T22:33:20.166" v="1083" actId="2696"/>
        <pc:sldMkLst>
          <pc:docMk/>
          <pc:sldMk cId="2721508595" sldId="266"/>
        </pc:sldMkLst>
      </pc:sldChg>
      <pc:sldChg chg="del">
        <pc:chgData name="Laura Maria David Tangarife" userId="744e036f-4487-47ac-abbe-c8fc43087aef" providerId="ADAL" clId="{ADDBF837-E065-428B-B5EC-26F31AD94719}" dt="2024-02-27T22:34:15.464" v="1098" actId="2696"/>
        <pc:sldMkLst>
          <pc:docMk/>
          <pc:sldMk cId="445070695" sldId="267"/>
        </pc:sldMkLst>
      </pc:sldChg>
      <pc:sldChg chg="addSp delSp modSp mod ord">
        <pc:chgData name="Laura Maria David Tangarife" userId="744e036f-4487-47ac-abbe-c8fc43087aef" providerId="ADAL" clId="{ADDBF837-E065-428B-B5EC-26F31AD94719}" dt="2024-02-27T22:33:40.453" v="1087"/>
        <pc:sldMkLst>
          <pc:docMk/>
          <pc:sldMk cId="3103683689" sldId="268"/>
        </pc:sldMkLst>
        <pc:spChg chg="del">
          <ac:chgData name="Laura Maria David Tangarife" userId="744e036f-4487-47ac-abbe-c8fc43087aef" providerId="ADAL" clId="{ADDBF837-E065-428B-B5EC-26F31AD94719}" dt="2024-02-27T21:38:21.785" v="9" actId="478"/>
          <ac:spMkLst>
            <pc:docMk/>
            <pc:sldMk cId="3103683689" sldId="268"/>
            <ac:spMk id="3" creationId="{BABC2CE0-8806-4B2A-A10A-32984D317434}"/>
          </ac:spMkLst>
        </pc:spChg>
        <pc:spChg chg="add del mod">
          <ac:chgData name="Laura Maria David Tangarife" userId="744e036f-4487-47ac-abbe-c8fc43087aef" providerId="ADAL" clId="{ADDBF837-E065-428B-B5EC-26F31AD94719}" dt="2024-02-27T21:38:24.081" v="10" actId="478"/>
          <ac:spMkLst>
            <pc:docMk/>
            <pc:sldMk cId="3103683689" sldId="268"/>
            <ac:spMk id="5" creationId="{1556A8AC-76E0-B72A-D70E-2C7C006B7F95}"/>
          </ac:spMkLst>
        </pc:spChg>
        <pc:spChg chg="add mod">
          <ac:chgData name="Laura Maria David Tangarife" userId="744e036f-4487-47ac-abbe-c8fc43087aef" providerId="ADAL" clId="{ADDBF837-E065-428B-B5EC-26F31AD94719}" dt="2024-02-27T22:33:40.453" v="1087"/>
          <ac:spMkLst>
            <pc:docMk/>
            <pc:sldMk cId="3103683689" sldId="268"/>
            <ac:spMk id="6" creationId="{787C1DE9-AF48-0D39-CB8B-9231AF99DEA0}"/>
          </ac:spMkLst>
        </pc:spChg>
        <pc:picChg chg="mod">
          <ac:chgData name="Laura Maria David Tangarife" userId="744e036f-4487-47ac-abbe-c8fc43087aef" providerId="ADAL" clId="{ADDBF837-E065-428B-B5EC-26F31AD94719}" dt="2024-02-27T21:38:15.726" v="8" actId="14826"/>
          <ac:picMkLst>
            <pc:docMk/>
            <pc:sldMk cId="3103683689" sldId="268"/>
            <ac:picMk id="13" creationId="{0C02B839-BD0F-4E42-B905-966EFC6BBAD6}"/>
          </ac:picMkLst>
        </pc:picChg>
      </pc:sldChg>
      <pc:sldChg chg="del">
        <pc:chgData name="Laura Maria David Tangarife" userId="744e036f-4487-47ac-abbe-c8fc43087aef" providerId="ADAL" clId="{ADDBF837-E065-428B-B5EC-26F31AD94719}" dt="2024-02-27T22:34:15.464" v="1098" actId="2696"/>
        <pc:sldMkLst>
          <pc:docMk/>
          <pc:sldMk cId="3396266754" sldId="269"/>
        </pc:sldMkLst>
      </pc:sldChg>
      <pc:sldChg chg="ord">
        <pc:chgData name="Laura Maria David Tangarife" userId="744e036f-4487-47ac-abbe-c8fc43087aef" providerId="ADAL" clId="{ADDBF837-E065-428B-B5EC-26F31AD94719}" dt="2024-02-27T22:34:10.581" v="1097"/>
        <pc:sldMkLst>
          <pc:docMk/>
          <pc:sldMk cId="932498405" sldId="270"/>
        </pc:sldMkLst>
      </pc:sldChg>
      <pc:sldChg chg="add del">
        <pc:chgData name="Laura Maria David Tangarife" userId="744e036f-4487-47ac-abbe-c8fc43087aef" providerId="ADAL" clId="{ADDBF837-E065-428B-B5EC-26F31AD94719}" dt="2024-02-27T22:33:32.664" v="1086" actId="2696"/>
        <pc:sldMkLst>
          <pc:docMk/>
          <pc:sldMk cId="2143873668" sldId="271"/>
        </pc:sldMkLst>
      </pc:sldChg>
      <pc:sldChg chg="addSp delSp modSp add mod">
        <pc:chgData name="Laura Maria David Tangarife" userId="744e036f-4487-47ac-abbe-c8fc43087aef" providerId="ADAL" clId="{ADDBF837-E065-428B-B5EC-26F31AD94719}" dt="2024-02-27T23:49:08.952" v="1550" actId="113"/>
        <pc:sldMkLst>
          <pc:docMk/>
          <pc:sldMk cId="2159515365" sldId="272"/>
        </pc:sldMkLst>
        <pc:spChg chg="mod">
          <ac:chgData name="Laura Maria David Tangarife" userId="744e036f-4487-47ac-abbe-c8fc43087aef" providerId="ADAL" clId="{ADDBF837-E065-428B-B5EC-26F31AD94719}" dt="2024-02-27T23:48:52.742" v="1539" actId="20577"/>
          <ac:spMkLst>
            <pc:docMk/>
            <pc:sldMk cId="2159515365" sldId="272"/>
            <ac:spMk id="2" creationId="{6FF0AE2D-B34C-2902-B541-3ABB03397369}"/>
          </ac:spMkLst>
        </pc:spChg>
        <pc:spChg chg="del">
          <ac:chgData name="Laura Maria David Tangarife" userId="744e036f-4487-47ac-abbe-c8fc43087aef" providerId="ADAL" clId="{ADDBF837-E065-428B-B5EC-26F31AD94719}" dt="2024-02-27T22:50:05.261" v="1308" actId="478"/>
          <ac:spMkLst>
            <pc:docMk/>
            <pc:sldMk cId="2159515365" sldId="272"/>
            <ac:spMk id="3" creationId="{903A25CA-6001-BDC2-0812-58A9E7231488}"/>
          </ac:spMkLst>
        </pc:spChg>
        <pc:spChg chg="del">
          <ac:chgData name="Laura Maria David Tangarife" userId="744e036f-4487-47ac-abbe-c8fc43087aef" providerId="ADAL" clId="{ADDBF837-E065-428B-B5EC-26F31AD94719}" dt="2024-02-27T22:50:06.629" v="1309" actId="478"/>
          <ac:spMkLst>
            <pc:docMk/>
            <pc:sldMk cId="2159515365" sldId="272"/>
            <ac:spMk id="4" creationId="{2C772590-7226-D01E-A0D0-F11802CC962B}"/>
          </ac:spMkLst>
        </pc:spChg>
        <pc:spChg chg="add mod">
          <ac:chgData name="Laura Maria David Tangarife" userId="744e036f-4487-47ac-abbe-c8fc43087aef" providerId="ADAL" clId="{ADDBF837-E065-428B-B5EC-26F31AD94719}" dt="2024-02-27T23:49:08.952" v="1550" actId="113"/>
          <ac:spMkLst>
            <pc:docMk/>
            <pc:sldMk cId="2159515365" sldId="272"/>
            <ac:spMk id="6" creationId="{E5CC26D1-20B8-AFFF-C0B4-63C375A04E60}"/>
          </ac:spMkLst>
        </pc:spChg>
        <pc:spChg chg="del">
          <ac:chgData name="Laura Maria David Tangarife" userId="744e036f-4487-47ac-abbe-c8fc43087aef" providerId="ADAL" clId="{ADDBF837-E065-428B-B5EC-26F31AD94719}" dt="2024-02-27T22:28:21.111" v="968" actId="478"/>
          <ac:spMkLst>
            <pc:docMk/>
            <pc:sldMk cId="2159515365" sldId="272"/>
            <ac:spMk id="12" creationId="{AF764484-059D-86B7-2DBA-F651792E87DE}"/>
          </ac:spMkLst>
        </pc:spChg>
        <pc:spChg chg="del">
          <ac:chgData name="Laura Maria David Tangarife" userId="744e036f-4487-47ac-abbe-c8fc43087aef" providerId="ADAL" clId="{ADDBF837-E065-428B-B5EC-26F31AD94719}" dt="2024-02-27T22:28:22.868" v="969" actId="478"/>
          <ac:spMkLst>
            <pc:docMk/>
            <pc:sldMk cId="2159515365" sldId="272"/>
            <ac:spMk id="14" creationId="{91393C9C-A9FA-D026-7BDA-BEAC1A97BEAE}"/>
          </ac:spMkLst>
        </pc:spChg>
        <pc:picChg chg="mod">
          <ac:chgData name="Laura Maria David Tangarife" userId="744e036f-4487-47ac-abbe-c8fc43087aef" providerId="ADAL" clId="{ADDBF837-E065-428B-B5EC-26F31AD94719}" dt="2024-02-27T22:29:01.908" v="977" actId="1076"/>
          <ac:picMkLst>
            <pc:docMk/>
            <pc:sldMk cId="2159515365" sldId="272"/>
            <ac:picMk id="4098" creationId="{A09CBE81-A4E3-672B-4DA2-AB3821BF0817}"/>
          </ac:picMkLst>
        </pc:picChg>
        <pc:picChg chg="del">
          <ac:chgData name="Laura Maria David Tangarife" userId="744e036f-4487-47ac-abbe-c8fc43087aef" providerId="ADAL" clId="{ADDBF837-E065-428B-B5EC-26F31AD94719}" dt="2024-02-27T22:28:17.481" v="967" actId="478"/>
          <ac:picMkLst>
            <pc:docMk/>
            <pc:sldMk cId="2159515365" sldId="272"/>
            <ac:picMk id="4100" creationId="{0802CC4F-A98A-8687-18A0-63516F3CA2AA}"/>
          </ac:picMkLst>
        </pc:picChg>
      </pc:sldChg>
      <pc:sldChg chg="delSp modSp add mod ord">
        <pc:chgData name="Laura Maria David Tangarife" userId="744e036f-4487-47ac-abbe-c8fc43087aef" providerId="ADAL" clId="{ADDBF837-E065-428B-B5EC-26F31AD94719}" dt="2024-02-27T22:38:19.590" v="1139" actId="14826"/>
        <pc:sldMkLst>
          <pc:docMk/>
          <pc:sldMk cId="4071139752" sldId="273"/>
        </pc:sldMkLst>
        <pc:spChg chg="mod">
          <ac:chgData name="Laura Maria David Tangarife" userId="744e036f-4487-47ac-abbe-c8fc43087aef" providerId="ADAL" clId="{ADDBF837-E065-428B-B5EC-26F31AD94719}" dt="2024-02-27T22:37:40.613" v="1137" actId="20577"/>
          <ac:spMkLst>
            <pc:docMk/>
            <pc:sldMk cId="4071139752" sldId="273"/>
            <ac:spMk id="2" creationId="{57CC4858-F372-D408-0F19-DE023BB78F28}"/>
          </ac:spMkLst>
        </pc:spChg>
        <pc:spChg chg="del">
          <ac:chgData name="Laura Maria David Tangarife" userId="744e036f-4487-47ac-abbe-c8fc43087aef" providerId="ADAL" clId="{ADDBF837-E065-428B-B5EC-26F31AD94719}" dt="2024-02-27T22:37:44.054" v="1138" actId="478"/>
          <ac:spMkLst>
            <pc:docMk/>
            <pc:sldMk cId="4071139752" sldId="273"/>
            <ac:spMk id="6" creationId="{305BAE32-532C-7C52-6E68-CF5A4C6CBF49}"/>
          </ac:spMkLst>
        </pc:spChg>
        <pc:picChg chg="mod">
          <ac:chgData name="Laura Maria David Tangarife" userId="744e036f-4487-47ac-abbe-c8fc43087aef" providerId="ADAL" clId="{ADDBF837-E065-428B-B5EC-26F31AD94719}" dt="2024-02-27T22:38:19.590" v="1139" actId="14826"/>
          <ac:picMkLst>
            <pc:docMk/>
            <pc:sldMk cId="4071139752" sldId="273"/>
            <ac:picMk id="9" creationId="{67552952-068A-1010-67B4-0DA771161B1D}"/>
          </ac:picMkLst>
        </pc:picChg>
      </pc:sldChg>
      <pc:sldChg chg="addSp delSp modSp new mod setBg modClrScheme modAnim chgLayout">
        <pc:chgData name="Laura Maria David Tangarife" userId="744e036f-4487-47ac-abbe-c8fc43087aef" providerId="ADAL" clId="{ADDBF837-E065-428B-B5EC-26F31AD94719}" dt="2024-02-27T23:50:28.502" v="1560" actId="113"/>
        <pc:sldMkLst>
          <pc:docMk/>
          <pc:sldMk cId="3131949659" sldId="274"/>
        </pc:sldMkLst>
        <pc:spChg chg="del mod ord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2" creationId="{D0E7FCE9-F192-7D49-F6C4-29CCB0DBA16B}"/>
          </ac:spMkLst>
        </pc:spChg>
        <pc:spChg chg="del mod ord">
          <ac:chgData name="Laura Maria David Tangarife" userId="744e036f-4487-47ac-abbe-c8fc43087aef" providerId="ADAL" clId="{ADDBF837-E065-428B-B5EC-26F31AD94719}" dt="2024-02-27T22:39:46.861" v="1150" actId="478"/>
          <ac:spMkLst>
            <pc:docMk/>
            <pc:sldMk cId="3131949659" sldId="274"/>
            <ac:spMk id="3" creationId="{944E1D2D-939A-0B3D-2797-C3C392C66A1F}"/>
          </ac:spMkLst>
        </pc:spChg>
        <pc:spChg chg="del mod ord">
          <ac:chgData name="Laura Maria David Tangarife" userId="744e036f-4487-47ac-abbe-c8fc43087aef" providerId="ADAL" clId="{ADDBF837-E065-428B-B5EC-26F31AD94719}" dt="2024-02-27T22:39:48.290" v="1151" actId="478"/>
          <ac:spMkLst>
            <pc:docMk/>
            <pc:sldMk cId="3131949659" sldId="274"/>
            <ac:spMk id="4" creationId="{8E676A5B-618C-0D33-1FB1-79877910520F}"/>
          </ac:spMkLst>
        </pc:spChg>
        <pc:spChg chg="mod ord">
          <ac:chgData name="Laura Maria David Tangarife" userId="744e036f-4487-47ac-abbe-c8fc43087aef" providerId="ADAL" clId="{ADDBF837-E065-428B-B5EC-26F31AD94719}" dt="2024-02-27T22:39:40.959" v="1148" actId="26606"/>
          <ac:spMkLst>
            <pc:docMk/>
            <pc:sldMk cId="3131949659" sldId="274"/>
            <ac:spMk id="5" creationId="{2789DD64-D8ED-B51D-BB03-596FB4ED6950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6" creationId="{900EE787-8D18-29F7-96C5-EBA12E890A7E}"/>
          </ac:spMkLst>
        </pc:spChg>
        <pc:spChg chg="del mod ord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7" creationId="{A7DD0BA8-5879-41F8-4D4C-791EFC37FD07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8" creationId="{817B8B2B-9FF4-20F5-69AC-7AB4D35FC00B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9" creationId="{18F00180-A3A1-7426-5815-BD522EB2A4F6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0" creationId="{E7E386B5-9DE3-847C-EA58-8AB38BB324B5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1" creationId="{34B322DE-17EF-3720-E423-5BE2287DBDA6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2" creationId="{A3A6686E-1C51-0A80-B126-097AA4A8FA83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3" creationId="{5ED943C7-1856-7C86-AB0E-D1D37E31FB3C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4" creationId="{FA40393D-7B59-4B1E-660C-F85EB554C97E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5" creationId="{D2BB67C0-EEFC-07F5-D4B9-8A7E2AB1F986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6" creationId="{013FC591-937B-9B62-5C50-A198CB601503}"/>
          </ac:spMkLst>
        </pc:spChg>
        <pc:spChg chg="del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7" creationId="{305F33CD-F452-775B-723B-13EE545CE03C}"/>
          </ac:spMkLst>
        </pc:spChg>
        <pc:spChg chg="del mod ord">
          <ac:chgData name="Laura Maria David Tangarife" userId="744e036f-4487-47ac-abbe-c8fc43087aef" providerId="ADAL" clId="{ADDBF837-E065-428B-B5EC-26F31AD94719}" dt="2024-02-27T22:39:03.557" v="1141" actId="700"/>
          <ac:spMkLst>
            <pc:docMk/>
            <pc:sldMk cId="3131949659" sldId="274"/>
            <ac:spMk id="18" creationId="{614FA816-D327-C1CA-AFEC-88D43A925B31}"/>
          </ac:spMkLst>
        </pc:spChg>
        <pc:spChg chg="add del mod ord">
          <ac:chgData name="Laura Maria David Tangarife" userId="744e036f-4487-47ac-abbe-c8fc43087aef" providerId="ADAL" clId="{ADDBF837-E065-428B-B5EC-26F31AD94719}" dt="2024-02-27T22:39:11.832" v="1142" actId="700"/>
          <ac:spMkLst>
            <pc:docMk/>
            <pc:sldMk cId="3131949659" sldId="274"/>
            <ac:spMk id="19" creationId="{1282FE58-6EF3-A2BC-1D4D-516476D0934F}"/>
          </ac:spMkLst>
        </pc:spChg>
        <pc:spChg chg="add del mod ord">
          <ac:chgData name="Laura Maria David Tangarife" userId="744e036f-4487-47ac-abbe-c8fc43087aef" providerId="ADAL" clId="{ADDBF837-E065-428B-B5EC-26F31AD94719}" dt="2024-02-27T22:39:11.832" v="1142" actId="700"/>
          <ac:spMkLst>
            <pc:docMk/>
            <pc:sldMk cId="3131949659" sldId="274"/>
            <ac:spMk id="20" creationId="{22424D66-6009-016C-3DDB-94FEF630C9A3}"/>
          </ac:spMkLst>
        </pc:spChg>
        <pc:spChg chg="add del mod ord">
          <ac:chgData name="Laura Maria David Tangarife" userId="744e036f-4487-47ac-abbe-c8fc43087aef" providerId="ADAL" clId="{ADDBF837-E065-428B-B5EC-26F31AD94719}" dt="2024-02-27T22:39:11.832" v="1142" actId="700"/>
          <ac:spMkLst>
            <pc:docMk/>
            <pc:sldMk cId="3131949659" sldId="274"/>
            <ac:spMk id="21" creationId="{56BFF1F8-E97D-AEF3-304E-45CA8889E7A2}"/>
          </ac:spMkLst>
        </pc:spChg>
        <pc:spChg chg="add mod ord">
          <ac:chgData name="Laura Maria David Tangarife" userId="744e036f-4487-47ac-abbe-c8fc43087aef" providerId="ADAL" clId="{ADDBF837-E065-428B-B5EC-26F31AD94719}" dt="2024-02-27T23:50:28.502" v="1560" actId="113"/>
          <ac:spMkLst>
            <pc:docMk/>
            <pc:sldMk cId="3131949659" sldId="274"/>
            <ac:spMk id="22" creationId="{F7062522-DE4A-7544-8DCF-D2D77FACF401}"/>
          </ac:spMkLst>
        </pc:spChg>
        <pc:spChg chg="add mod">
          <ac:chgData name="Laura Maria David Tangarife" userId="744e036f-4487-47ac-abbe-c8fc43087aef" providerId="ADAL" clId="{ADDBF837-E065-428B-B5EC-26F31AD94719}" dt="2024-02-27T23:49:42.724" v="1555" actId="1076"/>
          <ac:spMkLst>
            <pc:docMk/>
            <pc:sldMk cId="3131949659" sldId="274"/>
            <ac:spMk id="23" creationId="{3A11BCA0-EE40-8883-5FC7-AAA38F2A9792}"/>
          </ac:spMkLst>
        </pc:spChg>
        <pc:spChg chg="add mod">
          <ac:chgData name="Laura Maria David Tangarife" userId="744e036f-4487-47ac-abbe-c8fc43087aef" providerId="ADAL" clId="{ADDBF837-E065-428B-B5EC-26F31AD94719}" dt="2024-02-27T23:50:02.845" v="1558" actId="113"/>
          <ac:spMkLst>
            <pc:docMk/>
            <pc:sldMk cId="3131949659" sldId="274"/>
            <ac:spMk id="24" creationId="{61322F46-1DF8-9EDE-8440-6D3FB7100CC6}"/>
          </ac:spMkLst>
        </pc:spChg>
        <pc:spChg chg="add mod">
          <ac:chgData name="Laura Maria David Tangarife" userId="744e036f-4487-47ac-abbe-c8fc43087aef" providerId="ADAL" clId="{ADDBF837-E065-428B-B5EC-26F31AD94719}" dt="2024-02-27T22:58:49.575" v="1456" actId="1076"/>
          <ac:spMkLst>
            <pc:docMk/>
            <pc:sldMk cId="3131949659" sldId="274"/>
            <ac:spMk id="25" creationId="{94D6C09B-1343-0F9A-5471-A0A2DA3082CA}"/>
          </ac:spMkLst>
        </pc:spChg>
        <pc:spChg chg="add del mod">
          <ac:chgData name="Laura Maria David Tangarife" userId="744e036f-4487-47ac-abbe-c8fc43087aef" providerId="ADAL" clId="{ADDBF837-E065-428B-B5EC-26F31AD94719}" dt="2024-02-27T22:58:04.504" v="1442" actId="478"/>
          <ac:spMkLst>
            <pc:docMk/>
            <pc:sldMk cId="3131949659" sldId="274"/>
            <ac:spMk id="26" creationId="{47AD33B1-6226-929A-32CD-FAB816960357}"/>
          </ac:spMkLst>
        </pc:spChg>
        <pc:spChg chg="add">
          <ac:chgData name="Laura Maria David Tangarife" userId="744e036f-4487-47ac-abbe-c8fc43087aef" providerId="ADAL" clId="{ADDBF837-E065-428B-B5EC-26F31AD94719}" dt="2024-02-27T22:39:40.959" v="1148" actId="26606"/>
          <ac:spMkLst>
            <pc:docMk/>
            <pc:sldMk cId="3131949659" sldId="274"/>
            <ac:spMk id="27" creationId="{FFD48BC7-DC40-47DE-87EE-9F4B6ECB9ABB}"/>
          </ac:spMkLst>
        </pc:spChg>
        <pc:spChg chg="add mod">
          <ac:chgData name="Laura Maria David Tangarife" userId="744e036f-4487-47ac-abbe-c8fc43087aef" providerId="ADAL" clId="{ADDBF837-E065-428B-B5EC-26F31AD94719}" dt="2024-02-27T22:58:47.112" v="1455" actId="1076"/>
          <ac:spMkLst>
            <pc:docMk/>
            <pc:sldMk cId="3131949659" sldId="274"/>
            <ac:spMk id="28" creationId="{C77646F4-B0BC-A938-3D9A-F16B8E6F095A}"/>
          </ac:spMkLst>
        </pc:spChg>
        <pc:spChg chg="add">
          <ac:chgData name="Laura Maria David Tangarife" userId="744e036f-4487-47ac-abbe-c8fc43087aef" providerId="ADAL" clId="{ADDBF837-E065-428B-B5EC-26F31AD94719}" dt="2024-02-27T22:39:40.959" v="1148" actId="26606"/>
          <ac:spMkLst>
            <pc:docMk/>
            <pc:sldMk cId="3131949659" sldId="274"/>
            <ac:spMk id="29" creationId="{E502BBC7-2C76-46F3-BC24-5985BC13DB88}"/>
          </ac:spMkLst>
        </pc:spChg>
        <pc:spChg chg="add mod">
          <ac:chgData name="Laura Maria David Tangarife" userId="744e036f-4487-47ac-abbe-c8fc43087aef" providerId="ADAL" clId="{ADDBF837-E065-428B-B5EC-26F31AD94719}" dt="2024-02-27T23:27:23.824" v="1458" actId="1076"/>
          <ac:spMkLst>
            <pc:docMk/>
            <pc:sldMk cId="3131949659" sldId="274"/>
            <ac:spMk id="30" creationId="{DE26F99C-D7F0-D264-E5C8-800C0BE24092}"/>
          </ac:spMkLst>
        </pc:spChg>
        <pc:spChg chg="add">
          <ac:chgData name="Laura Maria David Tangarife" userId="744e036f-4487-47ac-abbe-c8fc43087aef" providerId="ADAL" clId="{ADDBF837-E065-428B-B5EC-26F31AD94719}" dt="2024-02-27T22:39:40.959" v="1148" actId="26606"/>
          <ac:spMkLst>
            <pc:docMk/>
            <pc:sldMk cId="3131949659" sldId="274"/>
            <ac:spMk id="31" creationId="{C7F28D52-2A5F-4D23-81AE-7CB8B591C7AF}"/>
          </ac:spMkLst>
        </pc:spChg>
        <pc:spChg chg="add">
          <ac:chgData name="Laura Maria David Tangarife" userId="744e036f-4487-47ac-abbe-c8fc43087aef" providerId="ADAL" clId="{ADDBF837-E065-428B-B5EC-26F31AD94719}" dt="2024-02-27T22:39:40.959" v="1148" actId="26606"/>
          <ac:spMkLst>
            <pc:docMk/>
            <pc:sldMk cId="3131949659" sldId="274"/>
            <ac:spMk id="33" creationId="{3629484E-3792-4B3D-89AD-7C8A1ED0E0D4}"/>
          </ac:spMkLst>
        </pc:spChg>
      </pc:sldChg>
      <pc:sldChg chg="addSp delSp modSp add del mod addAnim">
        <pc:chgData name="Laura Maria David Tangarife" userId="744e036f-4487-47ac-abbe-c8fc43087aef" providerId="ADAL" clId="{ADDBF837-E065-428B-B5EC-26F31AD94719}" dt="2024-02-27T22:54:47.740" v="1392" actId="2696"/>
        <pc:sldMkLst>
          <pc:docMk/>
          <pc:sldMk cId="1484905494" sldId="275"/>
        </pc:sldMkLst>
        <pc:spChg chg="mod">
          <ac:chgData name="Laura Maria David Tangarife" userId="744e036f-4487-47ac-abbe-c8fc43087aef" providerId="ADAL" clId="{ADDBF837-E065-428B-B5EC-26F31AD94719}" dt="2024-02-27T22:40:18.634" v="1158" actId="26606"/>
          <ac:spMkLst>
            <pc:docMk/>
            <pc:sldMk cId="1484905494" sldId="275"/>
            <ac:spMk id="5" creationId="{EEC56617-E875-5841-3196-8A403B3F4DA8}"/>
          </ac:spMkLst>
        </pc:spChg>
        <pc:spChg chg="mod">
          <ac:chgData name="Laura Maria David Tangarife" userId="744e036f-4487-47ac-abbe-c8fc43087aef" providerId="ADAL" clId="{ADDBF837-E065-428B-B5EC-26F31AD94719}" dt="2024-02-27T22:41:48.333" v="1167" actId="113"/>
          <ac:spMkLst>
            <pc:docMk/>
            <pc:sldMk cId="1484905494" sldId="275"/>
            <ac:spMk id="22" creationId="{870F7691-9F13-08B5-7938-AA36C6034447}"/>
          </ac:spMkLst>
        </pc:spChg>
        <pc:spChg chg="add del">
          <ac:chgData name="Laura Maria David Tangarife" userId="744e036f-4487-47ac-abbe-c8fc43087aef" providerId="ADAL" clId="{ADDBF837-E065-428B-B5EC-26F31AD94719}" dt="2024-02-27T22:40:18.634" v="1158" actId="26606"/>
          <ac:spMkLst>
            <pc:docMk/>
            <pc:sldMk cId="1484905494" sldId="275"/>
            <ac:spMk id="27" creationId="{B2FEB53B-A107-898A-CAE8-422ADB72144E}"/>
          </ac:spMkLst>
        </pc:spChg>
        <pc:spChg chg="add del">
          <ac:chgData name="Laura Maria David Tangarife" userId="744e036f-4487-47ac-abbe-c8fc43087aef" providerId="ADAL" clId="{ADDBF837-E065-428B-B5EC-26F31AD94719}" dt="2024-02-27T22:40:18.634" v="1158" actId="26606"/>
          <ac:spMkLst>
            <pc:docMk/>
            <pc:sldMk cId="1484905494" sldId="275"/>
            <ac:spMk id="29" creationId="{6ABB784D-D855-2623-0969-9CC6DB651187}"/>
          </ac:spMkLst>
        </pc:spChg>
        <pc:spChg chg="add del">
          <ac:chgData name="Laura Maria David Tangarife" userId="744e036f-4487-47ac-abbe-c8fc43087aef" providerId="ADAL" clId="{ADDBF837-E065-428B-B5EC-26F31AD94719}" dt="2024-02-27T22:40:18.634" v="1158" actId="26606"/>
          <ac:spMkLst>
            <pc:docMk/>
            <pc:sldMk cId="1484905494" sldId="275"/>
            <ac:spMk id="31" creationId="{B3B134A1-92BD-D8FE-51B5-8E553D08F348}"/>
          </ac:spMkLst>
        </pc:spChg>
        <pc:spChg chg="add del">
          <ac:chgData name="Laura Maria David Tangarife" userId="744e036f-4487-47ac-abbe-c8fc43087aef" providerId="ADAL" clId="{ADDBF837-E065-428B-B5EC-26F31AD94719}" dt="2024-02-27T22:40:18.634" v="1158" actId="26606"/>
          <ac:spMkLst>
            <pc:docMk/>
            <pc:sldMk cId="1484905494" sldId="275"/>
            <ac:spMk id="33" creationId="{4AE1E03E-439E-A5E4-C289-B381C0D4BA06}"/>
          </ac:spMkLst>
        </pc:spChg>
        <pc:spChg chg="add del">
          <ac:chgData name="Laura Maria David Tangarife" userId="744e036f-4487-47ac-abbe-c8fc43087aef" providerId="ADAL" clId="{ADDBF837-E065-428B-B5EC-26F31AD94719}" dt="2024-02-27T22:40:18.618" v="1157" actId="26606"/>
          <ac:spMkLst>
            <pc:docMk/>
            <pc:sldMk cId="1484905494" sldId="275"/>
            <ac:spMk id="38" creationId="{1ACA2EA0-FFD3-42EC-9406-B595015ED96E}"/>
          </ac:spMkLst>
        </pc:spChg>
        <pc:spChg chg="add del">
          <ac:chgData name="Laura Maria David Tangarife" userId="744e036f-4487-47ac-abbe-c8fc43087aef" providerId="ADAL" clId="{ADDBF837-E065-428B-B5EC-26F31AD94719}" dt="2024-02-27T22:40:18.618" v="1157" actId="26606"/>
          <ac:spMkLst>
            <pc:docMk/>
            <pc:sldMk cId="1484905494" sldId="275"/>
            <ac:spMk id="40" creationId="{D5288BCE-665C-472A-8C43-664BCFA31E43}"/>
          </ac:spMkLst>
        </pc:spChg>
        <pc:spChg chg="add del">
          <ac:chgData name="Laura Maria David Tangarife" userId="744e036f-4487-47ac-abbe-c8fc43087aef" providerId="ADAL" clId="{ADDBF837-E065-428B-B5EC-26F31AD94719}" dt="2024-02-27T22:40:18.618" v="1157" actId="26606"/>
          <ac:spMkLst>
            <pc:docMk/>
            <pc:sldMk cId="1484905494" sldId="275"/>
            <ac:spMk id="42" creationId="{46C57131-53A7-4C1A-BEA8-25F06A06AD29}"/>
          </ac:spMkLst>
        </pc:spChg>
        <pc:spChg chg="add">
          <ac:chgData name="Laura Maria David Tangarife" userId="744e036f-4487-47ac-abbe-c8fc43087aef" providerId="ADAL" clId="{ADDBF837-E065-428B-B5EC-26F31AD94719}" dt="2024-02-27T22:40:18.634" v="1158" actId="26606"/>
          <ac:spMkLst>
            <pc:docMk/>
            <pc:sldMk cId="1484905494" sldId="275"/>
            <ac:spMk id="44" creationId="{BAD76F3E-3A97-486B-B402-44400A8B9173}"/>
          </ac:spMkLst>
        </pc:spChg>
        <pc:spChg chg="add">
          <ac:chgData name="Laura Maria David Tangarife" userId="744e036f-4487-47ac-abbe-c8fc43087aef" providerId="ADAL" clId="{ADDBF837-E065-428B-B5EC-26F31AD94719}" dt="2024-02-27T22:40:18.634" v="1158" actId="26606"/>
          <ac:spMkLst>
            <pc:docMk/>
            <pc:sldMk cId="1484905494" sldId="275"/>
            <ac:spMk id="45" creationId="{391F6B52-91F4-4AEB-B6DB-29FEBCF28C8B}"/>
          </ac:spMkLst>
        </pc:spChg>
        <pc:spChg chg="add">
          <ac:chgData name="Laura Maria David Tangarife" userId="744e036f-4487-47ac-abbe-c8fc43087aef" providerId="ADAL" clId="{ADDBF837-E065-428B-B5EC-26F31AD94719}" dt="2024-02-27T22:40:18.634" v="1158" actId="26606"/>
          <ac:spMkLst>
            <pc:docMk/>
            <pc:sldMk cId="1484905494" sldId="275"/>
            <ac:spMk id="46" creationId="{2CD6F061-7C53-44F4-9794-953DB70A451B}"/>
          </ac:spMkLst>
        </pc:spChg>
      </pc:sldChg>
      <pc:sldChg chg="addSp delSp modSp add del mod">
        <pc:chgData name="Laura Maria David Tangarife" userId="744e036f-4487-47ac-abbe-c8fc43087aef" providerId="ADAL" clId="{ADDBF837-E065-428B-B5EC-26F31AD94719}" dt="2024-02-27T22:54:47.740" v="1392" actId="2696"/>
        <pc:sldMkLst>
          <pc:docMk/>
          <pc:sldMk cId="2795574658" sldId="276"/>
        </pc:sldMkLst>
        <pc:spChg chg="mod">
          <ac:chgData name="Laura Maria David Tangarife" userId="744e036f-4487-47ac-abbe-c8fc43087aef" providerId="ADAL" clId="{ADDBF837-E065-428B-B5EC-26F31AD94719}" dt="2024-02-27T22:40:58.272" v="1165" actId="26606"/>
          <ac:spMkLst>
            <pc:docMk/>
            <pc:sldMk cId="2795574658" sldId="276"/>
            <ac:spMk id="5" creationId="{CCBDA4C9-89AA-397C-B93C-1524FDE3F9E1}"/>
          </ac:spMkLst>
        </pc:spChg>
        <pc:spChg chg="mod">
          <ac:chgData name="Laura Maria David Tangarife" userId="744e036f-4487-47ac-abbe-c8fc43087aef" providerId="ADAL" clId="{ADDBF837-E065-428B-B5EC-26F31AD94719}" dt="2024-02-27T22:41:56.151" v="1168" actId="113"/>
          <ac:spMkLst>
            <pc:docMk/>
            <pc:sldMk cId="2795574658" sldId="276"/>
            <ac:spMk id="22" creationId="{803F5E1A-32F6-C36E-926A-35DAE135C110}"/>
          </ac:spMkLst>
        </pc:spChg>
        <pc:spChg chg="del">
          <ac:chgData name="Laura Maria David Tangarife" userId="744e036f-4487-47ac-abbe-c8fc43087aef" providerId="ADAL" clId="{ADDBF837-E065-428B-B5EC-26F31AD94719}" dt="2024-02-27T22:40:58.272" v="1165" actId="26606"/>
          <ac:spMkLst>
            <pc:docMk/>
            <pc:sldMk cId="2795574658" sldId="276"/>
            <ac:spMk id="44" creationId="{D9072445-D932-97EB-4016-09C00BAB4FAF}"/>
          </ac:spMkLst>
        </pc:spChg>
        <pc:spChg chg="del">
          <ac:chgData name="Laura Maria David Tangarife" userId="744e036f-4487-47ac-abbe-c8fc43087aef" providerId="ADAL" clId="{ADDBF837-E065-428B-B5EC-26F31AD94719}" dt="2024-02-27T22:40:58.272" v="1165" actId="26606"/>
          <ac:spMkLst>
            <pc:docMk/>
            <pc:sldMk cId="2795574658" sldId="276"/>
            <ac:spMk id="45" creationId="{DA36C666-227E-C7C2-1DFD-88E5D12598B9}"/>
          </ac:spMkLst>
        </pc:spChg>
        <pc:spChg chg="del">
          <ac:chgData name="Laura Maria David Tangarife" userId="744e036f-4487-47ac-abbe-c8fc43087aef" providerId="ADAL" clId="{ADDBF837-E065-428B-B5EC-26F31AD94719}" dt="2024-02-27T22:40:58.272" v="1165" actId="26606"/>
          <ac:spMkLst>
            <pc:docMk/>
            <pc:sldMk cId="2795574658" sldId="276"/>
            <ac:spMk id="46" creationId="{26AC7EAD-44E0-5638-F848-7BE31E28F29A}"/>
          </ac:spMkLst>
        </pc:spChg>
        <pc:spChg chg="add">
          <ac:chgData name="Laura Maria David Tangarife" userId="744e036f-4487-47ac-abbe-c8fc43087aef" providerId="ADAL" clId="{ADDBF837-E065-428B-B5EC-26F31AD94719}" dt="2024-02-27T22:40:58.272" v="1165" actId="26606"/>
          <ac:spMkLst>
            <pc:docMk/>
            <pc:sldMk cId="2795574658" sldId="276"/>
            <ac:spMk id="55" creationId="{74751229-0244-4FBB-BED1-407467F4C951}"/>
          </ac:spMkLst>
        </pc:spChg>
        <pc:picChg chg="add">
          <ac:chgData name="Laura Maria David Tangarife" userId="744e036f-4487-47ac-abbe-c8fc43087aef" providerId="ADAL" clId="{ADDBF837-E065-428B-B5EC-26F31AD94719}" dt="2024-02-27T22:40:58.272" v="1165" actId="26606"/>
          <ac:picMkLst>
            <pc:docMk/>
            <pc:sldMk cId="2795574658" sldId="276"/>
            <ac:picMk id="50" creationId="{ED486AB3-882B-F9C1-9E61-2053456823D9}"/>
          </ac:picMkLst>
        </pc:picChg>
        <pc:picChg chg="add">
          <ac:chgData name="Laura Maria David Tangarife" userId="744e036f-4487-47ac-abbe-c8fc43087aef" providerId="ADAL" clId="{ADDBF837-E065-428B-B5EC-26F31AD94719}" dt="2024-02-27T22:40:58.272" v="1165" actId="26606"/>
          <ac:picMkLst>
            <pc:docMk/>
            <pc:sldMk cId="2795574658" sldId="276"/>
            <ac:picMk id="52" creationId="{55FE859A-8FE2-41FE-9A16-494279CC6EBF}"/>
          </ac:picMkLst>
        </pc:picChg>
      </pc:sldChg>
      <pc:sldChg chg="addSp delSp modSp add mod ord modClrScheme chgLayout">
        <pc:chgData name="Laura Maria David Tangarife" userId="744e036f-4487-47ac-abbe-c8fc43087aef" providerId="ADAL" clId="{ADDBF837-E065-428B-B5EC-26F31AD94719}" dt="2024-02-27T23:56:10.505" v="1615" actId="1076"/>
        <pc:sldMkLst>
          <pc:docMk/>
          <pc:sldMk cId="2305012574" sldId="277"/>
        </pc:sldMkLst>
        <pc:spChg chg="mod">
          <ac:chgData name="Laura Maria David Tangarife" userId="744e036f-4487-47ac-abbe-c8fc43087aef" providerId="ADAL" clId="{ADDBF837-E065-428B-B5EC-26F31AD94719}" dt="2024-02-27T23:54:10.052" v="1593" actId="14100"/>
          <ac:spMkLst>
            <pc:docMk/>
            <pc:sldMk cId="2305012574" sldId="277"/>
            <ac:spMk id="2" creationId="{DE56F391-A7C4-8B50-175C-010AF912BDD9}"/>
          </ac:spMkLst>
        </pc:spChg>
        <pc:spChg chg="add mod">
          <ac:chgData name="Laura Maria David Tangarife" userId="744e036f-4487-47ac-abbe-c8fc43087aef" providerId="ADAL" clId="{ADDBF837-E065-428B-B5EC-26F31AD94719}" dt="2024-02-27T23:54:18.410" v="1596" actId="14100"/>
          <ac:spMkLst>
            <pc:docMk/>
            <pc:sldMk cId="2305012574" sldId="277"/>
            <ac:spMk id="4" creationId="{FFEA34C3-214E-1ACB-2312-B49A8D275869}"/>
          </ac:spMkLst>
        </pc:spChg>
        <pc:spChg chg="add del mod">
          <ac:chgData name="Laura Maria David Tangarife" userId="744e036f-4487-47ac-abbe-c8fc43087aef" providerId="ADAL" clId="{ADDBF837-E065-428B-B5EC-26F31AD94719}" dt="2024-02-27T22:49:31.663" v="1298" actId="26606"/>
          <ac:spMkLst>
            <pc:docMk/>
            <pc:sldMk cId="2305012574" sldId="277"/>
            <ac:spMk id="5" creationId="{527CB544-041E-7DD8-6D4D-4E1A186964B9}"/>
          </ac:spMkLst>
        </pc:spChg>
        <pc:spChg chg="add mod">
          <ac:chgData name="Laura Maria David Tangarife" userId="744e036f-4487-47ac-abbe-c8fc43087aef" providerId="ADAL" clId="{ADDBF837-E065-428B-B5EC-26F31AD94719}" dt="2024-02-27T23:56:10.505" v="1615" actId="1076"/>
          <ac:spMkLst>
            <pc:docMk/>
            <pc:sldMk cId="2305012574" sldId="277"/>
            <ac:spMk id="6" creationId="{FFDF1D12-9FE7-6969-B758-96706C3FDAC1}"/>
          </ac:spMkLst>
        </pc:spChg>
        <pc:spChg chg="add del mod">
          <ac:chgData name="Laura Maria David Tangarife" userId="744e036f-4487-47ac-abbe-c8fc43087aef" providerId="ADAL" clId="{ADDBF837-E065-428B-B5EC-26F31AD94719}" dt="2024-02-27T22:52:43.735" v="1346" actId="478"/>
          <ac:spMkLst>
            <pc:docMk/>
            <pc:sldMk cId="2305012574" sldId="277"/>
            <ac:spMk id="14" creationId="{CF3E9EC8-0CAB-A2DA-A269-6E532D46CCF9}"/>
          </ac:spMkLst>
        </pc:spChg>
        <pc:spChg chg="add del mod">
          <ac:chgData name="Laura Maria David Tangarife" userId="744e036f-4487-47ac-abbe-c8fc43087aef" providerId="ADAL" clId="{ADDBF837-E065-428B-B5EC-26F31AD94719}" dt="2024-02-27T22:52:41.253" v="1344" actId="478"/>
          <ac:spMkLst>
            <pc:docMk/>
            <pc:sldMk cId="2305012574" sldId="277"/>
            <ac:spMk id="16" creationId="{84FF538B-95F1-F068-7F34-15E0C02225BA}"/>
          </ac:spMkLst>
        </pc:spChg>
        <pc:spChg chg="add del mod">
          <ac:chgData name="Laura Maria David Tangarife" userId="744e036f-4487-47ac-abbe-c8fc43087aef" providerId="ADAL" clId="{ADDBF837-E065-428B-B5EC-26F31AD94719}" dt="2024-02-27T22:52:42.588" v="1345" actId="478"/>
          <ac:spMkLst>
            <pc:docMk/>
            <pc:sldMk cId="2305012574" sldId="277"/>
            <ac:spMk id="18" creationId="{47BA4C58-E75A-AE10-9DB4-8A3F19F9A5DE}"/>
          </ac:spMkLst>
        </pc:spChg>
        <pc:spChg chg="add del mod">
          <ac:chgData name="Laura Maria David Tangarife" userId="744e036f-4487-47ac-abbe-c8fc43087aef" providerId="ADAL" clId="{ADDBF837-E065-428B-B5EC-26F31AD94719}" dt="2024-02-27T22:47:59.336" v="1281" actId="26606"/>
          <ac:spMkLst>
            <pc:docMk/>
            <pc:sldMk cId="2305012574" sldId="277"/>
            <ac:spMk id="20" creationId="{A646B266-FFAF-6ABA-B0F9-2DA83E6ADD33}"/>
          </ac:spMkLst>
        </pc:spChg>
        <pc:spChg chg="add del mod">
          <ac:chgData name="Laura Maria David Tangarife" userId="744e036f-4487-47ac-abbe-c8fc43087aef" providerId="ADAL" clId="{ADDBF837-E065-428B-B5EC-26F31AD94719}" dt="2024-02-27T22:47:59.336" v="1281" actId="26606"/>
          <ac:spMkLst>
            <pc:docMk/>
            <pc:sldMk cId="2305012574" sldId="277"/>
            <ac:spMk id="22" creationId="{D732ECBC-6690-B2E1-4133-A8B0FC36C827}"/>
          </ac:spMkLst>
        </pc:spChg>
        <pc:spChg chg="add del mod">
          <ac:chgData name="Laura Maria David Tangarife" userId="744e036f-4487-47ac-abbe-c8fc43087aef" providerId="ADAL" clId="{ADDBF837-E065-428B-B5EC-26F31AD94719}" dt="2024-02-27T22:47:59.336" v="1281" actId="26606"/>
          <ac:spMkLst>
            <pc:docMk/>
            <pc:sldMk cId="2305012574" sldId="277"/>
            <ac:spMk id="24" creationId="{D8A6BB50-9AD9-2FDA-A018-108D50E4F765}"/>
          </ac:spMkLst>
        </pc:spChg>
        <pc:spChg chg="add del mod">
          <ac:chgData name="Laura Maria David Tangarife" userId="744e036f-4487-47ac-abbe-c8fc43087aef" providerId="ADAL" clId="{ADDBF837-E065-428B-B5EC-26F31AD94719}" dt="2024-02-27T22:48:12.115" v="1283" actId="478"/>
          <ac:spMkLst>
            <pc:docMk/>
            <pc:sldMk cId="2305012574" sldId="277"/>
            <ac:spMk id="29" creationId="{D9B94111-1969-4B01-044B-1902735A01A5}"/>
          </ac:spMkLst>
        </pc:spChg>
        <pc:graphicFrameChg chg="add mod modGraphic">
          <ac:chgData name="Laura Maria David Tangarife" userId="744e036f-4487-47ac-abbe-c8fc43087aef" providerId="ADAL" clId="{ADDBF837-E065-428B-B5EC-26F31AD94719}" dt="2024-02-27T23:54:59.583" v="1603" actId="14100"/>
          <ac:graphicFrameMkLst>
            <pc:docMk/>
            <pc:sldMk cId="2305012574" sldId="277"/>
            <ac:graphicFrameMk id="3" creationId="{C47696F0-6173-4991-F77C-402A449D6B8F}"/>
          </ac:graphicFrameMkLst>
        </pc:graphicFrameChg>
        <pc:graphicFrameChg chg="add mod">
          <ac:chgData name="Laura Maria David Tangarife" userId="744e036f-4487-47ac-abbe-c8fc43087aef" providerId="ADAL" clId="{ADDBF837-E065-428B-B5EC-26F31AD94719}" dt="2024-02-27T23:55:46.990" v="1613" actId="14100"/>
          <ac:graphicFrameMkLst>
            <pc:docMk/>
            <pc:sldMk cId="2305012574" sldId="277"/>
            <ac:graphicFrameMk id="5" creationId="{E8E78AC3-DFD0-6859-9643-9646AD920105}"/>
          </ac:graphicFrameMkLst>
        </pc:graphicFrameChg>
        <pc:picChg chg="del mod ord">
          <ac:chgData name="Laura Maria David Tangarife" userId="744e036f-4487-47ac-abbe-c8fc43087aef" providerId="ADAL" clId="{ADDBF837-E065-428B-B5EC-26F31AD94719}" dt="2024-02-27T22:49:28.789" v="1297" actId="478"/>
          <ac:picMkLst>
            <pc:docMk/>
            <pc:sldMk cId="2305012574" sldId="277"/>
            <ac:picMk id="9" creationId="{A0E3E801-7287-1DA0-1714-6545680F25CF}"/>
          </ac:picMkLst>
        </pc:picChg>
      </pc:sldChg>
      <pc:sldChg chg="add">
        <pc:chgData name="Laura Maria David Tangarife" userId="744e036f-4487-47ac-abbe-c8fc43087aef" providerId="ADAL" clId="{ADDBF837-E065-428B-B5EC-26F31AD94719}" dt="2024-02-27T22:46:06.788" v="1236" actId="2890"/>
        <pc:sldMkLst>
          <pc:docMk/>
          <pc:sldMk cId="1643114938" sldId="278"/>
        </pc:sldMkLst>
      </pc:sldChg>
      <pc:sldChg chg="delSp modSp add del mod">
        <pc:chgData name="Laura Maria David Tangarife" userId="744e036f-4487-47ac-abbe-c8fc43087aef" providerId="ADAL" clId="{ADDBF837-E065-428B-B5EC-26F31AD94719}" dt="2024-02-27T23:56:00.003" v="1614" actId="2696"/>
        <pc:sldMkLst>
          <pc:docMk/>
          <pc:sldMk cId="1793347649" sldId="279"/>
        </pc:sldMkLst>
        <pc:spChg chg="mod">
          <ac:chgData name="Laura Maria David Tangarife" userId="744e036f-4487-47ac-abbe-c8fc43087aef" providerId="ADAL" clId="{ADDBF837-E065-428B-B5EC-26F31AD94719}" dt="2024-02-27T22:52:23.037" v="1340" actId="313"/>
          <ac:spMkLst>
            <pc:docMk/>
            <pc:sldMk cId="1793347649" sldId="279"/>
            <ac:spMk id="2" creationId="{8B3B0AF0-8562-8F91-964C-698FBD04CFC9}"/>
          </ac:spMkLst>
        </pc:spChg>
        <pc:spChg chg="del">
          <ac:chgData name="Laura Maria David Tangarife" userId="744e036f-4487-47ac-abbe-c8fc43087aef" providerId="ADAL" clId="{ADDBF837-E065-428B-B5EC-26F31AD94719}" dt="2024-02-27T22:52:34.891" v="1341" actId="478"/>
          <ac:spMkLst>
            <pc:docMk/>
            <pc:sldMk cId="1793347649" sldId="279"/>
            <ac:spMk id="14" creationId="{EECA34F0-73AE-0397-BC5A-C1CF9D0E0405}"/>
          </ac:spMkLst>
        </pc:spChg>
        <pc:spChg chg="del">
          <ac:chgData name="Laura Maria David Tangarife" userId="744e036f-4487-47ac-abbe-c8fc43087aef" providerId="ADAL" clId="{ADDBF837-E065-428B-B5EC-26F31AD94719}" dt="2024-02-27T22:52:36.163" v="1342" actId="478"/>
          <ac:spMkLst>
            <pc:docMk/>
            <pc:sldMk cId="1793347649" sldId="279"/>
            <ac:spMk id="16" creationId="{84113D00-585A-647E-EC61-384B38E3B18D}"/>
          </ac:spMkLst>
        </pc:spChg>
        <pc:spChg chg="del">
          <ac:chgData name="Laura Maria David Tangarife" userId="744e036f-4487-47ac-abbe-c8fc43087aef" providerId="ADAL" clId="{ADDBF837-E065-428B-B5EC-26F31AD94719}" dt="2024-02-27T22:52:38.030" v="1343" actId="478"/>
          <ac:spMkLst>
            <pc:docMk/>
            <pc:sldMk cId="1793347649" sldId="279"/>
            <ac:spMk id="18" creationId="{B3F1EC18-48FB-F51C-3489-BB28D728140F}"/>
          </ac:spMkLst>
        </pc:spChg>
        <pc:graphicFrameChg chg="mod">
          <ac:chgData name="Laura Maria David Tangarife" userId="744e036f-4487-47ac-abbe-c8fc43087aef" providerId="ADAL" clId="{ADDBF837-E065-428B-B5EC-26F31AD94719}" dt="2024-02-27T23:52:23.769" v="1574" actId="20577"/>
          <ac:graphicFrameMkLst>
            <pc:docMk/>
            <pc:sldMk cId="1793347649" sldId="279"/>
            <ac:graphicFrameMk id="3" creationId="{48CCC32E-2397-117E-E961-6F33D0524CF4}"/>
          </ac:graphicFrameMkLst>
        </pc:graphicFrameChg>
      </pc:sldChg>
      <pc:sldChg chg="addSp delSp modSp add mod">
        <pc:chgData name="Laura Maria David Tangarife" userId="744e036f-4487-47ac-abbe-c8fc43087aef" providerId="ADAL" clId="{ADDBF837-E065-428B-B5EC-26F31AD94719}" dt="2024-02-27T23:53:39.072" v="1590" actId="255"/>
        <pc:sldMkLst>
          <pc:docMk/>
          <pc:sldMk cId="2577418958" sldId="280"/>
        </pc:sldMkLst>
        <pc:spChg chg="mod">
          <ac:chgData name="Laura Maria David Tangarife" userId="744e036f-4487-47ac-abbe-c8fc43087aef" providerId="ADAL" clId="{ADDBF837-E065-428B-B5EC-26F31AD94719}" dt="2024-02-27T23:27:53.373" v="1477" actId="20577"/>
          <ac:spMkLst>
            <pc:docMk/>
            <pc:sldMk cId="2577418958" sldId="280"/>
            <ac:spMk id="2" creationId="{2787B245-889E-A5D0-7545-3A839CE2567D}"/>
          </ac:spMkLst>
        </pc:spChg>
        <pc:spChg chg="add mod">
          <ac:chgData name="Laura Maria David Tangarife" userId="744e036f-4487-47ac-abbe-c8fc43087aef" providerId="ADAL" clId="{ADDBF837-E065-428B-B5EC-26F31AD94719}" dt="2024-02-27T23:53:39.072" v="1590" actId="255"/>
          <ac:spMkLst>
            <pc:docMk/>
            <pc:sldMk cId="2577418958" sldId="280"/>
            <ac:spMk id="5" creationId="{ED2283A2-A195-2CC7-29C0-7F530845D9C5}"/>
          </ac:spMkLst>
        </pc:spChg>
        <pc:spChg chg="add del mod">
          <ac:chgData name="Laura Maria David Tangarife" userId="744e036f-4487-47ac-abbe-c8fc43087aef" providerId="ADAL" clId="{ADDBF837-E065-428B-B5EC-26F31AD94719}" dt="2024-02-27T23:53:30.165" v="1589" actId="478"/>
          <ac:spMkLst>
            <pc:docMk/>
            <pc:sldMk cId="2577418958" sldId="280"/>
            <ac:spMk id="7" creationId="{B9A26CB0-F8EF-D4EB-9412-4C35D4607155}"/>
          </ac:spMkLst>
        </pc:spChg>
        <pc:graphicFrameChg chg="del">
          <ac:chgData name="Laura Maria David Tangarife" userId="744e036f-4487-47ac-abbe-c8fc43087aef" providerId="ADAL" clId="{ADDBF837-E065-428B-B5EC-26F31AD94719}" dt="2024-02-27T23:28:07.231" v="1478" actId="478"/>
          <ac:graphicFrameMkLst>
            <pc:docMk/>
            <pc:sldMk cId="2577418958" sldId="280"/>
            <ac:graphicFrameMk id="3" creationId="{5D5E1323-8E71-F50D-7986-E26ADC3ECF26}"/>
          </ac:graphicFrameMkLst>
        </pc:graphicFrameChg>
        <pc:picChg chg="add mod">
          <ac:chgData name="Laura Maria David Tangarife" userId="744e036f-4487-47ac-abbe-c8fc43087aef" providerId="ADAL" clId="{ADDBF837-E065-428B-B5EC-26F31AD94719}" dt="2024-02-27T23:53:24.543" v="1588" actId="1076"/>
          <ac:picMkLst>
            <pc:docMk/>
            <pc:sldMk cId="2577418958" sldId="280"/>
            <ac:picMk id="1026" creationId="{D06D1265-BD4B-FCCF-3EBE-69A8F3B0EB2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8A461-618B-446C-B0E5-3CC202D1E0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CO"/>
        </a:p>
      </dgm:t>
    </dgm:pt>
    <dgm:pt modelId="{221ABB36-ED58-406C-913F-7D06A3890960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2400" dirty="0"/>
            <a:t>Últimos 5 años (2019-2024).</a:t>
          </a:r>
        </a:p>
      </dgm:t>
    </dgm:pt>
    <dgm:pt modelId="{DA7324AC-348C-4E5E-B621-F8D37B167AAB}" type="parTrans" cxnId="{60F320A4-B044-4C78-A36A-03CC051E5AD2}">
      <dgm:prSet/>
      <dgm:spPr/>
      <dgm:t>
        <a:bodyPr/>
        <a:lstStyle/>
        <a:p>
          <a:endParaRPr lang="es-CO" sz="2400"/>
        </a:p>
      </dgm:t>
    </dgm:pt>
    <dgm:pt modelId="{1B5D72D6-B228-4EFC-96DE-D7CCE1873650}" type="sibTrans" cxnId="{60F320A4-B044-4C78-A36A-03CC051E5AD2}">
      <dgm:prSet/>
      <dgm:spPr/>
      <dgm:t>
        <a:bodyPr/>
        <a:lstStyle/>
        <a:p>
          <a:endParaRPr lang="es-CO" sz="2400"/>
        </a:p>
      </dgm:t>
    </dgm:pt>
    <dgm:pt modelId="{CEBB457E-6A63-4913-8946-444DF7A63D07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2400" dirty="0"/>
            <a:t>Áreas como </a:t>
          </a:r>
          <a:r>
            <a:rPr lang="es-CO" sz="2400" dirty="0" err="1"/>
            <a:t>Computer</a:t>
          </a:r>
          <a:r>
            <a:rPr lang="es-CO" sz="2400" dirty="0"/>
            <a:t> </a:t>
          </a:r>
          <a:r>
            <a:rPr lang="es-CO" sz="2400" dirty="0" err="1"/>
            <a:t>Science</a:t>
          </a:r>
          <a:r>
            <a:rPr lang="es-CO" sz="2400" dirty="0"/>
            <a:t>, </a:t>
          </a:r>
          <a:r>
            <a:rPr lang="es-CO" sz="2400" dirty="0" err="1"/>
            <a:t>Engineering</a:t>
          </a:r>
          <a:r>
            <a:rPr lang="es-CO" sz="2400" dirty="0"/>
            <a:t>, </a:t>
          </a:r>
          <a:r>
            <a:rPr lang="es-CO" sz="2400" dirty="0" err="1"/>
            <a:t>Economics</a:t>
          </a:r>
          <a:r>
            <a:rPr lang="es-CO" sz="2400" dirty="0"/>
            <a:t>, </a:t>
          </a:r>
          <a:r>
            <a:rPr lang="es-CO" sz="2400" dirty="0" err="1"/>
            <a:t>Econometrics</a:t>
          </a:r>
          <a:r>
            <a:rPr lang="es-CO" sz="2400" dirty="0"/>
            <a:t> and </a:t>
          </a:r>
          <a:r>
            <a:rPr lang="es-CO" sz="2400" dirty="0" err="1"/>
            <a:t>Finance</a:t>
          </a:r>
          <a:r>
            <a:rPr lang="es-CO" sz="2400" dirty="0"/>
            <a:t>.</a:t>
          </a:r>
        </a:p>
      </dgm:t>
    </dgm:pt>
    <dgm:pt modelId="{EC2070D2-981D-42D5-AB78-0C67B04BE568}" type="parTrans" cxnId="{A679FEC6-5845-4BDB-8059-0FF0706F8BAC}">
      <dgm:prSet/>
      <dgm:spPr/>
      <dgm:t>
        <a:bodyPr/>
        <a:lstStyle/>
        <a:p>
          <a:endParaRPr lang="es-CO" sz="2400"/>
        </a:p>
      </dgm:t>
    </dgm:pt>
    <dgm:pt modelId="{19FB6E0F-1870-48D9-8E71-0B072A4BD72E}" type="sibTrans" cxnId="{A679FEC6-5845-4BDB-8059-0FF0706F8BAC}">
      <dgm:prSet/>
      <dgm:spPr/>
      <dgm:t>
        <a:bodyPr/>
        <a:lstStyle/>
        <a:p>
          <a:endParaRPr lang="es-CO" sz="2400"/>
        </a:p>
      </dgm:t>
    </dgm:pt>
    <dgm:pt modelId="{76DA67CF-BF1C-4C36-8CC0-FD207337B4E0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2400" dirty="0"/>
            <a:t>Estudios que estén en idioma en inglés y español</a:t>
          </a:r>
        </a:p>
      </dgm:t>
    </dgm:pt>
    <dgm:pt modelId="{CC936045-2A6F-4E0D-8C47-CD6D17AA77A8}" type="parTrans" cxnId="{97CFEA63-9603-4D7F-9FB4-2FB5BEC65E13}">
      <dgm:prSet/>
      <dgm:spPr/>
      <dgm:t>
        <a:bodyPr/>
        <a:lstStyle/>
        <a:p>
          <a:endParaRPr lang="es-CO" sz="2400"/>
        </a:p>
      </dgm:t>
    </dgm:pt>
    <dgm:pt modelId="{A63CE9F8-1EF0-4C8F-8B93-DBF649A5892E}" type="sibTrans" cxnId="{97CFEA63-9603-4D7F-9FB4-2FB5BEC65E13}">
      <dgm:prSet/>
      <dgm:spPr/>
      <dgm:t>
        <a:bodyPr/>
        <a:lstStyle/>
        <a:p>
          <a:endParaRPr lang="es-CO" sz="2400"/>
        </a:p>
      </dgm:t>
    </dgm:pt>
    <dgm:pt modelId="{0E0CA23C-740B-4988-9ED8-4D79D3BE7A51}" type="pres">
      <dgm:prSet presAssocID="{FC48A461-618B-446C-B0E5-3CC202D1E011}" presName="root" presStyleCnt="0">
        <dgm:presLayoutVars>
          <dgm:dir/>
          <dgm:resizeHandles val="exact"/>
        </dgm:presLayoutVars>
      </dgm:prSet>
      <dgm:spPr/>
    </dgm:pt>
    <dgm:pt modelId="{338448F7-31EC-4296-A055-ECEAA088F61F}" type="pres">
      <dgm:prSet presAssocID="{221ABB36-ED58-406C-913F-7D06A3890960}" presName="compNode" presStyleCnt="0"/>
      <dgm:spPr/>
    </dgm:pt>
    <dgm:pt modelId="{1AB31510-5AB8-415B-A513-D819A6121198}" type="pres">
      <dgm:prSet presAssocID="{221ABB36-ED58-406C-913F-7D06A3890960}" presName="bgRect" presStyleLbl="bgShp" presStyleIdx="0" presStyleCnt="3"/>
      <dgm:spPr/>
    </dgm:pt>
    <dgm:pt modelId="{F5DDE5F0-2A95-4436-84B8-17941D3445A0}" type="pres">
      <dgm:prSet presAssocID="{221ABB36-ED58-406C-913F-7D06A38909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286C206-A15E-47ED-91B4-7E2334249EDD}" type="pres">
      <dgm:prSet presAssocID="{221ABB36-ED58-406C-913F-7D06A3890960}" presName="spaceRect" presStyleCnt="0"/>
      <dgm:spPr/>
    </dgm:pt>
    <dgm:pt modelId="{D8DD5DBB-9F07-43F2-8407-ED69089AE91D}" type="pres">
      <dgm:prSet presAssocID="{221ABB36-ED58-406C-913F-7D06A3890960}" presName="parTx" presStyleLbl="revTx" presStyleIdx="0" presStyleCnt="3">
        <dgm:presLayoutVars>
          <dgm:chMax val="0"/>
          <dgm:chPref val="0"/>
        </dgm:presLayoutVars>
      </dgm:prSet>
      <dgm:spPr/>
    </dgm:pt>
    <dgm:pt modelId="{9F99619F-14FC-4DA4-BCA3-91888C1DC679}" type="pres">
      <dgm:prSet presAssocID="{1B5D72D6-B228-4EFC-96DE-D7CCE1873650}" presName="sibTrans" presStyleCnt="0"/>
      <dgm:spPr/>
    </dgm:pt>
    <dgm:pt modelId="{D81E82B8-A488-463E-9A8F-BF6343389527}" type="pres">
      <dgm:prSet presAssocID="{CEBB457E-6A63-4913-8946-444DF7A63D07}" presName="compNode" presStyleCnt="0"/>
      <dgm:spPr/>
    </dgm:pt>
    <dgm:pt modelId="{A2AEA179-BD59-46E2-A1A2-FC1877ECF8E0}" type="pres">
      <dgm:prSet presAssocID="{CEBB457E-6A63-4913-8946-444DF7A63D07}" presName="bgRect" presStyleLbl="bgShp" presStyleIdx="1" presStyleCnt="3"/>
      <dgm:spPr/>
    </dgm:pt>
    <dgm:pt modelId="{949AE6F4-619D-4D00-82C3-36C728D3C19A}" type="pres">
      <dgm:prSet presAssocID="{CEBB457E-6A63-4913-8946-444DF7A63D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81693248-E1B8-44CD-BEED-E982D954D253}" type="pres">
      <dgm:prSet presAssocID="{CEBB457E-6A63-4913-8946-444DF7A63D07}" presName="spaceRect" presStyleCnt="0"/>
      <dgm:spPr/>
    </dgm:pt>
    <dgm:pt modelId="{35A1FCAE-3EC6-4F47-9220-9DB693B2563D}" type="pres">
      <dgm:prSet presAssocID="{CEBB457E-6A63-4913-8946-444DF7A63D07}" presName="parTx" presStyleLbl="revTx" presStyleIdx="1" presStyleCnt="3">
        <dgm:presLayoutVars>
          <dgm:chMax val="0"/>
          <dgm:chPref val="0"/>
        </dgm:presLayoutVars>
      </dgm:prSet>
      <dgm:spPr/>
    </dgm:pt>
    <dgm:pt modelId="{E55A6C82-AA1D-4A21-BC5D-D871C3A7D6EB}" type="pres">
      <dgm:prSet presAssocID="{19FB6E0F-1870-48D9-8E71-0B072A4BD72E}" presName="sibTrans" presStyleCnt="0"/>
      <dgm:spPr/>
    </dgm:pt>
    <dgm:pt modelId="{DFD69610-E084-44A2-9B42-5374E9339EA2}" type="pres">
      <dgm:prSet presAssocID="{76DA67CF-BF1C-4C36-8CC0-FD207337B4E0}" presName="compNode" presStyleCnt="0"/>
      <dgm:spPr/>
    </dgm:pt>
    <dgm:pt modelId="{63374745-8AD3-4D23-871D-9A1A3F7B124D}" type="pres">
      <dgm:prSet presAssocID="{76DA67CF-BF1C-4C36-8CC0-FD207337B4E0}" presName="bgRect" presStyleLbl="bgShp" presStyleIdx="2" presStyleCnt="3"/>
      <dgm:spPr/>
    </dgm:pt>
    <dgm:pt modelId="{CC167C28-8E5A-45C2-A524-6538B2C33B2B}" type="pres">
      <dgm:prSet presAssocID="{76DA67CF-BF1C-4C36-8CC0-FD207337B4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9748C6A-CA24-4C94-B494-04D188496EAD}" type="pres">
      <dgm:prSet presAssocID="{76DA67CF-BF1C-4C36-8CC0-FD207337B4E0}" presName="spaceRect" presStyleCnt="0"/>
      <dgm:spPr/>
    </dgm:pt>
    <dgm:pt modelId="{766F2047-01C8-43C7-9C6A-A0B194366454}" type="pres">
      <dgm:prSet presAssocID="{76DA67CF-BF1C-4C36-8CC0-FD207337B4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CFEA63-9603-4D7F-9FB4-2FB5BEC65E13}" srcId="{FC48A461-618B-446C-B0E5-3CC202D1E011}" destId="{76DA67CF-BF1C-4C36-8CC0-FD207337B4E0}" srcOrd="2" destOrd="0" parTransId="{CC936045-2A6F-4E0D-8C47-CD6D17AA77A8}" sibTransId="{A63CE9F8-1EF0-4C8F-8B93-DBF649A5892E}"/>
    <dgm:cxn modelId="{5901814E-3531-4D09-9558-E9638912E551}" type="presOf" srcId="{76DA67CF-BF1C-4C36-8CC0-FD207337B4E0}" destId="{766F2047-01C8-43C7-9C6A-A0B194366454}" srcOrd="0" destOrd="0" presId="urn:microsoft.com/office/officeart/2018/2/layout/IconVerticalSolidList"/>
    <dgm:cxn modelId="{60F320A4-B044-4C78-A36A-03CC051E5AD2}" srcId="{FC48A461-618B-446C-B0E5-3CC202D1E011}" destId="{221ABB36-ED58-406C-913F-7D06A3890960}" srcOrd="0" destOrd="0" parTransId="{DA7324AC-348C-4E5E-B621-F8D37B167AAB}" sibTransId="{1B5D72D6-B228-4EFC-96DE-D7CCE1873650}"/>
    <dgm:cxn modelId="{A679FEC6-5845-4BDB-8059-0FF0706F8BAC}" srcId="{FC48A461-618B-446C-B0E5-3CC202D1E011}" destId="{CEBB457E-6A63-4913-8946-444DF7A63D07}" srcOrd="1" destOrd="0" parTransId="{EC2070D2-981D-42D5-AB78-0C67B04BE568}" sibTransId="{19FB6E0F-1870-48D9-8E71-0B072A4BD72E}"/>
    <dgm:cxn modelId="{1801C2CA-B5E9-43A2-BE9E-2AD904BBFE2B}" type="presOf" srcId="{221ABB36-ED58-406C-913F-7D06A3890960}" destId="{D8DD5DBB-9F07-43F2-8407-ED69089AE91D}" srcOrd="0" destOrd="0" presId="urn:microsoft.com/office/officeart/2018/2/layout/IconVerticalSolidList"/>
    <dgm:cxn modelId="{4FEF90D6-8C4E-4B7F-B2C8-5161340EC690}" type="presOf" srcId="{CEBB457E-6A63-4913-8946-444DF7A63D07}" destId="{35A1FCAE-3EC6-4F47-9220-9DB693B2563D}" srcOrd="0" destOrd="0" presId="urn:microsoft.com/office/officeart/2018/2/layout/IconVerticalSolidList"/>
    <dgm:cxn modelId="{E1FB44FF-D651-4676-B516-7947519AC529}" type="presOf" srcId="{FC48A461-618B-446C-B0E5-3CC202D1E011}" destId="{0E0CA23C-740B-4988-9ED8-4D79D3BE7A51}" srcOrd="0" destOrd="0" presId="urn:microsoft.com/office/officeart/2018/2/layout/IconVerticalSolidList"/>
    <dgm:cxn modelId="{2E2CC297-868D-45D5-AB6C-71B6A57F8242}" type="presParOf" srcId="{0E0CA23C-740B-4988-9ED8-4D79D3BE7A51}" destId="{338448F7-31EC-4296-A055-ECEAA088F61F}" srcOrd="0" destOrd="0" presId="urn:microsoft.com/office/officeart/2018/2/layout/IconVerticalSolidList"/>
    <dgm:cxn modelId="{4157420D-60AC-40D9-BB80-4B8EC063767D}" type="presParOf" srcId="{338448F7-31EC-4296-A055-ECEAA088F61F}" destId="{1AB31510-5AB8-415B-A513-D819A6121198}" srcOrd="0" destOrd="0" presId="urn:microsoft.com/office/officeart/2018/2/layout/IconVerticalSolidList"/>
    <dgm:cxn modelId="{2FAD66C6-AAEB-42FB-AF96-7B66FF976058}" type="presParOf" srcId="{338448F7-31EC-4296-A055-ECEAA088F61F}" destId="{F5DDE5F0-2A95-4436-84B8-17941D3445A0}" srcOrd="1" destOrd="0" presId="urn:microsoft.com/office/officeart/2018/2/layout/IconVerticalSolidList"/>
    <dgm:cxn modelId="{AA2FF7A6-91FA-45F8-9F85-5526A1EAEAE0}" type="presParOf" srcId="{338448F7-31EC-4296-A055-ECEAA088F61F}" destId="{D286C206-A15E-47ED-91B4-7E2334249EDD}" srcOrd="2" destOrd="0" presId="urn:microsoft.com/office/officeart/2018/2/layout/IconVerticalSolidList"/>
    <dgm:cxn modelId="{30F9CB8D-D2E6-428E-A8CA-01859936AD36}" type="presParOf" srcId="{338448F7-31EC-4296-A055-ECEAA088F61F}" destId="{D8DD5DBB-9F07-43F2-8407-ED69089AE91D}" srcOrd="3" destOrd="0" presId="urn:microsoft.com/office/officeart/2018/2/layout/IconVerticalSolidList"/>
    <dgm:cxn modelId="{C4BD856E-2076-4BFD-82B6-D16BCF134D39}" type="presParOf" srcId="{0E0CA23C-740B-4988-9ED8-4D79D3BE7A51}" destId="{9F99619F-14FC-4DA4-BCA3-91888C1DC679}" srcOrd="1" destOrd="0" presId="urn:microsoft.com/office/officeart/2018/2/layout/IconVerticalSolidList"/>
    <dgm:cxn modelId="{43CE137B-B08F-45BD-9151-0146046D1C7B}" type="presParOf" srcId="{0E0CA23C-740B-4988-9ED8-4D79D3BE7A51}" destId="{D81E82B8-A488-463E-9A8F-BF6343389527}" srcOrd="2" destOrd="0" presId="urn:microsoft.com/office/officeart/2018/2/layout/IconVerticalSolidList"/>
    <dgm:cxn modelId="{38F2900C-CD06-412C-98B5-9556FAA19BA0}" type="presParOf" srcId="{D81E82B8-A488-463E-9A8F-BF6343389527}" destId="{A2AEA179-BD59-46E2-A1A2-FC1877ECF8E0}" srcOrd="0" destOrd="0" presId="urn:microsoft.com/office/officeart/2018/2/layout/IconVerticalSolidList"/>
    <dgm:cxn modelId="{8828F470-D66A-4C30-B867-A3653637BA76}" type="presParOf" srcId="{D81E82B8-A488-463E-9A8F-BF6343389527}" destId="{949AE6F4-619D-4D00-82C3-36C728D3C19A}" srcOrd="1" destOrd="0" presId="urn:microsoft.com/office/officeart/2018/2/layout/IconVerticalSolidList"/>
    <dgm:cxn modelId="{40E3DB09-B792-44D9-B59F-723B167998B9}" type="presParOf" srcId="{D81E82B8-A488-463E-9A8F-BF6343389527}" destId="{81693248-E1B8-44CD-BEED-E982D954D253}" srcOrd="2" destOrd="0" presId="urn:microsoft.com/office/officeart/2018/2/layout/IconVerticalSolidList"/>
    <dgm:cxn modelId="{6442881C-10A5-4CDD-9607-3FD2D084A08B}" type="presParOf" srcId="{D81E82B8-A488-463E-9A8F-BF6343389527}" destId="{35A1FCAE-3EC6-4F47-9220-9DB693B2563D}" srcOrd="3" destOrd="0" presId="urn:microsoft.com/office/officeart/2018/2/layout/IconVerticalSolidList"/>
    <dgm:cxn modelId="{724BCA06-BE25-4ECA-86D5-61A007A12295}" type="presParOf" srcId="{0E0CA23C-740B-4988-9ED8-4D79D3BE7A51}" destId="{E55A6C82-AA1D-4A21-BC5D-D871C3A7D6EB}" srcOrd="3" destOrd="0" presId="urn:microsoft.com/office/officeart/2018/2/layout/IconVerticalSolidList"/>
    <dgm:cxn modelId="{97E7B676-6DFB-4C20-A64D-8DF76F0F1413}" type="presParOf" srcId="{0E0CA23C-740B-4988-9ED8-4D79D3BE7A51}" destId="{DFD69610-E084-44A2-9B42-5374E9339EA2}" srcOrd="4" destOrd="0" presId="urn:microsoft.com/office/officeart/2018/2/layout/IconVerticalSolidList"/>
    <dgm:cxn modelId="{36EBCD42-3C3C-4EE6-A79C-94FB371EA8A1}" type="presParOf" srcId="{DFD69610-E084-44A2-9B42-5374E9339EA2}" destId="{63374745-8AD3-4D23-871D-9A1A3F7B124D}" srcOrd="0" destOrd="0" presId="urn:microsoft.com/office/officeart/2018/2/layout/IconVerticalSolidList"/>
    <dgm:cxn modelId="{3F6F11A6-4B69-4FE5-B586-0F6BB47FA11D}" type="presParOf" srcId="{DFD69610-E084-44A2-9B42-5374E9339EA2}" destId="{CC167C28-8E5A-45C2-A524-6538B2C33B2B}" srcOrd="1" destOrd="0" presId="urn:microsoft.com/office/officeart/2018/2/layout/IconVerticalSolidList"/>
    <dgm:cxn modelId="{FCD2454B-6A01-4109-99A1-3CA60702BE51}" type="presParOf" srcId="{DFD69610-E084-44A2-9B42-5374E9339EA2}" destId="{99748C6A-CA24-4C94-B494-04D188496EAD}" srcOrd="2" destOrd="0" presId="urn:microsoft.com/office/officeart/2018/2/layout/IconVerticalSolidList"/>
    <dgm:cxn modelId="{707840DC-37B1-43B0-8F9B-C813CEBEFD6E}" type="presParOf" srcId="{DFD69610-E084-44A2-9B42-5374E9339EA2}" destId="{766F2047-01C8-43C7-9C6A-A0B1943664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48A461-618B-446C-B0E5-3CC202D1E0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221ABB36-ED58-406C-913F-7D06A3890960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 err="1"/>
            <a:t>article</a:t>
          </a:r>
          <a:r>
            <a:rPr lang="es-ES" sz="2400" dirty="0"/>
            <a:t> and </a:t>
          </a:r>
          <a:r>
            <a:rPr lang="es-ES" sz="2400" dirty="0" err="1"/>
            <a:t>conference</a:t>
          </a:r>
          <a:r>
            <a:rPr lang="es-ES" sz="2400" dirty="0"/>
            <a:t> </a:t>
          </a:r>
          <a:r>
            <a:rPr lang="es-ES" sz="2400" dirty="0" err="1"/>
            <a:t>paper</a:t>
          </a:r>
          <a:endParaRPr lang="es-CO" sz="2400" dirty="0"/>
        </a:p>
      </dgm:t>
    </dgm:pt>
    <dgm:pt modelId="{DA7324AC-348C-4E5E-B621-F8D37B167AAB}" type="parTrans" cxnId="{60F320A4-B044-4C78-A36A-03CC051E5AD2}">
      <dgm:prSet/>
      <dgm:spPr/>
      <dgm:t>
        <a:bodyPr/>
        <a:lstStyle/>
        <a:p>
          <a:endParaRPr lang="es-CO" sz="2400"/>
        </a:p>
      </dgm:t>
    </dgm:pt>
    <dgm:pt modelId="{1B5D72D6-B228-4EFC-96DE-D7CCE1873650}" type="sibTrans" cxnId="{60F320A4-B044-4C78-A36A-03CC051E5AD2}">
      <dgm:prSet/>
      <dgm:spPr/>
      <dgm:t>
        <a:bodyPr/>
        <a:lstStyle/>
        <a:p>
          <a:endParaRPr lang="es-CO" sz="2400"/>
        </a:p>
      </dgm:t>
    </dgm:pt>
    <dgm:pt modelId="{CEBB457E-6A63-4913-8946-444DF7A63D07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s-CO" sz="2400" dirty="0"/>
            <a:t>palabras clave: Machine-</a:t>
          </a:r>
          <a:r>
            <a:rPr lang="es-CO" sz="2400" dirty="0" err="1"/>
            <a:t>learning</a:t>
          </a:r>
          <a:r>
            <a:rPr lang="es-CO" sz="2400" dirty="0"/>
            <a:t>, Machine </a:t>
          </a:r>
          <a:r>
            <a:rPr lang="es-CO" sz="2400" dirty="0" err="1"/>
            <a:t>Learning</a:t>
          </a:r>
          <a:r>
            <a:rPr lang="es-CO" sz="2400" dirty="0"/>
            <a:t>, Internet </a:t>
          </a:r>
          <a:r>
            <a:rPr lang="es-CO" sz="2400" dirty="0" err="1"/>
            <a:t>Of</a:t>
          </a:r>
          <a:r>
            <a:rPr lang="es-CO" sz="2400" dirty="0"/>
            <a:t> </a:t>
          </a:r>
          <a:r>
            <a:rPr lang="es-CO" sz="2400" dirty="0" err="1"/>
            <a:t>Things</a:t>
          </a:r>
          <a:r>
            <a:rPr lang="es-CO" sz="2400" dirty="0"/>
            <a:t> y </a:t>
          </a:r>
          <a:r>
            <a:rPr lang="es-CO" sz="2400" dirty="0" err="1"/>
            <a:t>Health</a:t>
          </a:r>
          <a:r>
            <a:rPr lang="es-CO" sz="2400" dirty="0"/>
            <a:t> Care.</a:t>
          </a:r>
        </a:p>
      </dgm:t>
    </dgm:pt>
    <dgm:pt modelId="{EC2070D2-981D-42D5-AB78-0C67B04BE568}" type="parTrans" cxnId="{A679FEC6-5845-4BDB-8059-0FF0706F8BAC}">
      <dgm:prSet/>
      <dgm:spPr/>
      <dgm:t>
        <a:bodyPr/>
        <a:lstStyle/>
        <a:p>
          <a:endParaRPr lang="es-CO" sz="2400"/>
        </a:p>
      </dgm:t>
    </dgm:pt>
    <dgm:pt modelId="{19FB6E0F-1870-48D9-8E71-0B072A4BD72E}" type="sibTrans" cxnId="{A679FEC6-5845-4BDB-8059-0FF0706F8BAC}">
      <dgm:prSet/>
      <dgm:spPr/>
      <dgm:t>
        <a:bodyPr/>
        <a:lstStyle/>
        <a:p>
          <a:endParaRPr lang="es-CO" sz="2400"/>
        </a:p>
      </dgm:t>
    </dgm:pt>
    <dgm:pt modelId="{0E0CA23C-740B-4988-9ED8-4D79D3BE7A51}" type="pres">
      <dgm:prSet presAssocID="{FC48A461-618B-446C-B0E5-3CC202D1E011}" presName="root" presStyleCnt="0">
        <dgm:presLayoutVars>
          <dgm:dir/>
          <dgm:resizeHandles val="exact"/>
        </dgm:presLayoutVars>
      </dgm:prSet>
      <dgm:spPr/>
    </dgm:pt>
    <dgm:pt modelId="{338448F7-31EC-4296-A055-ECEAA088F61F}" type="pres">
      <dgm:prSet presAssocID="{221ABB36-ED58-406C-913F-7D06A3890960}" presName="compNode" presStyleCnt="0"/>
      <dgm:spPr/>
    </dgm:pt>
    <dgm:pt modelId="{1AB31510-5AB8-415B-A513-D819A6121198}" type="pres">
      <dgm:prSet presAssocID="{221ABB36-ED58-406C-913F-7D06A3890960}" presName="bgRect" presStyleLbl="bgShp" presStyleIdx="0" presStyleCnt="2"/>
      <dgm:spPr/>
    </dgm:pt>
    <dgm:pt modelId="{F5DDE5F0-2A95-4436-84B8-17941D3445A0}" type="pres">
      <dgm:prSet presAssocID="{221ABB36-ED58-406C-913F-7D06A38909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286C206-A15E-47ED-91B4-7E2334249EDD}" type="pres">
      <dgm:prSet presAssocID="{221ABB36-ED58-406C-913F-7D06A3890960}" presName="spaceRect" presStyleCnt="0"/>
      <dgm:spPr/>
    </dgm:pt>
    <dgm:pt modelId="{D8DD5DBB-9F07-43F2-8407-ED69089AE91D}" type="pres">
      <dgm:prSet presAssocID="{221ABB36-ED58-406C-913F-7D06A3890960}" presName="parTx" presStyleLbl="revTx" presStyleIdx="0" presStyleCnt="2">
        <dgm:presLayoutVars>
          <dgm:chMax val="0"/>
          <dgm:chPref val="0"/>
        </dgm:presLayoutVars>
      </dgm:prSet>
      <dgm:spPr/>
    </dgm:pt>
    <dgm:pt modelId="{9F99619F-14FC-4DA4-BCA3-91888C1DC679}" type="pres">
      <dgm:prSet presAssocID="{1B5D72D6-B228-4EFC-96DE-D7CCE1873650}" presName="sibTrans" presStyleCnt="0"/>
      <dgm:spPr/>
    </dgm:pt>
    <dgm:pt modelId="{D81E82B8-A488-463E-9A8F-BF6343389527}" type="pres">
      <dgm:prSet presAssocID="{CEBB457E-6A63-4913-8946-444DF7A63D07}" presName="compNode" presStyleCnt="0"/>
      <dgm:spPr/>
    </dgm:pt>
    <dgm:pt modelId="{A2AEA179-BD59-46E2-A1A2-FC1877ECF8E0}" type="pres">
      <dgm:prSet presAssocID="{CEBB457E-6A63-4913-8946-444DF7A63D07}" presName="bgRect" presStyleLbl="bgShp" presStyleIdx="1" presStyleCnt="2" custScaleY="133761"/>
      <dgm:spPr/>
    </dgm:pt>
    <dgm:pt modelId="{949AE6F4-619D-4D00-82C3-36C728D3C19A}" type="pres">
      <dgm:prSet presAssocID="{CEBB457E-6A63-4913-8946-444DF7A63D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81693248-E1B8-44CD-BEED-E982D954D253}" type="pres">
      <dgm:prSet presAssocID="{CEBB457E-6A63-4913-8946-444DF7A63D07}" presName="spaceRect" presStyleCnt="0"/>
      <dgm:spPr/>
    </dgm:pt>
    <dgm:pt modelId="{35A1FCAE-3EC6-4F47-9220-9DB693B2563D}" type="pres">
      <dgm:prSet presAssocID="{CEBB457E-6A63-4913-8946-444DF7A63D0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0F320A4-B044-4C78-A36A-03CC051E5AD2}" srcId="{FC48A461-618B-446C-B0E5-3CC202D1E011}" destId="{221ABB36-ED58-406C-913F-7D06A3890960}" srcOrd="0" destOrd="0" parTransId="{DA7324AC-348C-4E5E-B621-F8D37B167AAB}" sibTransId="{1B5D72D6-B228-4EFC-96DE-D7CCE1873650}"/>
    <dgm:cxn modelId="{A679FEC6-5845-4BDB-8059-0FF0706F8BAC}" srcId="{FC48A461-618B-446C-B0E5-3CC202D1E011}" destId="{CEBB457E-6A63-4913-8946-444DF7A63D07}" srcOrd="1" destOrd="0" parTransId="{EC2070D2-981D-42D5-AB78-0C67B04BE568}" sibTransId="{19FB6E0F-1870-48D9-8E71-0B072A4BD72E}"/>
    <dgm:cxn modelId="{1801C2CA-B5E9-43A2-BE9E-2AD904BBFE2B}" type="presOf" srcId="{221ABB36-ED58-406C-913F-7D06A3890960}" destId="{D8DD5DBB-9F07-43F2-8407-ED69089AE91D}" srcOrd="0" destOrd="0" presId="urn:microsoft.com/office/officeart/2018/2/layout/IconVerticalSolidList"/>
    <dgm:cxn modelId="{4FEF90D6-8C4E-4B7F-B2C8-5161340EC690}" type="presOf" srcId="{CEBB457E-6A63-4913-8946-444DF7A63D07}" destId="{35A1FCAE-3EC6-4F47-9220-9DB693B2563D}" srcOrd="0" destOrd="0" presId="urn:microsoft.com/office/officeart/2018/2/layout/IconVerticalSolidList"/>
    <dgm:cxn modelId="{E1FB44FF-D651-4676-B516-7947519AC529}" type="presOf" srcId="{FC48A461-618B-446C-B0E5-3CC202D1E011}" destId="{0E0CA23C-740B-4988-9ED8-4D79D3BE7A51}" srcOrd="0" destOrd="0" presId="urn:microsoft.com/office/officeart/2018/2/layout/IconVerticalSolidList"/>
    <dgm:cxn modelId="{2E2CC297-868D-45D5-AB6C-71B6A57F8242}" type="presParOf" srcId="{0E0CA23C-740B-4988-9ED8-4D79D3BE7A51}" destId="{338448F7-31EC-4296-A055-ECEAA088F61F}" srcOrd="0" destOrd="0" presId="urn:microsoft.com/office/officeart/2018/2/layout/IconVerticalSolidList"/>
    <dgm:cxn modelId="{4157420D-60AC-40D9-BB80-4B8EC063767D}" type="presParOf" srcId="{338448F7-31EC-4296-A055-ECEAA088F61F}" destId="{1AB31510-5AB8-415B-A513-D819A6121198}" srcOrd="0" destOrd="0" presId="urn:microsoft.com/office/officeart/2018/2/layout/IconVerticalSolidList"/>
    <dgm:cxn modelId="{2FAD66C6-AAEB-42FB-AF96-7B66FF976058}" type="presParOf" srcId="{338448F7-31EC-4296-A055-ECEAA088F61F}" destId="{F5DDE5F0-2A95-4436-84B8-17941D3445A0}" srcOrd="1" destOrd="0" presId="urn:microsoft.com/office/officeart/2018/2/layout/IconVerticalSolidList"/>
    <dgm:cxn modelId="{AA2FF7A6-91FA-45F8-9F85-5526A1EAEAE0}" type="presParOf" srcId="{338448F7-31EC-4296-A055-ECEAA088F61F}" destId="{D286C206-A15E-47ED-91B4-7E2334249EDD}" srcOrd="2" destOrd="0" presId="urn:microsoft.com/office/officeart/2018/2/layout/IconVerticalSolidList"/>
    <dgm:cxn modelId="{30F9CB8D-D2E6-428E-A8CA-01859936AD36}" type="presParOf" srcId="{338448F7-31EC-4296-A055-ECEAA088F61F}" destId="{D8DD5DBB-9F07-43F2-8407-ED69089AE91D}" srcOrd="3" destOrd="0" presId="urn:microsoft.com/office/officeart/2018/2/layout/IconVerticalSolidList"/>
    <dgm:cxn modelId="{C4BD856E-2076-4BFD-82B6-D16BCF134D39}" type="presParOf" srcId="{0E0CA23C-740B-4988-9ED8-4D79D3BE7A51}" destId="{9F99619F-14FC-4DA4-BCA3-91888C1DC679}" srcOrd="1" destOrd="0" presId="urn:microsoft.com/office/officeart/2018/2/layout/IconVerticalSolidList"/>
    <dgm:cxn modelId="{43CE137B-B08F-45BD-9151-0146046D1C7B}" type="presParOf" srcId="{0E0CA23C-740B-4988-9ED8-4D79D3BE7A51}" destId="{D81E82B8-A488-463E-9A8F-BF6343389527}" srcOrd="2" destOrd="0" presId="urn:microsoft.com/office/officeart/2018/2/layout/IconVerticalSolidList"/>
    <dgm:cxn modelId="{38F2900C-CD06-412C-98B5-9556FAA19BA0}" type="presParOf" srcId="{D81E82B8-A488-463E-9A8F-BF6343389527}" destId="{A2AEA179-BD59-46E2-A1A2-FC1877ECF8E0}" srcOrd="0" destOrd="0" presId="urn:microsoft.com/office/officeart/2018/2/layout/IconVerticalSolidList"/>
    <dgm:cxn modelId="{8828F470-D66A-4C30-B867-A3653637BA76}" type="presParOf" srcId="{D81E82B8-A488-463E-9A8F-BF6343389527}" destId="{949AE6F4-619D-4D00-82C3-36C728D3C19A}" srcOrd="1" destOrd="0" presId="urn:microsoft.com/office/officeart/2018/2/layout/IconVerticalSolidList"/>
    <dgm:cxn modelId="{40E3DB09-B792-44D9-B59F-723B167998B9}" type="presParOf" srcId="{D81E82B8-A488-463E-9A8F-BF6343389527}" destId="{81693248-E1B8-44CD-BEED-E982D954D253}" srcOrd="2" destOrd="0" presId="urn:microsoft.com/office/officeart/2018/2/layout/IconVerticalSolidList"/>
    <dgm:cxn modelId="{6442881C-10A5-4CDD-9607-3FD2D084A08B}" type="presParOf" srcId="{D81E82B8-A488-463E-9A8F-BF6343389527}" destId="{35A1FCAE-3EC6-4F47-9220-9DB693B256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#1" loCatId="timelin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spc="120" noProof="0" dirty="0">
              <a:solidFill>
                <a:schemeClr val="tx2"/>
              </a:solidFill>
              <a:latin typeface="Tw Cen MT" panose="020B0602020104020603" pitchFamily="34" charset="77"/>
            </a:rPr>
            <a:t>Implementación de redes estratégicas con necesidades de negocio electrónico atractivas</a:t>
          </a:r>
          <a:endParaRPr lang="es-ES" b="1" spc="120" baseline="0" noProof="0" dirty="0">
            <a:solidFill>
              <a:schemeClr val="tx2"/>
            </a:solidFill>
            <a:latin typeface="Tw Cen MT" panose="020B0602020104020603" pitchFamily="34" charset="77"/>
          </a:endParaRP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es-ES" noProof="0" dirty="0"/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es-ES" noProof="0" dirty="0"/>
        </a:p>
      </dgm:t>
    </dgm:pt>
    <dgm:pt modelId="{58FF46FB-368D-4E9C-A650-0513B8879DA8}">
      <dgm:prSet phldr="0" custT="1"/>
      <dgm:spPr/>
      <dgm:t>
        <a:bodyPr rtlCol="0"/>
        <a:lstStyle/>
        <a:p>
          <a:pPr rtl="0">
            <a:defRPr b="1"/>
          </a:pPr>
          <a:r>
            <a:rPr lang="es-ES" sz="2000" b="0" spc="140" noProof="0" dirty="0">
              <a:solidFill>
                <a:schemeClr val="tx2"/>
              </a:solidFill>
              <a:latin typeface="Tw Cen MT" panose="020B0602020104020603" pitchFamily="34" charset="77"/>
            </a:rPr>
            <a:t>SEPTIEMBRE DE 20XX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es-ES" noProof="0" dirty="0"/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es-ES" noProof="0" dirty="0"/>
        </a:p>
      </dgm:t>
    </dgm:pt>
    <dgm:pt modelId="{9A875394-CA1E-4432-AEEB-9054FCFF5E0E}">
      <dgm:prSet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spc="120" noProof="0" dirty="0">
              <a:solidFill>
                <a:schemeClr val="tx2"/>
              </a:solidFill>
              <a:latin typeface="Tw Cen MT" panose="020B0602020104020603" pitchFamily="34" charset="77"/>
            </a:rPr>
            <a:t>Sinergia para el comercio electrónico escalable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es-ES" noProof="0" dirty="0"/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es-ES" noProof="0" dirty="0"/>
        </a:p>
      </dgm:t>
    </dgm:pt>
    <dgm:pt modelId="{D05E1923-5021-40F7-B4EF-E582E23A699D}">
      <dgm:prSet phldr="0" custT="1"/>
      <dgm:spPr/>
      <dgm:t>
        <a:bodyPr rtlCol="0"/>
        <a:lstStyle/>
        <a:p>
          <a:pPr rtl="0">
            <a:defRPr b="1"/>
          </a:pPr>
          <a:r>
            <a:rPr lang="es-ES" sz="2000" b="0" spc="140" noProof="0" dirty="0">
              <a:solidFill>
                <a:schemeClr val="tx2"/>
              </a:solidFill>
              <a:latin typeface="Tw Cen MT" panose="020B0602020104020603" pitchFamily="34" charset="77"/>
            </a:rPr>
            <a:t>NOVIEMBRE DE 20XX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es-ES" noProof="0" dirty="0"/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es-ES" noProof="0" dirty="0"/>
        </a:p>
      </dgm:t>
    </dgm:pt>
    <dgm:pt modelId="{579089A8-5362-4BA4-9163-D19228C1808F}">
      <dgm:prSet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spc="120" noProof="0" dirty="0">
              <a:solidFill>
                <a:schemeClr val="tx2"/>
              </a:solidFill>
              <a:latin typeface="Tw Cen MT" panose="020B0602020104020603" pitchFamily="34" charset="77"/>
            </a:rPr>
            <a:t>Divulgación de métricas estandarizadas</a:t>
          </a: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es-ES" noProof="0" dirty="0"/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es-ES" noProof="0" dirty="0"/>
        </a:p>
      </dgm:t>
    </dgm:pt>
    <dgm:pt modelId="{EFEB4D61-3A9C-4140-977F-3C3F5C9EE9D1}">
      <dgm:prSet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spc="120" noProof="0" dirty="0">
              <a:solidFill>
                <a:schemeClr val="tx2"/>
              </a:solidFill>
              <a:latin typeface="Tw Cen MT" panose="020B0602020104020603" pitchFamily="34" charset="77"/>
            </a:rPr>
            <a:t>Coordinación de aplicaciones para el negocio electrónico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es-ES" noProof="0" dirty="0"/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es-ES" noProof="0" dirty="0"/>
        </a:p>
      </dgm:t>
    </dgm:pt>
    <dgm:pt modelId="{8BAB5E6F-A65E-41DB-A296-0818B0E49F7C}">
      <dgm:prSet phldr="0" custT="1"/>
      <dgm:spPr/>
      <dgm:t>
        <a:bodyPr rtlCol="0"/>
        <a:lstStyle/>
        <a:p>
          <a:pPr rtl="0">
            <a:defRPr b="1"/>
          </a:pPr>
          <a:r>
            <a:rPr lang="es-ES" sz="2000" b="0" spc="140" noProof="0" dirty="0">
              <a:solidFill>
                <a:schemeClr val="tx2"/>
              </a:solidFill>
              <a:latin typeface="Tw Cen MT" panose="020B0602020104020603" pitchFamily="34" charset="77"/>
            </a:rPr>
            <a:t>MARZO DE 20XX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es-ES" noProof="0" dirty="0"/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es-ES" noProof="0" dirty="0"/>
        </a:p>
      </dgm:t>
    </dgm:pt>
    <dgm:pt modelId="{332BC85C-1CF3-4F8F-ACB7-5B6D53744AE1}">
      <dgm:prSet phldr="0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b="0" spc="120" noProof="0" dirty="0">
              <a:solidFill>
                <a:schemeClr val="tx2"/>
              </a:solidFill>
              <a:latin typeface="Tw Cen MT" panose="020B0602020104020603" pitchFamily="34" charset="77"/>
            </a:rPr>
            <a:t>Fomento de metodologías holísticamente superiores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es-ES" noProof="0" dirty="0"/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es-ES" noProof="0" dirty="0"/>
        </a:p>
      </dgm:t>
    </dgm:pt>
    <dgm:pt modelId="{8B9AF88A-E1F7-4D3A-905F-87228D6A8655}">
      <dgm:prSet phldr="0" custT="1"/>
      <dgm:spPr/>
      <dgm:t>
        <a:bodyPr rtlCol="0"/>
        <a:lstStyle/>
        <a:p>
          <a:pPr rtl="0">
            <a:defRPr b="1"/>
          </a:pPr>
          <a:r>
            <a:rPr lang="es-ES" sz="2000" b="0" spc="140" noProof="0" dirty="0">
              <a:solidFill>
                <a:schemeClr val="tx2"/>
              </a:solidFill>
              <a:latin typeface="Tw Cen MT" panose="020B0602020104020603" pitchFamily="34" charset="77"/>
            </a:rPr>
            <a:t>MAYO DE 20XX</a:t>
          </a: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es-ES" noProof="0" dirty="0"/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es-ES" noProof="0" dirty="0"/>
        </a:p>
      </dgm:t>
    </dgm:pt>
    <dgm:pt modelId="{FA8F44BD-C8C7-462C-9756-1EC498E86842}">
      <dgm:prSet phldr="0" custT="1"/>
      <dgm:spPr/>
      <dgm:t>
        <a:bodyPr rIns="91440" rtlCol="0"/>
        <a:lstStyle/>
        <a:p>
          <a:pPr rtl="0">
            <a:defRPr b="1"/>
          </a:pPr>
          <a:r>
            <a:rPr lang="es-ES" sz="2000" b="0" spc="140" noProof="0" dirty="0">
              <a:solidFill>
                <a:schemeClr val="tx2"/>
              </a:solidFill>
              <a:latin typeface="Tw Cen MT" panose="020B0602020104020603" pitchFamily="34" charset="77"/>
            </a:rPr>
            <a:t>ENERO DE 20XX</a:t>
          </a: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es-ES" noProof="0" dirty="0"/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es-ES" noProof="0" dirty="0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>
          <a:noFill/>
        </a:ln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21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>
          <a:noFill/>
        </a:ln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4860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>
          <a:noFill/>
        </a:ln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3532" custLinFactNeighborX="-1026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>
          <a:noFill/>
        </a:ln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1675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>
          <a:noFill/>
        </a:ln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1811" custLinFactNeighborX="1184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#1"/>
    <dgm:cxn modelId="{C3A1C60D-63BB-4E34-AD47-96AABDB6084E}" type="presOf" srcId="{D05E1923-5021-40F7-B4EF-E582E23A699D}" destId="{223C5207-4FA2-4A6C-8F43-20BD55767C99}" srcOrd="0" destOrd="0" presId="urn:microsoft.com/office/officeart/2017/3/layout/DropPinTimeline#1"/>
    <dgm:cxn modelId="{5F3B0F1C-AD09-448C-A081-46D11DC987C6}" type="presOf" srcId="{8B9AF88A-E1F7-4D3A-905F-87228D6A8655}" destId="{3FA5D5AE-9CAE-4D19-9765-BCEE62095312}" srcOrd="0" destOrd="0" presId="urn:microsoft.com/office/officeart/2017/3/layout/DropPinTimeline#1"/>
    <dgm:cxn modelId="{E0E45028-839A-4135-AA56-517D3BAA0708}" type="presOf" srcId="{8BAB5E6F-A65E-41DB-A296-0818B0E49F7C}" destId="{7C1E6B4A-59F7-4018-A403-E1CCAEE78BA1}" srcOrd="0" destOrd="0" presId="urn:microsoft.com/office/officeart/2017/3/layout/DropPinTimeline#1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#1"/>
    <dgm:cxn modelId="{1690634A-EBA7-4881-9E5F-0C82421D4CDF}" type="presOf" srcId="{FA8F44BD-C8C7-462C-9756-1EC498E86842}" destId="{2D6C7916-1130-46A8-833B-A6278CBD2192}" srcOrd="0" destOrd="0" presId="urn:microsoft.com/office/officeart/2017/3/layout/DropPinTimeline#1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#1"/>
    <dgm:cxn modelId="{DF6168D4-4FC3-42E4-8DAA-85BA8A678933}" type="presOf" srcId="{332BC85C-1CF3-4F8F-ACB7-5B6D53744AE1}" destId="{08CB2D5A-F46A-4E0E-9575-15F31D04AAC6}" srcOrd="0" destOrd="0" presId="urn:microsoft.com/office/officeart/2017/3/layout/DropPinTimeline#1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#1"/>
    <dgm:cxn modelId="{FE7849EA-5B37-43C8-B217-CD4E30A8E545}" type="presOf" srcId="{05A24E01-5535-46B9-A9A1-A9A07E639A88}" destId="{6E9F3C9B-13CA-43A8-8836-0B2B41D07DEF}" srcOrd="0" destOrd="0" presId="urn:microsoft.com/office/officeart/2017/3/layout/DropPinTimeline#1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#1"/>
    <dgm:cxn modelId="{2FED2A5E-98EB-4859-AB3F-062F22EEC890}" type="presParOf" srcId="{6E9F3C9B-13CA-43A8-8836-0B2B41D07DEF}" destId="{E8AACCBB-6709-4071-B389-3BB226B3A586}" srcOrd="0" destOrd="0" presId="urn:microsoft.com/office/officeart/2017/3/layout/DropPinTimeline#1"/>
    <dgm:cxn modelId="{6DE443D7-8EE2-4FBC-842D-B6B9C44204D0}" type="presParOf" srcId="{6E9F3C9B-13CA-43A8-8836-0B2B41D07DEF}" destId="{E6F74CED-5217-4282-85F1-1C12DC84731C}" srcOrd="1" destOrd="0" presId="urn:microsoft.com/office/officeart/2017/3/layout/DropPinTimeline#1"/>
    <dgm:cxn modelId="{C773189E-DF31-4C58-A290-F5DFD7DCF8B1}" type="presParOf" srcId="{E6F74CED-5217-4282-85F1-1C12DC84731C}" destId="{AC377099-4DAE-451C-ADE9-98036E2679B5}" srcOrd="0" destOrd="0" presId="urn:microsoft.com/office/officeart/2017/3/layout/DropPinTimeline#1"/>
    <dgm:cxn modelId="{04D71AD3-A9B8-46E1-AB82-BB594FCE110E}" type="presParOf" srcId="{AC377099-4DAE-451C-ADE9-98036E2679B5}" destId="{B6C94ECD-6415-4250-B4AD-F67BF5BECFB8}" srcOrd="0" destOrd="0" presId="urn:microsoft.com/office/officeart/2017/3/layout/DropPinTimeline#1"/>
    <dgm:cxn modelId="{4D9D677D-9448-43AF-978B-5C7E7661F4F9}" type="presParOf" srcId="{AC377099-4DAE-451C-ADE9-98036E2679B5}" destId="{0E99BB09-1B86-4308-A570-3981E6DD3A06}" srcOrd="1" destOrd="0" presId="urn:microsoft.com/office/officeart/2017/3/layout/DropPinTimeline#1"/>
    <dgm:cxn modelId="{C213A57E-D4AE-4C05-AA12-FE8CC1989639}" type="presParOf" srcId="{0E99BB09-1B86-4308-A570-3981E6DD3A06}" destId="{0ED6E8D6-BD44-4400-BC14-1BC75CB979A3}" srcOrd="0" destOrd="0" presId="urn:microsoft.com/office/officeart/2017/3/layout/DropPinTimeline#1"/>
    <dgm:cxn modelId="{927F0821-BB24-4368-A4D4-046EB89F39DD}" type="presParOf" srcId="{0E99BB09-1B86-4308-A570-3981E6DD3A06}" destId="{5B7FC7CF-F58D-48D5-8BCC-38D6EE87890B}" srcOrd="1" destOrd="0" presId="urn:microsoft.com/office/officeart/2017/3/layout/DropPinTimeline#1"/>
    <dgm:cxn modelId="{F517DE46-1EA2-46F3-8833-EE234EEF5B09}" type="presParOf" srcId="{AC377099-4DAE-451C-ADE9-98036E2679B5}" destId="{D2143A46-815A-49BF-9455-C0385022444F}" srcOrd="2" destOrd="0" presId="urn:microsoft.com/office/officeart/2017/3/layout/DropPinTimeline#1"/>
    <dgm:cxn modelId="{75F0F73C-AD49-4A34-842E-A65EF46645BA}" type="presParOf" srcId="{AC377099-4DAE-451C-ADE9-98036E2679B5}" destId="{8E3FB235-DF38-476B-9A0E-B1E583D50944}" srcOrd="3" destOrd="0" presId="urn:microsoft.com/office/officeart/2017/3/layout/DropPinTimeline#1"/>
    <dgm:cxn modelId="{071A2262-20BC-4D30-AB90-12B0A0FEB6EF}" type="presParOf" srcId="{AC377099-4DAE-451C-ADE9-98036E2679B5}" destId="{9AA05CE5-209F-4AD9-BE2C-2A69F76DA8F4}" srcOrd="4" destOrd="0" presId="urn:microsoft.com/office/officeart/2017/3/layout/DropPinTimeline#1"/>
    <dgm:cxn modelId="{0D0471BD-C944-46DB-9B0D-12B6F025E4F4}" type="presParOf" srcId="{AC377099-4DAE-451C-ADE9-98036E2679B5}" destId="{17350C28-DA10-4F3B-9FA2-0FE7C12A4ABE}" srcOrd="5" destOrd="0" presId="urn:microsoft.com/office/officeart/2017/3/layout/DropPinTimeline#1"/>
    <dgm:cxn modelId="{37FF9AEE-1EE5-440D-B822-B54671B03AAC}" type="presParOf" srcId="{E6F74CED-5217-4282-85F1-1C12DC84731C}" destId="{6DA7B85E-9DC6-4F3B-A2BF-09CDEEDB43BC}" srcOrd="1" destOrd="0" presId="urn:microsoft.com/office/officeart/2017/3/layout/DropPinTimeline#1"/>
    <dgm:cxn modelId="{3FF77B45-DC34-4E18-8B7E-49C274966E23}" type="presParOf" srcId="{E6F74CED-5217-4282-85F1-1C12DC84731C}" destId="{CF519A69-9940-494F-8406-D0D876E3CD26}" srcOrd="2" destOrd="0" presId="urn:microsoft.com/office/officeart/2017/3/layout/DropPinTimeline#1"/>
    <dgm:cxn modelId="{4E60349A-D4EB-4BFE-9374-0F079D59B1FC}" type="presParOf" srcId="{CF519A69-9940-494F-8406-D0D876E3CD26}" destId="{714429FF-AAA3-4358-8C5F-1A7F29AA2B7B}" srcOrd="0" destOrd="0" presId="urn:microsoft.com/office/officeart/2017/3/layout/DropPinTimeline#1"/>
    <dgm:cxn modelId="{0B07CD93-B91C-4CAF-B94C-3237B0C6F601}" type="presParOf" srcId="{CF519A69-9940-494F-8406-D0D876E3CD26}" destId="{AB8B1E8E-162B-4E3E-9E31-BA5CFBD3ED9D}" srcOrd="1" destOrd="0" presId="urn:microsoft.com/office/officeart/2017/3/layout/DropPinTimeline#1"/>
    <dgm:cxn modelId="{BB97917A-2BFB-4D8A-94BD-816B0C62D6F6}" type="presParOf" srcId="{AB8B1E8E-162B-4E3E-9E31-BA5CFBD3ED9D}" destId="{358CAA11-0A87-4861-8B4E-913B1EAD1334}" srcOrd="0" destOrd="0" presId="urn:microsoft.com/office/officeart/2017/3/layout/DropPinTimeline#1"/>
    <dgm:cxn modelId="{FDC4D318-B3AD-4E39-8663-3AFB57531D79}" type="presParOf" srcId="{AB8B1E8E-162B-4E3E-9E31-BA5CFBD3ED9D}" destId="{B1A1A837-F261-404B-A808-B2F4154CE8A2}" srcOrd="1" destOrd="0" presId="urn:microsoft.com/office/officeart/2017/3/layout/DropPinTimeline#1"/>
    <dgm:cxn modelId="{7F53703E-9DF0-45E5-AC76-7E0CCD3B06EA}" type="presParOf" srcId="{CF519A69-9940-494F-8406-D0D876E3CD26}" destId="{B5F3F650-2E42-488A-AD4F-C4BD47D19A84}" srcOrd="2" destOrd="0" presId="urn:microsoft.com/office/officeart/2017/3/layout/DropPinTimeline#1"/>
    <dgm:cxn modelId="{B59937ED-9C59-4BBD-AA3C-5D9159504926}" type="presParOf" srcId="{CF519A69-9940-494F-8406-D0D876E3CD26}" destId="{223C5207-4FA2-4A6C-8F43-20BD55767C99}" srcOrd="3" destOrd="0" presId="urn:microsoft.com/office/officeart/2017/3/layout/DropPinTimeline#1"/>
    <dgm:cxn modelId="{470C2FBB-9D40-4F2C-8107-12E2CA0E70BE}" type="presParOf" srcId="{CF519A69-9940-494F-8406-D0D876E3CD26}" destId="{4FE5EB5D-4CEF-4D0D-9394-0534E61844BE}" srcOrd="4" destOrd="0" presId="urn:microsoft.com/office/officeart/2017/3/layout/DropPinTimeline#1"/>
    <dgm:cxn modelId="{C1237DFD-87FD-434B-A5C8-02108EF43081}" type="presParOf" srcId="{CF519A69-9940-494F-8406-D0D876E3CD26}" destId="{EC869059-0AEC-4D98-8C46-CB603A342C72}" srcOrd="5" destOrd="0" presId="urn:microsoft.com/office/officeart/2017/3/layout/DropPinTimeline#1"/>
    <dgm:cxn modelId="{7A1441D0-A5AA-4E6C-9388-511DA29929BF}" type="presParOf" srcId="{E6F74CED-5217-4282-85F1-1C12DC84731C}" destId="{408BA715-9739-461D-BFDE-88EDAE355E60}" srcOrd="3" destOrd="0" presId="urn:microsoft.com/office/officeart/2017/3/layout/DropPinTimeline#1"/>
    <dgm:cxn modelId="{087F2A81-CFD9-4BF8-96FC-2D4ABA32462F}" type="presParOf" srcId="{E6F74CED-5217-4282-85F1-1C12DC84731C}" destId="{D512C7F9-87A6-4BA9-AFAC-03FF1578D945}" srcOrd="4" destOrd="0" presId="urn:microsoft.com/office/officeart/2017/3/layout/DropPinTimeline#1"/>
    <dgm:cxn modelId="{8C6217DA-A763-4946-99A2-03C618C428AF}" type="presParOf" srcId="{D512C7F9-87A6-4BA9-AFAC-03FF1578D945}" destId="{152AD014-AFD0-4700-A468-4D562874339A}" srcOrd="0" destOrd="0" presId="urn:microsoft.com/office/officeart/2017/3/layout/DropPinTimeline#1"/>
    <dgm:cxn modelId="{A6A34287-F5FF-46EE-9A88-F2ECF73903CE}" type="presParOf" srcId="{D512C7F9-87A6-4BA9-AFAC-03FF1578D945}" destId="{6CE2C4D8-4380-442D-A6C2-0B468BF3C74C}" srcOrd="1" destOrd="0" presId="urn:microsoft.com/office/officeart/2017/3/layout/DropPinTimeline#1"/>
    <dgm:cxn modelId="{D28BF9CF-F026-4786-A1AC-F4F785C54591}" type="presParOf" srcId="{6CE2C4D8-4380-442D-A6C2-0B468BF3C74C}" destId="{72C82E90-F103-439C-8371-CFFB0927B9DE}" srcOrd="0" destOrd="0" presId="urn:microsoft.com/office/officeart/2017/3/layout/DropPinTimeline#1"/>
    <dgm:cxn modelId="{E33A6BB5-6D3A-4D44-AEFC-75BAB101C26D}" type="presParOf" srcId="{6CE2C4D8-4380-442D-A6C2-0B468BF3C74C}" destId="{5D519322-C1DD-47AE-92C0-13575134BC76}" srcOrd="1" destOrd="0" presId="urn:microsoft.com/office/officeart/2017/3/layout/DropPinTimeline#1"/>
    <dgm:cxn modelId="{0BFD1614-5731-4306-81F7-E2C949C32A93}" type="presParOf" srcId="{D512C7F9-87A6-4BA9-AFAC-03FF1578D945}" destId="{96DDA0FE-83E2-423C-9F13-58A61EB68487}" srcOrd="2" destOrd="0" presId="urn:microsoft.com/office/officeart/2017/3/layout/DropPinTimeline#1"/>
    <dgm:cxn modelId="{06EDED26-E685-42BC-BFC2-75C7EA695E40}" type="presParOf" srcId="{D512C7F9-87A6-4BA9-AFAC-03FF1578D945}" destId="{2D6C7916-1130-46A8-833B-A6278CBD2192}" srcOrd="3" destOrd="0" presId="urn:microsoft.com/office/officeart/2017/3/layout/DropPinTimeline#1"/>
    <dgm:cxn modelId="{A20C8A5A-2D9A-4EF7-BC83-D5EE4B16698D}" type="presParOf" srcId="{D512C7F9-87A6-4BA9-AFAC-03FF1578D945}" destId="{4D953791-5C2F-4A75-A8F4-6ED7EAB5E015}" srcOrd="4" destOrd="0" presId="urn:microsoft.com/office/officeart/2017/3/layout/DropPinTimeline#1"/>
    <dgm:cxn modelId="{6780D10C-523A-4885-B5BF-84F303790098}" type="presParOf" srcId="{D512C7F9-87A6-4BA9-AFAC-03FF1578D945}" destId="{22A72E40-4DCC-4F48-AADD-29738FD37A2C}" srcOrd="5" destOrd="0" presId="urn:microsoft.com/office/officeart/2017/3/layout/DropPinTimeline#1"/>
    <dgm:cxn modelId="{30EAF1CE-B96B-4CA5-BF13-51DD8040A559}" type="presParOf" srcId="{E6F74CED-5217-4282-85F1-1C12DC84731C}" destId="{E168BB9F-20D9-474F-9E39-4872B40634C6}" srcOrd="5" destOrd="0" presId="urn:microsoft.com/office/officeart/2017/3/layout/DropPinTimeline#1"/>
    <dgm:cxn modelId="{39415FEC-72C6-4C74-A821-E354E744CD96}" type="presParOf" srcId="{E6F74CED-5217-4282-85F1-1C12DC84731C}" destId="{A62622B1-7EF4-49B6-9AC7-B54F0E2A0C74}" srcOrd="6" destOrd="0" presId="urn:microsoft.com/office/officeart/2017/3/layout/DropPinTimeline#1"/>
    <dgm:cxn modelId="{D67F013A-C0A0-41F6-B6F2-E904B1BB7A8F}" type="presParOf" srcId="{A62622B1-7EF4-49B6-9AC7-B54F0E2A0C74}" destId="{14282312-87CB-41BB-A02D-C594BBEF33C7}" srcOrd="0" destOrd="0" presId="urn:microsoft.com/office/officeart/2017/3/layout/DropPinTimeline#1"/>
    <dgm:cxn modelId="{AA55F469-83D2-4E02-B111-0206AAFCAA06}" type="presParOf" srcId="{A62622B1-7EF4-49B6-9AC7-B54F0E2A0C74}" destId="{D554C1A5-AF8E-41FC-A779-25BD6B11F91F}" srcOrd="1" destOrd="0" presId="urn:microsoft.com/office/officeart/2017/3/layout/DropPinTimeline#1"/>
    <dgm:cxn modelId="{033C6509-70C8-4B85-9F92-724CDBB68078}" type="presParOf" srcId="{D554C1A5-AF8E-41FC-A779-25BD6B11F91F}" destId="{17331DD9-74CF-4A3A-86BA-F4B9DBEAB944}" srcOrd="0" destOrd="0" presId="urn:microsoft.com/office/officeart/2017/3/layout/DropPinTimeline#1"/>
    <dgm:cxn modelId="{C7CCDF66-BA72-4EDC-AE16-CAA6317954F0}" type="presParOf" srcId="{D554C1A5-AF8E-41FC-A779-25BD6B11F91F}" destId="{515AAB83-BD07-4B9E-9A3B-858C0B126F9C}" srcOrd="1" destOrd="0" presId="urn:microsoft.com/office/officeart/2017/3/layout/DropPinTimeline#1"/>
    <dgm:cxn modelId="{E8437A29-F853-4553-AB29-152AF603DF52}" type="presParOf" srcId="{A62622B1-7EF4-49B6-9AC7-B54F0E2A0C74}" destId="{08CB2D5A-F46A-4E0E-9575-15F31D04AAC6}" srcOrd="2" destOrd="0" presId="urn:microsoft.com/office/officeart/2017/3/layout/DropPinTimeline#1"/>
    <dgm:cxn modelId="{1F3D9CE2-342F-4335-BD41-5AA59D2BD7BD}" type="presParOf" srcId="{A62622B1-7EF4-49B6-9AC7-B54F0E2A0C74}" destId="{7C1E6B4A-59F7-4018-A403-E1CCAEE78BA1}" srcOrd="3" destOrd="0" presId="urn:microsoft.com/office/officeart/2017/3/layout/DropPinTimeline#1"/>
    <dgm:cxn modelId="{FFF1ACE9-B2B3-4E83-877B-F9633E8EE135}" type="presParOf" srcId="{A62622B1-7EF4-49B6-9AC7-B54F0E2A0C74}" destId="{A03C5372-D306-43AC-B406-6F8183849431}" srcOrd="4" destOrd="0" presId="urn:microsoft.com/office/officeart/2017/3/layout/DropPinTimeline#1"/>
    <dgm:cxn modelId="{D8A09163-94A5-46BD-9FA2-C3372A01AA32}" type="presParOf" srcId="{A62622B1-7EF4-49B6-9AC7-B54F0E2A0C74}" destId="{90926F0B-05E0-48AF-9C69-5C494731F877}" srcOrd="5" destOrd="0" presId="urn:microsoft.com/office/officeart/2017/3/layout/DropPinTimeline#1"/>
    <dgm:cxn modelId="{80084466-50AF-445A-BE2A-0C51919B9169}" type="presParOf" srcId="{E6F74CED-5217-4282-85F1-1C12DC84731C}" destId="{9EA695E3-93D5-405B-8AF6-0B8537A964FD}" srcOrd="7" destOrd="0" presId="urn:microsoft.com/office/officeart/2017/3/layout/DropPinTimeline#1"/>
    <dgm:cxn modelId="{007CF318-F68B-4FFC-ADA6-3D9D6A3AA152}" type="presParOf" srcId="{E6F74CED-5217-4282-85F1-1C12DC84731C}" destId="{05956D37-804F-419D-9E8C-30D41D06DC3E}" srcOrd="8" destOrd="0" presId="urn:microsoft.com/office/officeart/2017/3/layout/DropPinTimeline#1"/>
    <dgm:cxn modelId="{FAB9E562-4579-4BDB-8C1D-AABEAFCB2610}" type="presParOf" srcId="{05956D37-804F-419D-9E8C-30D41D06DC3E}" destId="{58B7B786-A0AD-4662-8D54-C5C572D2C32C}" srcOrd="0" destOrd="0" presId="urn:microsoft.com/office/officeart/2017/3/layout/DropPinTimeline#1"/>
    <dgm:cxn modelId="{8283382D-2F6E-4717-B025-1A8C73B65ADB}" type="presParOf" srcId="{05956D37-804F-419D-9E8C-30D41D06DC3E}" destId="{E4704426-333D-4092-A035-BBC55DB8579D}" srcOrd="1" destOrd="0" presId="urn:microsoft.com/office/officeart/2017/3/layout/DropPinTimeline#1"/>
    <dgm:cxn modelId="{85723DC0-955B-4B2A-AF28-CF8BFFC2E264}" type="presParOf" srcId="{E4704426-333D-4092-A035-BBC55DB8579D}" destId="{A55439AF-6893-479D-8B57-31FBC13C553F}" srcOrd="0" destOrd="0" presId="urn:microsoft.com/office/officeart/2017/3/layout/DropPinTimeline#1"/>
    <dgm:cxn modelId="{91888A85-75D0-4D33-9F39-A49766251D61}" type="presParOf" srcId="{E4704426-333D-4092-A035-BBC55DB8579D}" destId="{A22B1C16-7FF0-4DBE-B32E-E43FEB1E2EAC}" srcOrd="1" destOrd="0" presId="urn:microsoft.com/office/officeart/2017/3/layout/DropPinTimeline#1"/>
    <dgm:cxn modelId="{CD06CDC2-25F5-44FB-B0B1-C39F32E155BE}" type="presParOf" srcId="{05956D37-804F-419D-9E8C-30D41D06DC3E}" destId="{1B55AA6D-649D-4145-93EB-08B866A4D4E5}" srcOrd="2" destOrd="0" presId="urn:microsoft.com/office/officeart/2017/3/layout/DropPinTimeline#1"/>
    <dgm:cxn modelId="{0B21D911-BF72-41CD-BB03-4F9717477846}" type="presParOf" srcId="{05956D37-804F-419D-9E8C-30D41D06DC3E}" destId="{3FA5D5AE-9CAE-4D19-9765-BCEE62095312}" srcOrd="3" destOrd="0" presId="urn:microsoft.com/office/officeart/2017/3/layout/DropPinTimeline#1"/>
    <dgm:cxn modelId="{80BFAECA-ADC5-41A5-BA11-A4CC8D9557A9}" type="presParOf" srcId="{05956D37-804F-419D-9E8C-30D41D06DC3E}" destId="{FE6CA7EB-68EC-4E76-9051-08C4CF370101}" srcOrd="4" destOrd="0" presId="urn:microsoft.com/office/officeart/2017/3/layout/DropPinTimeline#1"/>
    <dgm:cxn modelId="{98E4E629-85DB-45DC-A90A-9FAAB58EFF55}" type="presParOf" srcId="{05956D37-804F-419D-9E8C-30D41D06DC3E}" destId="{070CED43-982E-487C-9CC2-CFAEABD4D2D8}" srcOrd="5" destOrd="0" presId="urn:microsoft.com/office/officeart/2017/3/layout/DropPinTimeline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31510-5AB8-415B-A513-D819A6121198}">
      <dsp:nvSpPr>
        <dsp:cNvPr id="0" name=""/>
        <dsp:cNvSpPr/>
      </dsp:nvSpPr>
      <dsp:spPr>
        <a:xfrm>
          <a:off x="0" y="2074"/>
          <a:ext cx="5142433" cy="984870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DE5F0-2A95-4436-84B8-17941D3445A0}">
      <dsp:nvSpPr>
        <dsp:cNvPr id="0" name=""/>
        <dsp:cNvSpPr/>
      </dsp:nvSpPr>
      <dsp:spPr>
        <a:xfrm>
          <a:off x="297923" y="223670"/>
          <a:ext cx="542208" cy="541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D5DBB-9F07-43F2-8407-ED69089AE91D}">
      <dsp:nvSpPr>
        <dsp:cNvPr id="0" name=""/>
        <dsp:cNvSpPr/>
      </dsp:nvSpPr>
      <dsp:spPr>
        <a:xfrm>
          <a:off x="1138054" y="2074"/>
          <a:ext cx="3605589" cy="123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90" tIns="130290" rIns="130290" bIns="1302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Últimos 5 años (2019-2024).</a:t>
          </a:r>
        </a:p>
      </dsp:txBody>
      <dsp:txXfrm>
        <a:off x="1138054" y="2074"/>
        <a:ext cx="3605589" cy="1231087"/>
      </dsp:txXfrm>
    </dsp:sp>
    <dsp:sp modelId="{A2AEA179-BD59-46E2-A1A2-FC1877ECF8E0}">
      <dsp:nvSpPr>
        <dsp:cNvPr id="0" name=""/>
        <dsp:cNvSpPr/>
      </dsp:nvSpPr>
      <dsp:spPr>
        <a:xfrm>
          <a:off x="0" y="1456996"/>
          <a:ext cx="5142433" cy="984870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AE6F4-619D-4D00-82C3-36C728D3C19A}">
      <dsp:nvSpPr>
        <dsp:cNvPr id="0" name=""/>
        <dsp:cNvSpPr/>
      </dsp:nvSpPr>
      <dsp:spPr>
        <a:xfrm>
          <a:off x="297923" y="1678591"/>
          <a:ext cx="542208" cy="541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FCAE-3EC6-4F47-9220-9DB693B2563D}">
      <dsp:nvSpPr>
        <dsp:cNvPr id="0" name=""/>
        <dsp:cNvSpPr/>
      </dsp:nvSpPr>
      <dsp:spPr>
        <a:xfrm>
          <a:off x="1138054" y="1456996"/>
          <a:ext cx="3605589" cy="123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90" tIns="130290" rIns="130290" bIns="1302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Áreas como </a:t>
          </a:r>
          <a:r>
            <a:rPr lang="es-CO" sz="2400" kern="1200" dirty="0" err="1"/>
            <a:t>Computer</a:t>
          </a:r>
          <a:r>
            <a:rPr lang="es-CO" sz="2400" kern="1200" dirty="0"/>
            <a:t> </a:t>
          </a:r>
          <a:r>
            <a:rPr lang="es-CO" sz="2400" kern="1200" dirty="0" err="1"/>
            <a:t>Science</a:t>
          </a:r>
          <a:r>
            <a:rPr lang="es-CO" sz="2400" kern="1200" dirty="0"/>
            <a:t>, </a:t>
          </a:r>
          <a:r>
            <a:rPr lang="es-CO" sz="2400" kern="1200" dirty="0" err="1"/>
            <a:t>Engineering</a:t>
          </a:r>
          <a:r>
            <a:rPr lang="es-CO" sz="2400" kern="1200" dirty="0"/>
            <a:t>, </a:t>
          </a:r>
          <a:r>
            <a:rPr lang="es-CO" sz="2400" kern="1200" dirty="0" err="1"/>
            <a:t>Economics</a:t>
          </a:r>
          <a:r>
            <a:rPr lang="es-CO" sz="2400" kern="1200" dirty="0"/>
            <a:t>, </a:t>
          </a:r>
          <a:r>
            <a:rPr lang="es-CO" sz="2400" kern="1200" dirty="0" err="1"/>
            <a:t>Econometrics</a:t>
          </a:r>
          <a:r>
            <a:rPr lang="es-CO" sz="2400" kern="1200" dirty="0"/>
            <a:t> and </a:t>
          </a:r>
          <a:r>
            <a:rPr lang="es-CO" sz="2400" kern="1200" dirty="0" err="1"/>
            <a:t>Finance</a:t>
          </a:r>
          <a:r>
            <a:rPr lang="es-CO" sz="2400" kern="1200" dirty="0"/>
            <a:t>.</a:t>
          </a:r>
        </a:p>
      </dsp:txBody>
      <dsp:txXfrm>
        <a:off x="1138054" y="1456996"/>
        <a:ext cx="3605589" cy="1231087"/>
      </dsp:txXfrm>
    </dsp:sp>
    <dsp:sp modelId="{63374745-8AD3-4D23-871D-9A1A3F7B124D}">
      <dsp:nvSpPr>
        <dsp:cNvPr id="0" name=""/>
        <dsp:cNvSpPr/>
      </dsp:nvSpPr>
      <dsp:spPr>
        <a:xfrm>
          <a:off x="0" y="2911917"/>
          <a:ext cx="5142433" cy="984870"/>
        </a:xfrm>
        <a:prstGeom prst="roundRect">
          <a:avLst>
            <a:gd name="adj" fmla="val 10000"/>
          </a:avLst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67C28-8E5A-45C2-A524-6538B2C33B2B}">
      <dsp:nvSpPr>
        <dsp:cNvPr id="0" name=""/>
        <dsp:cNvSpPr/>
      </dsp:nvSpPr>
      <dsp:spPr>
        <a:xfrm>
          <a:off x="297923" y="3133513"/>
          <a:ext cx="542208" cy="541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F2047-01C8-43C7-9C6A-A0B194366454}">
      <dsp:nvSpPr>
        <dsp:cNvPr id="0" name=""/>
        <dsp:cNvSpPr/>
      </dsp:nvSpPr>
      <dsp:spPr>
        <a:xfrm>
          <a:off x="1138054" y="2911917"/>
          <a:ext cx="3605589" cy="123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90" tIns="130290" rIns="130290" bIns="13029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Estudios que estén en idioma en inglés y español</a:t>
          </a:r>
        </a:p>
      </dsp:txBody>
      <dsp:txXfrm>
        <a:off x="1138054" y="2911917"/>
        <a:ext cx="3605589" cy="123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31510-5AB8-415B-A513-D819A6121198}">
      <dsp:nvSpPr>
        <dsp:cNvPr id="0" name=""/>
        <dsp:cNvSpPr/>
      </dsp:nvSpPr>
      <dsp:spPr>
        <a:xfrm>
          <a:off x="0" y="210897"/>
          <a:ext cx="5782068" cy="1281833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DE5F0-2A95-4436-84B8-17941D3445A0}">
      <dsp:nvSpPr>
        <dsp:cNvPr id="0" name=""/>
        <dsp:cNvSpPr/>
      </dsp:nvSpPr>
      <dsp:spPr>
        <a:xfrm>
          <a:off x="387754" y="499310"/>
          <a:ext cx="705008" cy="705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D5DBB-9F07-43F2-8407-ED69089AE91D}">
      <dsp:nvSpPr>
        <dsp:cNvPr id="0" name=""/>
        <dsp:cNvSpPr/>
      </dsp:nvSpPr>
      <dsp:spPr>
        <a:xfrm>
          <a:off x="1480517" y="210897"/>
          <a:ext cx="4301550" cy="128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61" tIns="135661" rIns="135661" bIns="13566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article</a:t>
          </a:r>
          <a:r>
            <a:rPr lang="es-ES" sz="2400" kern="1200" dirty="0"/>
            <a:t> and </a:t>
          </a:r>
          <a:r>
            <a:rPr lang="es-ES" sz="2400" kern="1200" dirty="0" err="1"/>
            <a:t>conference</a:t>
          </a:r>
          <a:r>
            <a:rPr lang="es-ES" sz="2400" kern="1200" dirty="0"/>
            <a:t> </a:t>
          </a:r>
          <a:r>
            <a:rPr lang="es-ES" sz="2400" kern="1200" dirty="0" err="1"/>
            <a:t>paper</a:t>
          </a:r>
          <a:endParaRPr lang="es-CO" sz="2400" kern="1200" dirty="0"/>
        </a:p>
      </dsp:txBody>
      <dsp:txXfrm>
        <a:off x="1480517" y="210897"/>
        <a:ext cx="4301550" cy="1281833"/>
      </dsp:txXfrm>
    </dsp:sp>
    <dsp:sp modelId="{A2AEA179-BD59-46E2-A1A2-FC1877ECF8E0}">
      <dsp:nvSpPr>
        <dsp:cNvPr id="0" name=""/>
        <dsp:cNvSpPr/>
      </dsp:nvSpPr>
      <dsp:spPr>
        <a:xfrm>
          <a:off x="0" y="1769884"/>
          <a:ext cx="5782068" cy="1714592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AE6F4-619D-4D00-82C3-36C728D3C19A}">
      <dsp:nvSpPr>
        <dsp:cNvPr id="0" name=""/>
        <dsp:cNvSpPr/>
      </dsp:nvSpPr>
      <dsp:spPr>
        <a:xfrm>
          <a:off x="387754" y="2274676"/>
          <a:ext cx="705008" cy="705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FCAE-3EC6-4F47-9220-9DB693B2563D}">
      <dsp:nvSpPr>
        <dsp:cNvPr id="0" name=""/>
        <dsp:cNvSpPr/>
      </dsp:nvSpPr>
      <dsp:spPr>
        <a:xfrm>
          <a:off x="1480517" y="1986264"/>
          <a:ext cx="4301550" cy="128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61" tIns="135661" rIns="135661" bIns="13566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palabras clave: Machine-</a:t>
          </a:r>
          <a:r>
            <a:rPr lang="es-CO" sz="2400" kern="1200" dirty="0" err="1"/>
            <a:t>learning</a:t>
          </a:r>
          <a:r>
            <a:rPr lang="es-CO" sz="2400" kern="1200" dirty="0"/>
            <a:t>, Machine </a:t>
          </a:r>
          <a:r>
            <a:rPr lang="es-CO" sz="2400" kern="1200" dirty="0" err="1"/>
            <a:t>Learning</a:t>
          </a:r>
          <a:r>
            <a:rPr lang="es-CO" sz="2400" kern="1200" dirty="0"/>
            <a:t>, Internet </a:t>
          </a:r>
          <a:r>
            <a:rPr lang="es-CO" sz="2400" kern="1200" dirty="0" err="1"/>
            <a:t>Of</a:t>
          </a:r>
          <a:r>
            <a:rPr lang="es-CO" sz="2400" kern="1200" dirty="0"/>
            <a:t> </a:t>
          </a:r>
          <a:r>
            <a:rPr lang="es-CO" sz="2400" kern="1200" dirty="0" err="1"/>
            <a:t>Things</a:t>
          </a:r>
          <a:r>
            <a:rPr lang="es-CO" sz="2400" kern="1200" dirty="0"/>
            <a:t> y </a:t>
          </a:r>
          <a:r>
            <a:rPr lang="es-CO" sz="2400" kern="1200" dirty="0" err="1"/>
            <a:t>Health</a:t>
          </a:r>
          <a:r>
            <a:rPr lang="es-CO" sz="2400" kern="1200" dirty="0"/>
            <a:t> Care.</a:t>
          </a:r>
        </a:p>
      </dsp:txBody>
      <dsp:txXfrm>
        <a:off x="1480517" y="1986264"/>
        <a:ext cx="4301550" cy="12818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1021594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8138" y="502751"/>
          <a:ext cx="320851" cy="32085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3781" y="538395"/>
          <a:ext cx="249564" cy="249564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708854" y="890053"/>
          <a:ext cx="232619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kern="1200" spc="120" noProof="0" dirty="0">
              <a:solidFill>
                <a:schemeClr val="tx2"/>
              </a:solidFill>
              <a:latin typeface="Tw Cen MT" panose="020B0602020104020603" pitchFamily="34" charset="77"/>
            </a:rPr>
            <a:t>Sinergia para el comercio electrónico escalable</a:t>
          </a:r>
        </a:p>
      </dsp:txBody>
      <dsp:txXfrm>
        <a:off x="708854" y="890053"/>
        <a:ext cx="2326199" cy="1291450"/>
      </dsp:txXfrm>
    </dsp:sp>
    <dsp:sp modelId="{8E3FB235-DF38-476B-9A0E-B1E583D50944}">
      <dsp:nvSpPr>
        <dsp:cNvPr id="0" name=""/>
        <dsp:cNvSpPr/>
      </dsp:nvSpPr>
      <dsp:spPr>
        <a:xfrm>
          <a:off x="708854" y="436300"/>
          <a:ext cx="232619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000" b="0" kern="1200" spc="140" noProof="0" dirty="0">
              <a:solidFill>
                <a:schemeClr val="tx2"/>
              </a:solidFill>
              <a:latin typeface="Tw Cen MT" panose="020B0602020104020603" pitchFamily="34" charset="77"/>
            </a:rPr>
            <a:t>SEPTIEMBRE DE 20XX</a:t>
          </a:r>
        </a:p>
      </dsp:txBody>
      <dsp:txXfrm>
        <a:off x="708854" y="436300"/>
        <a:ext cx="2326199" cy="453752"/>
      </dsp:txXfrm>
    </dsp:sp>
    <dsp:sp modelId="{9AA05CE5-209F-4AD9-BE2C-2A69F76DA8F4}">
      <dsp:nvSpPr>
        <dsp:cNvPr id="0" name=""/>
        <dsp:cNvSpPr/>
      </dsp:nvSpPr>
      <dsp:spPr>
        <a:xfrm>
          <a:off x="228563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7726" y="2140666"/>
          <a:ext cx="81675" cy="81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67959" y="3539404"/>
          <a:ext cx="320851" cy="32085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803603" y="3575048"/>
          <a:ext cx="249564" cy="249564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369721" y="2181504"/>
          <a:ext cx="240410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kern="1200" spc="120" noProof="0" dirty="0">
              <a:solidFill>
                <a:schemeClr val="tx2"/>
              </a:solidFill>
              <a:latin typeface="Tw Cen MT" panose="020B0602020104020603" pitchFamily="34" charset="77"/>
            </a:rPr>
            <a:t>Divulgación de métricas estandarizadas</a:t>
          </a:r>
        </a:p>
      </dsp:txBody>
      <dsp:txXfrm>
        <a:off x="2369721" y="2181504"/>
        <a:ext cx="2404107" cy="1291450"/>
      </dsp:txXfrm>
    </dsp:sp>
    <dsp:sp modelId="{223C5207-4FA2-4A6C-8F43-20BD55767C99}">
      <dsp:nvSpPr>
        <dsp:cNvPr id="0" name=""/>
        <dsp:cNvSpPr/>
      </dsp:nvSpPr>
      <dsp:spPr>
        <a:xfrm>
          <a:off x="2369721" y="3472954"/>
          <a:ext cx="240410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000" b="0" kern="1200" spc="140" noProof="0" dirty="0">
              <a:solidFill>
                <a:schemeClr val="tx2"/>
              </a:solidFill>
              <a:latin typeface="Tw Cen MT" panose="020B0602020104020603" pitchFamily="34" charset="77"/>
            </a:rPr>
            <a:t>NOVIEMBRE DE 20XX</a:t>
          </a:r>
        </a:p>
      </dsp:txBody>
      <dsp:txXfrm>
        <a:off x="2369721" y="3472954"/>
        <a:ext cx="2404107" cy="453752"/>
      </dsp:txXfrm>
    </dsp:sp>
    <dsp:sp modelId="{4FE5EB5D-4CEF-4D0D-9394-0534E61844BE}">
      <dsp:nvSpPr>
        <dsp:cNvPr id="0" name=""/>
        <dsp:cNvSpPr/>
      </dsp:nvSpPr>
      <dsp:spPr>
        <a:xfrm>
          <a:off x="1928385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87547" y="2140666"/>
          <a:ext cx="81675" cy="81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467780" y="502751"/>
          <a:ext cx="320851" cy="32085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503424" y="538395"/>
          <a:ext cx="249564" cy="249564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4059287" y="890053"/>
          <a:ext cx="2366485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kern="1200" spc="120" noProof="0" dirty="0">
              <a:solidFill>
                <a:schemeClr val="tx2"/>
              </a:solidFill>
              <a:latin typeface="Tw Cen MT" panose="020B0602020104020603" pitchFamily="34" charset="77"/>
            </a:rPr>
            <a:t>Coordinación de aplicaciones para el negocio electrónico</a:t>
          </a:r>
        </a:p>
      </dsp:txBody>
      <dsp:txXfrm>
        <a:off x="4059287" y="890053"/>
        <a:ext cx="2366485" cy="1291450"/>
      </dsp:txXfrm>
    </dsp:sp>
    <dsp:sp modelId="{2D6C7916-1130-46A8-833B-A6278CBD2192}">
      <dsp:nvSpPr>
        <dsp:cNvPr id="0" name=""/>
        <dsp:cNvSpPr/>
      </dsp:nvSpPr>
      <dsp:spPr>
        <a:xfrm>
          <a:off x="4059287" y="436300"/>
          <a:ext cx="2366485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144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000" b="0" kern="1200" spc="140" noProof="0" dirty="0">
              <a:solidFill>
                <a:schemeClr val="tx2"/>
              </a:solidFill>
              <a:latin typeface="Tw Cen MT" panose="020B0602020104020603" pitchFamily="34" charset="77"/>
            </a:rPr>
            <a:t>ENERO DE 20XX</a:t>
          </a:r>
        </a:p>
      </dsp:txBody>
      <dsp:txXfrm>
        <a:off x="4059287" y="436300"/>
        <a:ext cx="2366485" cy="453752"/>
      </dsp:txXfrm>
    </dsp:sp>
    <dsp:sp modelId="{4D953791-5C2F-4A75-A8F4-6ED7EAB5E015}">
      <dsp:nvSpPr>
        <dsp:cNvPr id="0" name=""/>
        <dsp:cNvSpPr/>
      </dsp:nvSpPr>
      <dsp:spPr>
        <a:xfrm>
          <a:off x="3628206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87368" y="2140666"/>
          <a:ext cx="81675" cy="81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167602" y="3539404"/>
          <a:ext cx="320851" cy="32085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203246" y="3575048"/>
          <a:ext cx="249564" cy="249564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814480" y="2181504"/>
          <a:ext cx="2313876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kern="1200" spc="120" noProof="0" dirty="0">
              <a:solidFill>
                <a:schemeClr val="tx2"/>
              </a:solidFill>
              <a:latin typeface="Tw Cen MT" panose="020B0602020104020603" pitchFamily="34" charset="77"/>
            </a:rPr>
            <a:t>Fomento de metodologías holísticamente superiores</a:t>
          </a:r>
        </a:p>
      </dsp:txBody>
      <dsp:txXfrm>
        <a:off x="5814480" y="2181504"/>
        <a:ext cx="2313876" cy="1291450"/>
      </dsp:txXfrm>
    </dsp:sp>
    <dsp:sp modelId="{7C1E6B4A-59F7-4018-A403-E1CCAEE78BA1}">
      <dsp:nvSpPr>
        <dsp:cNvPr id="0" name=""/>
        <dsp:cNvSpPr/>
      </dsp:nvSpPr>
      <dsp:spPr>
        <a:xfrm>
          <a:off x="5814480" y="3472954"/>
          <a:ext cx="2313876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000" b="0" kern="1200" spc="140" noProof="0" dirty="0">
              <a:solidFill>
                <a:schemeClr val="tx2"/>
              </a:solidFill>
              <a:latin typeface="Tw Cen MT" panose="020B0602020104020603" pitchFamily="34" charset="77"/>
            </a:rPr>
            <a:t>MARZO DE 20XX</a:t>
          </a:r>
        </a:p>
      </dsp:txBody>
      <dsp:txXfrm>
        <a:off x="5814480" y="3472954"/>
        <a:ext cx="2313876" cy="453752"/>
      </dsp:txXfrm>
    </dsp:sp>
    <dsp:sp modelId="{A03C5372-D306-43AC-B406-6F8183849431}">
      <dsp:nvSpPr>
        <dsp:cNvPr id="0" name=""/>
        <dsp:cNvSpPr/>
      </dsp:nvSpPr>
      <dsp:spPr>
        <a:xfrm>
          <a:off x="5328028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287190" y="2140666"/>
          <a:ext cx="81675" cy="81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867423" y="502751"/>
          <a:ext cx="320851" cy="32085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/>
            </a:gs>
            <a:gs pos="100000">
              <a:schemeClr val="accent3"/>
            </a:gs>
          </a:gsLst>
          <a:lin ang="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903067" y="538395"/>
          <a:ext cx="249564" cy="249564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545918" y="890053"/>
          <a:ext cx="231772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kern="1200" spc="120" noProof="0" dirty="0">
              <a:solidFill>
                <a:schemeClr val="tx2"/>
              </a:solidFill>
              <a:latin typeface="Tw Cen MT" panose="020B0602020104020603" pitchFamily="34" charset="77"/>
            </a:rPr>
            <a:t>Implementación de redes estratégicas con necesidades de negocio electrónico atractivas</a:t>
          </a:r>
          <a:endParaRPr lang="es-ES" sz="1500" b="1" kern="1200" spc="120" baseline="0" noProof="0" dirty="0">
            <a:solidFill>
              <a:schemeClr val="tx2"/>
            </a:solidFill>
            <a:latin typeface="Tw Cen MT" panose="020B0602020104020603" pitchFamily="34" charset="77"/>
          </a:endParaRPr>
        </a:p>
      </dsp:txBody>
      <dsp:txXfrm>
        <a:off x="7545918" y="890053"/>
        <a:ext cx="2317728" cy="1291450"/>
      </dsp:txXfrm>
    </dsp:sp>
    <dsp:sp modelId="{3FA5D5AE-9CAE-4D19-9765-BCEE62095312}">
      <dsp:nvSpPr>
        <dsp:cNvPr id="0" name=""/>
        <dsp:cNvSpPr/>
      </dsp:nvSpPr>
      <dsp:spPr>
        <a:xfrm>
          <a:off x="7545918" y="436300"/>
          <a:ext cx="231772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000" b="0" kern="1200" spc="140" noProof="0" dirty="0">
              <a:solidFill>
                <a:schemeClr val="tx2"/>
              </a:solidFill>
              <a:latin typeface="Tw Cen MT" panose="020B0602020104020603" pitchFamily="34" charset="77"/>
            </a:rPr>
            <a:t>MAYO DE 20XX</a:t>
          </a:r>
        </a:p>
      </dsp:txBody>
      <dsp:txXfrm>
        <a:off x="7545918" y="436300"/>
        <a:ext cx="2317728" cy="453752"/>
      </dsp:txXfrm>
    </dsp:sp>
    <dsp:sp modelId="{FE6CA7EB-68EC-4E76-9051-08C4CF370101}">
      <dsp:nvSpPr>
        <dsp:cNvPr id="0" name=""/>
        <dsp:cNvSpPr/>
      </dsp:nvSpPr>
      <dsp:spPr>
        <a:xfrm>
          <a:off x="702784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987011" y="2140666"/>
          <a:ext cx="81675" cy="81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#1">
  <dgm:title val="Escala de tiempo con chinchetas"/>
  <dgm:desc val="Se usa para mostrar una lista de eventos en orden cronológico. Un recuadro invisible junto a la chincheta contiene la fecha y justo debajo está la descripción. Puede mostrar cierta cantidad de texto con el formato de fecha de longitud media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0175283-229A-4F5F-9DFA-1F92EAA927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6F6A4B-6373-4887-89DA-53386FAB4E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E46649-C677-4990-BF0A-E85FC35BB143}" type="datetime1">
              <a:rPr lang="es-ES" smtClean="0"/>
              <a:t>27/02/2024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725007-2A21-48A1-9E5A-231B265B3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C09BF5-426E-412D-AFEA-FE30D83B4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0EFC00-6002-45FF-8385-9CF07DD24D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93891-8491-458C-BF08-102422F1C929}" type="datetime1">
              <a:rPr lang="es-ES" smtClean="0"/>
              <a:pPr/>
              <a:t>27/02/2024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E82FD2-F864-2E4E-ACF0-2DBC196A706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E82FD2-F864-2E4E-ACF0-2DBC196A706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05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578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262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009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15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82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34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87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8B6EC-B474-868D-C31B-68FA66FF3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DF3EF2E-9D39-11DE-77BF-9317AAE3B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DA453A-0AA6-AA7E-25E3-87CD0E24F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A38E6F-68F5-4889-C707-29E1FC453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43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6F41C-A0C4-6048-31BD-1ADB27FB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4C074CC-93D0-3CB0-5D8D-D416E15FB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15925C9-378B-92A6-76DF-8B6612126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99E452-0B98-4D3E-E6A6-CF2BAA566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88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04BEF-AC15-CA42-7F22-7313764CA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31F6ED-FB87-60B6-4674-3A1130A84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65FBC97-FE65-6CFE-DD8B-F1FB68CE5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4CED0-4C4F-97AE-D43D-D1958E68B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9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0AF88-A2AC-7368-34C1-42CECA74E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347D8C-C6CE-0624-F4AF-9E67C6820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1E6F5D3-50E0-EB40-8434-66F4B8F70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0CB04-9E25-7C1C-E84C-EE2E295DE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13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04005-7E91-81CB-2780-8ED675AC0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99B4D8-2AC9-CB76-4D53-69B5E6004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1A9735-9B59-1780-2071-7C419BABD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61FBFD-1EED-276E-59A6-098A0B884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94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tlCol="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6016" y="2551819"/>
            <a:ext cx="2952599" cy="178164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4AE69156-E656-4F5B-97AD-7AC7C7585F09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 rtlCol="0"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3A111CE0-A95D-4CB9-9110-F93B15DBE5A3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 rtlCol="0"/>
          <a:lstStyle>
            <a:lvl1pPr algn="r">
              <a:defRPr sz="1000"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rtlCol="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6016" y="2551819"/>
            <a:ext cx="4413068" cy="3539265"/>
          </a:xfrm>
        </p:spPr>
        <p:txBody>
          <a:bodyPr rtlCol="0"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EE2A60CC-CAB3-4074-9290-24F27F7F9178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1069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5132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032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6016" y="2551819"/>
            <a:ext cx="2952599" cy="3539265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>
            <a:lvl1pPr>
              <a:defRPr sz="1000"/>
            </a:lvl1pPr>
          </a:lstStyle>
          <a:p>
            <a:pPr rtl="0"/>
            <a:fld id="{C9C83747-D13E-4631-B87D-0411FF1B8827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rtlCol="0"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2075245"/>
            <a:ext cx="4446062" cy="3295405"/>
          </a:xfrm>
        </p:spPr>
        <p:txBody>
          <a:bodyPr rtlCol="0"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3284ACAA-9945-460B-A2B8-24738A3991E3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rtlCol="0"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 rtlCol="0"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9ED3A095-F9A1-4AA7-BFBF-4FF3A836BE2F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0696CF17-4AF8-46E0-A089-A65FFF28D0A6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64" y="2145265"/>
            <a:ext cx="8348472" cy="2363568"/>
          </a:xfrm>
          <a:noFill/>
        </p:spPr>
        <p:txBody>
          <a:bodyPr rtlCol="0"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BFDFB948-00E7-43E8-B564-E2A863EFBC04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852684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pPr rtl="0"/>
            <a:r>
              <a:rPr lang="es-ES" sz="16600" noProof="0" dirty="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526298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pPr rtl="0"/>
            <a:r>
              <a:rPr lang="es-ES" sz="16600" noProof="0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 rtlCol="0"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ozca al equip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09D4CDB5-858F-4316-8E65-E9D4E02E081F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00773" y="2922586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posición de imagen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00773" y="4539115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0" name="Marcador de posición de imagen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2994" y="2922586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3" name="Marcador de posición de imagen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5" name="Marcador de texto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72994" y="4539115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017" y="978408"/>
            <a:ext cx="8357616" cy="1088136"/>
          </a:xfrm>
        </p:spPr>
        <p:txBody>
          <a:bodyPr rtlCol="0"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ozca al equip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091D9F6D-0ADC-4738-BBB0-33A85D3B17AB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044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posición de imagen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9251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posición de imagen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texto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955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6" name="Marcador de posición de imagen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7" name="Marcador de texto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8" name="Marcador de texto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7162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9" name="Marcador de posición de imagen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texto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1" name="Marcador de texto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8044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2" name="Marcador de posición de imagen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3" name="Marcador de texto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4" name="Marcador de texto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19251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5" name="Marcador de posición de imagen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texto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7" name="Marcador de texto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15955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8" name="Marcador de posición de imagen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9" name="Marcador de texto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0" name="Marcador de texto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7162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017" y="1033272"/>
            <a:ext cx="8357616" cy="969264"/>
          </a:xfrm>
        </p:spPr>
        <p:txBody>
          <a:bodyPr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pPr rtl="0"/>
            <a:fld id="{5527DF2D-20F4-4774-ACA8-3622BE27192C}" type="datetime1">
              <a:rPr lang="es-ES" noProof="0" smtClean="0"/>
              <a:t>27/02/2024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17FE74-AF3C-D54E-D787-06C3B09C51E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20002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Renting Colombia Clasificación Pública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50" y="451500"/>
            <a:ext cx="4598175" cy="1781642"/>
          </a:xfrm>
        </p:spPr>
        <p:txBody>
          <a:bodyPr rtlCol="0">
            <a:noAutofit/>
          </a:bodyPr>
          <a:lstStyle/>
          <a:p>
            <a:pPr algn="l"/>
            <a:r>
              <a:rPr lang="es-ES" sz="2400" b="1" dirty="0"/>
              <a:t>Integrantes</a:t>
            </a:r>
          </a:p>
          <a:p>
            <a:pPr algn="l"/>
            <a:r>
              <a:rPr lang="es-ES" sz="2400" dirty="0"/>
              <a:t>Mónica González Ramírez</a:t>
            </a:r>
          </a:p>
          <a:p>
            <a:r>
              <a:rPr lang="es-ES" sz="2400" dirty="0"/>
              <a:t>Laura David Tangarife</a:t>
            </a:r>
          </a:p>
          <a:p>
            <a:pPr algn="l"/>
            <a:endParaRPr lang="es-CO" sz="2400" dirty="0"/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EC58393-FADE-4230-9BF7-311D876214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9686" b="9686"/>
          <a:stretch/>
        </p:blipFill>
        <p:spPr>
          <a:xfrm>
            <a:off x="3686175" y="0"/>
            <a:ext cx="8505825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87" y="3429000"/>
            <a:ext cx="9176891" cy="3199924"/>
          </a:xfrm>
        </p:spPr>
        <p:txBody>
          <a:bodyPr rtlCol="0"/>
          <a:lstStyle/>
          <a:p>
            <a:pPr rtl="0"/>
            <a:r>
              <a:rPr lang="es-ES" sz="2800" dirty="0"/>
              <a:t>Revisión sistemática de literatura sobre </a:t>
            </a:r>
            <a:r>
              <a:rPr lang="es-ES" dirty="0" err="1"/>
              <a:t>ransomware</a:t>
            </a:r>
            <a:r>
              <a:rPr lang="es-ES" dirty="0"/>
              <a:t> a través de un ciberataque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63FF20D-25E7-15BA-477D-6807D4B39C96}"/>
              </a:ext>
            </a:extLst>
          </p:cNvPr>
          <p:cNvGrpSpPr/>
          <p:nvPr/>
        </p:nvGrpSpPr>
        <p:grpSpPr>
          <a:xfrm>
            <a:off x="8825347" y="5846618"/>
            <a:ext cx="2760112" cy="900545"/>
            <a:chOff x="8285018" y="5666509"/>
            <a:chExt cx="3269673" cy="10668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03D291-D7ED-E8CE-C11D-44B0657D6FF7}"/>
                </a:ext>
              </a:extLst>
            </p:cNvPr>
            <p:cNvSpPr/>
            <p:nvPr/>
          </p:nvSpPr>
          <p:spPr>
            <a:xfrm>
              <a:off x="8285018" y="5666509"/>
              <a:ext cx="3269673" cy="106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30" name="Picture 6" descr="Universidad de Medellín">
              <a:extLst>
                <a:ext uri="{FF2B5EF4-FFF2-40B4-BE49-F238E27FC236}">
                  <a16:creationId xmlns:a16="http://schemas.microsoft.com/office/drawing/2014/main" id="{AF769181-95B0-2A64-631C-475A89DA3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3967" y="5744052"/>
              <a:ext cx="2849287" cy="884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86EB21BF-F21C-AA65-282A-BDCC589A8AAB}"/>
              </a:ext>
            </a:extLst>
          </p:cNvPr>
          <p:cNvSpPr/>
          <p:nvPr/>
        </p:nvSpPr>
        <p:spPr>
          <a:xfrm>
            <a:off x="0" y="45868"/>
            <a:ext cx="3702571" cy="35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434CA-F30A-8888-3D4E-67FE0FDB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A4BC2B4F-48F5-740D-835D-EE2CB355AA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F940CF-19D9-DEA4-4C3B-CCA9A0AE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s-ES" dirty="0"/>
              <a:t>ESTRATEGIA DE BÚSQUEDA</a:t>
            </a:r>
          </a:p>
        </p:txBody>
      </p:sp>
    </p:spTree>
    <p:extLst>
      <p:ext uri="{BB962C8B-B14F-4D97-AF65-F5344CB8AC3E}">
        <p14:creationId xmlns:p14="http://schemas.microsoft.com/office/powerpoint/2010/main" val="164311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51650"/>
            <a:ext cx="6192892" cy="1198800"/>
          </a:xfrm>
        </p:spPr>
        <p:txBody>
          <a:bodyPr rtlCol="0"/>
          <a:lstStyle/>
          <a:p>
            <a:pPr rtl="0"/>
            <a:r>
              <a:rPr lang="es-ES" dirty="0"/>
              <a:t>Bases de datos científicas</a:t>
            </a:r>
          </a:p>
        </p:txBody>
      </p:sp>
      <p:graphicFrame>
        <p:nvGraphicFramePr>
          <p:cNvPr id="21" name="Tabla 4">
            <a:extLst>
              <a:ext uri="{FF2B5EF4-FFF2-40B4-BE49-F238E27FC236}">
                <a16:creationId xmlns:a16="http://schemas.microsoft.com/office/drawing/2014/main" id="{47D234C6-5775-45F6-AF2D-88B4142B3E4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2730166"/>
              </p:ext>
            </p:extLst>
          </p:nvPr>
        </p:nvGraphicFramePr>
        <p:xfrm>
          <a:off x="693738" y="2705100"/>
          <a:ext cx="10745285" cy="212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5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50368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4905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71246">
                <a:tc>
                  <a:txBody>
                    <a:bodyPr/>
                    <a:lstStyle/>
                    <a:p>
                      <a:pPr algn="ctr" rtl="0"/>
                      <a:endParaRPr lang="es-ES" noProof="0">
                        <a:latin typeface="Tw Cen MT" panose="020B0602020104020603" pitchFamily="34" charset="7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b="0" spc="140" noProof="0">
                          <a:latin typeface="Tw Cen MT" panose="020B0602020104020603" pitchFamily="34" charset="77"/>
                        </a:rPr>
                        <a:t>B2B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b="0" spc="140" noProof="0">
                          <a:latin typeface="Tw Cen MT" panose="020B0602020104020603" pitchFamily="34" charset="77"/>
                        </a:rPr>
                        <a:t>CADENA LOGÍSTICA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b="0" spc="140" noProof="0">
                          <a:latin typeface="Tw Cen MT" panose="020B0602020104020603" pitchFamily="34" charset="77"/>
                        </a:rPr>
                        <a:t>RETORNO SOBRE LA INVERSIÓN (ROI)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800" b="0" spc="140" noProof="0">
                          <a:latin typeface="Tw Cen MT" panose="020B0602020104020603" pitchFamily="34" charset="77"/>
                        </a:rPr>
                        <a:t>COMERCIO ELECTRÓNICO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T1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4,5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2,3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1,7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T2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3,2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5,1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4,4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T3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2,1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1,7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2,5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2,8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T4</a:t>
                      </a:r>
                    </a:p>
                  </a:txBody>
                  <a:tcPr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4,5</a:t>
                      </a:r>
                    </a:p>
                  </a:txBody>
                  <a:tcPr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2,2</a:t>
                      </a:r>
                    </a:p>
                  </a:txBody>
                  <a:tcPr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1,7</a:t>
                      </a:r>
                    </a:p>
                  </a:txBody>
                  <a:tcPr anchor="ctr">
                    <a:solidFill>
                      <a:srgbClr val="F9EB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500" noProof="0" dirty="0">
                          <a:solidFill>
                            <a:schemeClr val="tx2"/>
                          </a:solidFill>
                          <a:latin typeface="Tw Cen MT" panose="020B0602020104020603" pitchFamily="34" charset="77"/>
                        </a:rPr>
                        <a:t>7</a:t>
                      </a:r>
                    </a:p>
                  </a:txBody>
                  <a:tcPr anchor="ctr">
                    <a:solidFill>
                      <a:srgbClr val="F9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4B1DEC-01E3-564E-AB68-04228054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/>
          <a:p>
            <a:pPr rtl="0"/>
            <a:fld id="{5E273CC4-C407-4615-862F-90315D00EB58}" type="datetime1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503702-AE9F-514C-8035-3C03A5CA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D8CC6-5AA3-F948-9D06-5681F95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D0B1A95-A3A7-C7F6-6DDB-10EA4967A302}"/>
              </a:ext>
            </a:extLst>
          </p:cNvPr>
          <p:cNvSpPr/>
          <p:nvPr/>
        </p:nvSpPr>
        <p:spPr>
          <a:xfrm>
            <a:off x="0" y="45868"/>
            <a:ext cx="3702571" cy="35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superiores, una redondeada y la otra cortada 6">
            <a:extLst>
              <a:ext uri="{FF2B5EF4-FFF2-40B4-BE49-F238E27FC236}">
                <a16:creationId xmlns:a16="http://schemas.microsoft.com/office/drawing/2014/main" id="{6F2CE1E7-17E3-394D-EB82-1FBDDA574862}"/>
              </a:ext>
            </a:extLst>
          </p:cNvPr>
          <p:cNvSpPr/>
          <p:nvPr/>
        </p:nvSpPr>
        <p:spPr>
          <a:xfrm>
            <a:off x="6886575" y="856157"/>
            <a:ext cx="2162175" cy="1085850"/>
          </a:xfrm>
          <a:prstGeom prst="snip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728847"/>
            <a:ext cx="8447439" cy="107482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PLAN DE LANZAMIENTO DE PRODUCTOS </a:t>
            </a:r>
          </a:p>
        </p:txBody>
      </p:sp>
      <p:grpSp>
        <p:nvGrpSpPr>
          <p:cNvPr id="7" name="Grupo 6" descr="Marcador de posición de escala de tiempo ">
            <a:extLst>
              <a:ext uri="{FF2B5EF4-FFF2-40B4-BE49-F238E27FC236}">
                <a16:creationId xmlns:a16="http://schemas.microsoft.com/office/drawing/2014/main" id="{ACC3A21C-D951-0749-8030-62460C9DFA20}"/>
              </a:ext>
            </a:extLst>
          </p:cNvPr>
          <p:cNvGrpSpPr/>
          <p:nvPr/>
        </p:nvGrpSpPr>
        <p:grpSpPr>
          <a:xfrm>
            <a:off x="1044375" y="2048256"/>
            <a:ext cx="9775507" cy="3818931"/>
            <a:chOff x="1060704" y="2048256"/>
            <a:chExt cx="9775507" cy="381893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46D639-1AF7-9544-89CB-5863F22FD6AD}"/>
                </a:ext>
              </a:extLst>
            </p:cNvPr>
            <p:cNvSpPr/>
            <p:nvPr/>
          </p:nvSpPr>
          <p:spPr>
            <a:xfrm>
              <a:off x="1060704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spc="100">
                  <a:solidFill>
                    <a:schemeClr val="tx2"/>
                  </a:solidFill>
                  <a:latin typeface="Tw Cen MT" panose="020B0602020104020603" pitchFamily="34" charset="77"/>
                </a:rPr>
                <a:t>PLANIFICACIÓN</a:t>
              </a:r>
            </a:p>
            <a:p>
              <a:pPr marL="0" lvl="1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500" kern="1200" spc="140">
                  <a:solidFill>
                    <a:schemeClr val="tx2"/>
                  </a:solidFill>
                  <a:latin typeface="Tw Cen MT" panose="020B0602020104020603" pitchFamily="34" charset="77"/>
                </a:rPr>
                <a:t>Sinergia para el comercio electrónico escalable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49B3011-0D4E-5642-8F55-71996D5CC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5064" y="2537419"/>
              <a:ext cx="640080" cy="640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es-ES" sz="2800">
                  <a:latin typeface="Tw Cen MT" panose="020B0602020104020603" pitchFamily="34" charset="77"/>
                </a:rPr>
                <a:t>1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1CB4AB2-9E97-4D40-B2F1-A3F55B1E9090}"/>
                </a:ext>
              </a:extLst>
            </p:cNvPr>
            <p:cNvSpPr/>
            <p:nvPr/>
          </p:nvSpPr>
          <p:spPr>
            <a:xfrm>
              <a:off x="3047381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spc="160">
                  <a:solidFill>
                    <a:schemeClr val="tx2"/>
                  </a:solidFill>
                  <a:latin typeface="Tw Cen MT" panose="020B0602020104020603" pitchFamily="34" charset="77"/>
                </a:rPr>
                <a:t>MARKETING</a:t>
              </a:r>
            </a:p>
            <a:p>
              <a:pPr marL="0" lvl="1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500" kern="1200" spc="140">
                  <a:solidFill>
                    <a:schemeClr val="tx2"/>
                  </a:solidFill>
                  <a:latin typeface="Tw Cen MT" panose="020B0602020104020603" pitchFamily="34" charset="77"/>
                </a:rPr>
                <a:t>Divulgación de métricas estandarizadas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5E93DBA-8C0F-5C43-9EA8-62F46C375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741" y="2537419"/>
              <a:ext cx="640080" cy="640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es-ES" sz="2800">
                  <a:latin typeface="Tw Cen MT" panose="020B0602020104020603" pitchFamily="34" charset="77"/>
                </a:rPr>
                <a:t>2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F701027-0723-2745-B4FC-2C8285C84695}"/>
                </a:ext>
              </a:extLst>
            </p:cNvPr>
            <p:cNvSpPr/>
            <p:nvPr/>
          </p:nvSpPr>
          <p:spPr>
            <a:xfrm>
              <a:off x="5034058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spc="160">
                  <a:solidFill>
                    <a:schemeClr val="tx2"/>
                  </a:solidFill>
                  <a:latin typeface="Tw Cen MT" panose="020B0602020104020603" pitchFamily="34" charset="77"/>
                </a:rPr>
                <a:t>DISEÑO</a:t>
              </a:r>
            </a:p>
            <a:p>
              <a:pPr marL="0" lvl="1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500" kern="1200" spc="140">
                  <a:solidFill>
                    <a:schemeClr val="tx2"/>
                  </a:solidFill>
                  <a:latin typeface="Tw Cen MT" panose="020B0602020104020603" pitchFamily="34" charset="77"/>
                </a:rPr>
                <a:t>Coordinación de aplicaciones para el negocio electrónico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49F9697-781F-F847-9FE8-C7E9AEF91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18" y="2537419"/>
              <a:ext cx="640080" cy="640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es-ES" sz="2800">
                  <a:latin typeface="Tw Cen MT" panose="020B0602020104020603" pitchFamily="34" charset="77"/>
                </a:rPr>
                <a:t>3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60246C7-7995-0849-8AB1-B92F4280EC69}"/>
                </a:ext>
              </a:extLst>
            </p:cNvPr>
            <p:cNvSpPr/>
            <p:nvPr/>
          </p:nvSpPr>
          <p:spPr>
            <a:xfrm>
              <a:off x="7020735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spc="160">
                  <a:solidFill>
                    <a:schemeClr val="tx2"/>
                  </a:solidFill>
                  <a:latin typeface="Tw Cen MT" panose="020B0602020104020603" pitchFamily="34" charset="77"/>
                </a:rPr>
                <a:t>ESTRATEGIA</a:t>
              </a:r>
            </a:p>
            <a:p>
              <a:pPr marL="0" lvl="1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500" kern="1200" spc="140">
                  <a:solidFill>
                    <a:schemeClr val="tx2"/>
                  </a:solidFill>
                  <a:latin typeface="Tw Cen MT" panose="020B0602020104020603" pitchFamily="34" charset="77"/>
                </a:rPr>
                <a:t>Fomento de metodologías holísticamente superiores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C43EDC7-0C86-824A-B896-9214C6F5E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095" y="2537419"/>
              <a:ext cx="640080" cy="640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es-ES" sz="2800">
                  <a:latin typeface="Tw Cen MT" panose="020B0602020104020603" pitchFamily="34" charset="77"/>
                </a:rPr>
                <a:t>4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6DEB4E-5043-BB4F-B5CF-C6E87E8F4DA3}"/>
                </a:ext>
              </a:extLst>
            </p:cNvPr>
            <p:cNvSpPr/>
            <p:nvPr/>
          </p:nvSpPr>
          <p:spPr>
            <a:xfrm>
              <a:off x="9007411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kern="1200" spc="160">
                  <a:solidFill>
                    <a:schemeClr val="tx2"/>
                  </a:solidFill>
                  <a:latin typeface="Tw Cen MT" panose="020B0602020104020603" pitchFamily="34" charset="77"/>
                </a:rPr>
                <a:t>LANZAMIENTO</a:t>
              </a:r>
            </a:p>
            <a:p>
              <a:pPr marL="0" lvl="1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500" kern="1200" spc="140">
                  <a:solidFill>
                    <a:schemeClr val="tx2"/>
                  </a:solidFill>
                  <a:latin typeface="Tw Cen MT" panose="020B0602020104020603" pitchFamily="34" charset="77"/>
                </a:rPr>
                <a:t>Implementación de redes estratégicas con necesidades de negocio electrónico atractivas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6665D5-90A6-E942-822D-7B06D2ED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1771" y="2537419"/>
              <a:ext cx="640080" cy="640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es-ES" sz="2800">
                  <a:latin typeface="Tw Cen MT" panose="020B0602020104020603" pitchFamily="34" charset="77"/>
                </a:rPr>
                <a:t>5</a:t>
              </a:r>
            </a:p>
          </p:txBody>
        </p:sp>
      </p:grp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3427F9-ABAC-3441-B366-CA953382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/>
          <a:p>
            <a:pPr rtl="0"/>
            <a:fld id="{0313B536-310D-484B-88A9-ED7A28FD095D}" type="datetime1">
              <a:rPr lang="es-ES" smtClean="0"/>
              <a:t>27/02/2024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1F8B4F-7B20-2A48-AB91-C7ECCE2E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6F2842-B659-8D45-B864-958082AA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8447439" cy="1074828"/>
          </a:xfrm>
        </p:spPr>
        <p:txBody>
          <a:bodyPr rtlCol="0"/>
          <a:lstStyle/>
          <a:p>
            <a:pPr rtl="0"/>
            <a:r>
              <a:rPr lang="es-ES" dirty="0"/>
              <a:t>ESCALA DE TIEMPO </a:t>
            </a:r>
          </a:p>
        </p:txBody>
      </p:sp>
      <p:graphicFrame>
        <p:nvGraphicFramePr>
          <p:cNvPr id="2" name="Diagrama 2" descr="Gráfico SmartArt de escala de tiempo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741340"/>
              </p:ext>
            </p:extLst>
          </p:nvPr>
        </p:nvGraphicFramePr>
        <p:xfrm>
          <a:off x="1060036" y="1838632"/>
          <a:ext cx="10215948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CD3688-2CE2-F64C-907B-B43CE780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/>
          <a:p>
            <a:pPr rtl="0"/>
            <a:fld id="{6DA355E9-624B-41EF-AA69-5096641C62F8}" type="datetime1">
              <a:rPr lang="es-ES" smtClean="0"/>
              <a:t>27/02/2024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453A7-9875-B44D-8277-1DB05E4F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F074D-9F29-6C43-83AB-50F59C75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0C02B839-BD0F-4E42-B905-966EFC6BB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3124" b="23124"/>
          <a:stretch/>
        </p:blipFill>
        <p:spPr>
          <a:xfrm>
            <a:off x="3686175" y="0"/>
            <a:ext cx="8505825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</p:spPr>
        <p:txBody>
          <a:bodyPr rtlCol="0"/>
          <a:lstStyle/>
          <a:p>
            <a:pPr rtl="0"/>
            <a:r>
              <a:rPr lang="es-ES"/>
              <a:t>MUCHAS GRACIAS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7C1DE9-AF48-0D39-CB8B-9231AF99DEA0}"/>
              </a:ext>
            </a:extLst>
          </p:cNvPr>
          <p:cNvSpPr/>
          <p:nvPr/>
        </p:nvSpPr>
        <p:spPr>
          <a:xfrm>
            <a:off x="0" y="45868"/>
            <a:ext cx="3702571" cy="35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6">
            <a:extLst>
              <a:ext uri="{FF2B5EF4-FFF2-40B4-BE49-F238E27FC236}">
                <a16:creationId xmlns:a16="http://schemas.microsoft.com/office/drawing/2014/main" id="{4037C1C0-FADA-40C7-B923-037899A2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Arc 207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82F1E9F-2A7B-A648-8627-B11C8B85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18" y="3199768"/>
            <a:ext cx="5085580" cy="30475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n-US" sz="2800" b="1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ciberataque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es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cualquier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hostil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numerosos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medios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robar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manipular,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destruir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o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sistemas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spc="14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2800" kern="1200" spc="1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sp>
        <p:nvSpPr>
          <p:cNvPr id="2076" name="Oval 208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8" name="Rectangle 208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8D80CF-8B32-7944-ADE2-7361CDA2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FB7022-C35F-3AB6-BB80-639CC76CF4F3}"/>
              </a:ext>
            </a:extLst>
          </p:cNvPr>
          <p:cNvSpPr txBox="1">
            <a:spLocks/>
          </p:cNvSpPr>
          <p:nvPr/>
        </p:nvSpPr>
        <p:spPr>
          <a:xfrm>
            <a:off x="510479" y="-121688"/>
            <a:ext cx="9176891" cy="31999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chemeClr val="bg1"/>
                </a:solidFill>
              </a:rPr>
              <a:t>Revisión sistemática de literatura sobre </a:t>
            </a:r>
            <a:r>
              <a:rPr lang="es-ES" dirty="0" err="1">
                <a:solidFill>
                  <a:schemeClr val="bg1"/>
                </a:solidFill>
              </a:rPr>
              <a:t>Ransomware</a:t>
            </a:r>
            <a:r>
              <a:rPr lang="es-ES" dirty="0">
                <a:solidFill>
                  <a:schemeClr val="bg1"/>
                </a:solidFill>
              </a:rPr>
              <a:t> a través de un ciberataque</a:t>
            </a:r>
          </a:p>
        </p:txBody>
      </p:sp>
      <p:pic>
        <p:nvPicPr>
          <p:cNvPr id="2050" name="Picture 2" descr="Robar el concepto de ciberataque de datos">
            <a:extLst>
              <a:ext uri="{FF2B5EF4-FFF2-40B4-BE49-F238E27FC236}">
                <a16:creationId xmlns:a16="http://schemas.microsoft.com/office/drawing/2014/main" id="{7A1BF7D3-6E9B-15EA-46BE-808519764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7018820" y="1084920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bar el concepto de ciberataque de datos">
            <a:extLst>
              <a:ext uri="{FF2B5EF4-FFF2-40B4-BE49-F238E27FC236}">
                <a16:creationId xmlns:a16="http://schemas.microsoft.com/office/drawing/2014/main" id="{873692D8-1046-E2E5-716E-3BA62FC7B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6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0386A5-8AD2-1C49-821C-F0DB60EA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  <p:sp>
        <p:nvSpPr>
          <p:cNvPr id="47" name="Título 46">
            <a:extLst>
              <a:ext uri="{FF2B5EF4-FFF2-40B4-BE49-F238E27FC236}">
                <a16:creationId xmlns:a16="http://schemas.microsoft.com/office/drawing/2014/main" id="{167D37B9-A301-4761-8990-91AFC6B1E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</p:spPr>
        <p:txBody>
          <a:bodyPr wrap="square" rtlCol="0" anchor="ctr">
            <a:normAutofit/>
          </a:bodyPr>
          <a:lstStyle/>
          <a:p>
            <a:pPr rtl="0"/>
            <a:r>
              <a:rPr lang="es-ES" dirty="0"/>
              <a:t>RAMSOMWARE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33" y="2439099"/>
            <a:ext cx="5970559" cy="3539265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Delito cibernético , creado para extorsionar</a:t>
            </a:r>
          </a:p>
          <a:p>
            <a:pPr rtl="0"/>
            <a:r>
              <a:rPr lang="es-E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tipo de ciberataque más frecuente</a:t>
            </a:r>
          </a:p>
          <a:p>
            <a:pPr rtl="0"/>
            <a:r>
              <a:rPr lang="es-E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Cifra los datos de datos en la computadora y exige pago antes de poder ser liberados</a:t>
            </a:r>
          </a:p>
        </p:txBody>
      </p:sp>
      <p:pic>
        <p:nvPicPr>
          <p:cNvPr id="41" name="Marcador de posición de imagen 40">
            <a:extLst>
              <a:ext uri="{FF2B5EF4-FFF2-40B4-BE49-F238E27FC236}">
                <a16:creationId xmlns:a16="http://schemas.microsoft.com/office/drawing/2014/main" id="{CA7AA561-D43A-44FB-9797-ADF1120FE1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8013" r="26419"/>
          <a:stretch/>
        </p:blipFill>
        <p:spPr>
          <a:xfrm>
            <a:off x="6461342" y="0"/>
            <a:ext cx="5730658" cy="6858000"/>
          </a:xfrm>
          <a:noFill/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E0381F0-4BBC-75D6-2D81-C136FA608201}"/>
              </a:ext>
            </a:extLst>
          </p:cNvPr>
          <p:cNvSpPr/>
          <p:nvPr/>
        </p:nvSpPr>
        <p:spPr>
          <a:xfrm>
            <a:off x="0" y="45868"/>
            <a:ext cx="3702571" cy="35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85" y="557929"/>
            <a:ext cx="3119633" cy="1236994"/>
          </a:xfrm>
        </p:spPr>
        <p:txBody>
          <a:bodyPr rtlCol="0"/>
          <a:lstStyle/>
          <a:p>
            <a:pPr rtl="0"/>
            <a:r>
              <a:rPr lang="es-ES" sz="2400" dirty="0"/>
              <a:t>Encuesta</a:t>
            </a:r>
            <a:br>
              <a:rPr lang="es-ES" dirty="0"/>
            </a:br>
            <a:r>
              <a:rPr lang="es-ES" dirty="0"/>
              <a:t>FORTINET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DFE594-D654-1149-885C-D2CCBDE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2B38CE-C1AA-80DB-C3F7-6A9ECEB4E794}"/>
              </a:ext>
            </a:extLst>
          </p:cNvPr>
          <p:cNvSpPr/>
          <p:nvPr/>
        </p:nvSpPr>
        <p:spPr>
          <a:xfrm>
            <a:off x="0" y="45868"/>
            <a:ext cx="3702571" cy="35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00" name="Picture 4" descr="Ilustración del concepto de reunión remota">
            <a:extLst>
              <a:ext uri="{FF2B5EF4-FFF2-40B4-BE49-F238E27FC236}">
                <a16:creationId xmlns:a16="http://schemas.microsoft.com/office/drawing/2014/main" id="{7A9A3725-E382-B8B5-B0A8-E2BAF6C4F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/>
          <a:stretch/>
        </p:blipFill>
        <p:spPr bwMode="auto">
          <a:xfrm>
            <a:off x="267039" y="2181292"/>
            <a:ext cx="4929173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8">
            <a:extLst>
              <a:ext uri="{FF2B5EF4-FFF2-40B4-BE49-F238E27FC236}">
                <a16:creationId xmlns:a16="http://schemas.microsoft.com/office/drawing/2014/main" id="{2C87300E-1B0A-785D-0E8F-716876755E0B}"/>
              </a:ext>
            </a:extLst>
          </p:cNvPr>
          <p:cNvSpPr txBox="1">
            <a:spLocks/>
          </p:cNvSpPr>
          <p:nvPr/>
        </p:nvSpPr>
        <p:spPr>
          <a:xfrm>
            <a:off x="2625581" y="658788"/>
            <a:ext cx="7113738" cy="434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400" spc="140" dirty="0">
                <a:solidFill>
                  <a:srgbClr val="B51200"/>
                </a:solidFill>
                <a:latin typeface="+mj-lt"/>
              </a:rPr>
              <a:t>563 </a:t>
            </a:r>
            <a:r>
              <a:rPr lang="en-US" sz="2400" spc="140" dirty="0" err="1">
                <a:solidFill>
                  <a:srgbClr val="B51200"/>
                </a:solidFill>
                <a:latin typeface="+mj-lt"/>
              </a:rPr>
              <a:t>líderes</a:t>
            </a:r>
            <a:r>
              <a:rPr lang="en-US" sz="2400" spc="140" dirty="0">
                <a:solidFill>
                  <a:srgbClr val="B51200"/>
                </a:solidFill>
                <a:latin typeface="+mj-lt"/>
              </a:rPr>
              <a:t> </a:t>
            </a:r>
            <a:r>
              <a:rPr lang="en-US" sz="2400" spc="140" dirty="0" err="1">
                <a:solidFill>
                  <a:srgbClr val="B51200"/>
                </a:solidFill>
                <a:latin typeface="+mj-lt"/>
              </a:rPr>
              <a:t>ciberseguridad</a:t>
            </a:r>
            <a:r>
              <a:rPr lang="en-US" sz="2400" spc="140" dirty="0">
                <a:solidFill>
                  <a:srgbClr val="B51200"/>
                </a:solidFill>
                <a:latin typeface="+mj-lt"/>
              </a:rPr>
              <a:t> a </a:t>
            </a:r>
            <a:r>
              <a:rPr lang="en-US" sz="2400" spc="140" dirty="0" err="1">
                <a:solidFill>
                  <a:srgbClr val="B51200"/>
                </a:solidFill>
                <a:latin typeface="+mj-lt"/>
              </a:rPr>
              <a:t>nivel</a:t>
            </a:r>
            <a:r>
              <a:rPr lang="en-US" sz="2400" spc="140" dirty="0">
                <a:solidFill>
                  <a:srgbClr val="B51200"/>
                </a:solidFill>
                <a:latin typeface="+mj-lt"/>
              </a:rPr>
              <a:t> </a:t>
            </a:r>
            <a:r>
              <a:rPr lang="en-US" sz="2400" spc="140" dirty="0" err="1">
                <a:solidFill>
                  <a:srgbClr val="B51200"/>
                </a:solidFill>
                <a:latin typeface="+mj-lt"/>
              </a:rPr>
              <a:t>mundial</a:t>
            </a:r>
            <a:endParaRPr lang="en-US" sz="2400" spc="140" dirty="0">
              <a:solidFill>
                <a:srgbClr val="B51200"/>
              </a:solidFill>
              <a:latin typeface="+mj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38B54C-DDEE-9711-5732-7F1EF69BB8B3}"/>
              </a:ext>
            </a:extLst>
          </p:cNvPr>
          <p:cNvSpPr txBox="1"/>
          <p:nvPr/>
        </p:nvSpPr>
        <p:spPr>
          <a:xfrm>
            <a:off x="4931978" y="1717345"/>
            <a:ext cx="1083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140" dirty="0">
                <a:solidFill>
                  <a:srgbClr val="B51200"/>
                </a:solidFill>
                <a:latin typeface="+mj-lt"/>
              </a:rPr>
              <a:t>80%</a:t>
            </a:r>
            <a:endParaRPr lang="es-CO" sz="36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0B851EA-6C02-8A24-E942-FDFC63B9ECBA}"/>
              </a:ext>
            </a:extLst>
          </p:cNvPr>
          <p:cNvSpPr txBox="1">
            <a:spLocks/>
          </p:cNvSpPr>
          <p:nvPr/>
        </p:nvSpPr>
        <p:spPr>
          <a:xfrm>
            <a:off x="6295415" y="1716586"/>
            <a:ext cx="5204667" cy="7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sz="2400" dirty="0"/>
              <a:t>Muy o extremadamente preocupados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B6EF8A7-9EE8-9784-FA2E-D5C7340A13A1}"/>
              </a:ext>
            </a:extLst>
          </p:cNvPr>
          <p:cNvSpPr/>
          <p:nvPr/>
        </p:nvSpPr>
        <p:spPr>
          <a:xfrm>
            <a:off x="11272603" y="378047"/>
            <a:ext cx="919397" cy="3384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B317374-14D2-5B28-B910-9D98503D4F59}"/>
              </a:ext>
            </a:extLst>
          </p:cNvPr>
          <p:cNvSpPr txBox="1"/>
          <p:nvPr/>
        </p:nvSpPr>
        <p:spPr>
          <a:xfrm>
            <a:off x="5043991" y="2633849"/>
            <a:ext cx="10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140" dirty="0">
                <a:solidFill>
                  <a:srgbClr val="B51200"/>
                </a:solidFill>
                <a:latin typeface="+mj-lt"/>
              </a:rPr>
              <a:t>78%</a:t>
            </a:r>
            <a:endParaRPr lang="es-CO" sz="3600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516FE0C-24B4-874E-2951-3612BE6BD803}"/>
              </a:ext>
            </a:extLst>
          </p:cNvPr>
          <p:cNvSpPr txBox="1">
            <a:spLocks/>
          </p:cNvSpPr>
          <p:nvPr/>
        </p:nvSpPr>
        <p:spPr>
          <a:xfrm>
            <a:off x="6407428" y="2633090"/>
            <a:ext cx="5204667" cy="7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sz="2400" dirty="0"/>
              <a:t>Muy o extremadamente preparados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B0BC4B7-F0DD-AAC1-A911-73FF5F99BE42}"/>
              </a:ext>
            </a:extLst>
          </p:cNvPr>
          <p:cNvSpPr txBox="1"/>
          <p:nvPr/>
        </p:nvSpPr>
        <p:spPr>
          <a:xfrm>
            <a:off x="5120071" y="3773076"/>
            <a:ext cx="1083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140" dirty="0">
                <a:solidFill>
                  <a:srgbClr val="B51200"/>
                </a:solidFill>
                <a:latin typeface="+mj-lt"/>
              </a:rPr>
              <a:t>71%</a:t>
            </a:r>
            <a:endParaRPr lang="es-CO" sz="36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18E5A83-D076-98A1-5BA8-1608B2C3CE58}"/>
              </a:ext>
            </a:extLst>
          </p:cNvPr>
          <p:cNvSpPr txBox="1">
            <a:spLocks/>
          </p:cNvSpPr>
          <p:nvPr/>
        </p:nvSpPr>
        <p:spPr>
          <a:xfrm>
            <a:off x="6295415" y="3773076"/>
            <a:ext cx="5204667" cy="7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sz="2400" dirty="0"/>
              <a:t>Pagó al menos una parte del rescate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E9D3090-4AFA-8BFB-FD11-E9D74BA95CD5}"/>
              </a:ext>
            </a:extLst>
          </p:cNvPr>
          <p:cNvSpPr txBox="1"/>
          <p:nvPr/>
        </p:nvSpPr>
        <p:spPr>
          <a:xfrm>
            <a:off x="5120071" y="4798508"/>
            <a:ext cx="1083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140" dirty="0">
                <a:solidFill>
                  <a:srgbClr val="B51200"/>
                </a:solidFill>
                <a:latin typeface="+mj-lt"/>
              </a:rPr>
              <a:t>72%</a:t>
            </a:r>
            <a:endParaRPr lang="es-CO" sz="3600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81920D01-D348-EE21-3E82-DCDB13CAC322}"/>
              </a:ext>
            </a:extLst>
          </p:cNvPr>
          <p:cNvSpPr txBox="1">
            <a:spLocks/>
          </p:cNvSpPr>
          <p:nvPr/>
        </p:nvSpPr>
        <p:spPr>
          <a:xfrm>
            <a:off x="6307494" y="4765190"/>
            <a:ext cx="5204667" cy="738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sz="2400" dirty="0"/>
              <a:t>Detectó el incidente en horas (minutos)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FDEA6D-2086-E99A-44DB-2EFB89C062BA}"/>
              </a:ext>
            </a:extLst>
          </p:cNvPr>
          <p:cNvSpPr txBox="1"/>
          <p:nvPr/>
        </p:nvSpPr>
        <p:spPr>
          <a:xfrm>
            <a:off x="5164213" y="5837980"/>
            <a:ext cx="1083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140" dirty="0">
                <a:solidFill>
                  <a:srgbClr val="B51200"/>
                </a:solidFill>
                <a:latin typeface="+mj-lt"/>
              </a:rPr>
              <a:t>35%</a:t>
            </a:r>
            <a:endParaRPr lang="es-CO" sz="3600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BFF6F56-D618-5F05-CED8-25715D84BEF4}"/>
              </a:ext>
            </a:extLst>
          </p:cNvPr>
          <p:cNvSpPr txBox="1">
            <a:spLocks/>
          </p:cNvSpPr>
          <p:nvPr/>
        </p:nvSpPr>
        <p:spPr>
          <a:xfrm>
            <a:off x="6407428" y="5837980"/>
            <a:ext cx="5204667" cy="73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sz="2400" dirty="0"/>
              <a:t>Recuperaron todos sus datos después del incidente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E0041-88EC-4348-E5DE-89F8C5457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0AE2D-B34C-2902-B541-3ABB0339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264568"/>
            <a:ext cx="7342315" cy="43288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Analizar el grado de afectación y los riesgos de las empresas víctimas de este tipo de ataques.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048FC-DEB0-0D2D-9FC1-0C980EB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EEB4A5-7613-30BA-9E83-54BFB604699E}"/>
              </a:ext>
            </a:extLst>
          </p:cNvPr>
          <p:cNvSpPr/>
          <p:nvPr/>
        </p:nvSpPr>
        <p:spPr>
          <a:xfrm>
            <a:off x="0" y="45868"/>
            <a:ext cx="3702571" cy="35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8" name="Picture 2" descr="Vector gratuito ilustración de concepto de personas de curiosidad">
            <a:extLst>
              <a:ext uri="{FF2B5EF4-FFF2-40B4-BE49-F238E27FC236}">
                <a16:creationId xmlns:a16="http://schemas.microsoft.com/office/drawing/2014/main" id="{A09CBE81-A4E3-672B-4DA2-AB3821BF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6" y="1625502"/>
            <a:ext cx="3271135" cy="32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46">
            <a:extLst>
              <a:ext uri="{FF2B5EF4-FFF2-40B4-BE49-F238E27FC236}">
                <a16:creationId xmlns:a16="http://schemas.microsoft.com/office/drawing/2014/main" id="{E5CC26D1-20B8-AFFF-C0B4-63C375A04E60}"/>
              </a:ext>
            </a:extLst>
          </p:cNvPr>
          <p:cNvSpPr txBox="1">
            <a:spLocks/>
          </p:cNvSpPr>
          <p:nvPr/>
        </p:nvSpPr>
        <p:spPr>
          <a:xfrm>
            <a:off x="4201381" y="774705"/>
            <a:ext cx="6192892" cy="11981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b="1" dirty="0"/>
              <a:t>Propuesta</a:t>
            </a:r>
          </a:p>
        </p:txBody>
      </p:sp>
    </p:spTree>
    <p:extLst>
      <p:ext uri="{BB962C8B-B14F-4D97-AF65-F5344CB8AC3E}">
        <p14:creationId xmlns:p14="http://schemas.microsoft.com/office/powerpoint/2010/main" val="215951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0CA3C-68F2-108D-996E-1C57A4840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67552952-068A-1010-67B4-0DA771161B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CC4858-F372-D408-0F19-DE023BB7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s-ES" dirty="0"/>
              <a:t>PREGUNTAS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407113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ítulo 21">
            <a:extLst>
              <a:ext uri="{FF2B5EF4-FFF2-40B4-BE49-F238E27FC236}">
                <a16:creationId xmlns:a16="http://schemas.microsoft.com/office/drawing/2014/main" id="{F7062522-DE4A-7544-8DCF-D2D77FAC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59" y="857384"/>
            <a:ext cx="9749040" cy="11415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¿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Cuáles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son las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consecuencias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más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comunes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un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ataque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cibernético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?</a:t>
            </a:r>
            <a:br>
              <a:rPr lang="en-US" sz="2800" kern="1200" dirty="0">
                <a:solidFill>
                  <a:schemeClr val="tx1"/>
                </a:solidFill>
                <a:latin typeface="+mj-lt"/>
              </a:rPr>
            </a:br>
            <a:endParaRPr lang="en-US" sz="28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89DD64-D8ED-B51D-BB03-596FB4ED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7</a:t>
            </a:fld>
            <a:endParaRPr lang="en-US" sz="120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ítulo 21">
            <a:extLst>
              <a:ext uri="{FF2B5EF4-FFF2-40B4-BE49-F238E27FC236}">
                <a16:creationId xmlns:a16="http://schemas.microsoft.com/office/drawing/2014/main" id="{3A11BCA0-EE40-8883-5FC7-AAA38F2A9792}"/>
              </a:ext>
            </a:extLst>
          </p:cNvPr>
          <p:cNvSpPr txBox="1">
            <a:spLocks/>
          </p:cNvSpPr>
          <p:nvPr/>
        </p:nvSpPr>
        <p:spPr>
          <a:xfrm>
            <a:off x="1892059" y="2489001"/>
            <a:ext cx="9749040" cy="1377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¿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Cuáles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son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los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riesgos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más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comunes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los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que se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ven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expuestas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las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empresas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después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sufrir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un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ataque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cibernético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24" name="Título 21">
            <a:extLst>
              <a:ext uri="{FF2B5EF4-FFF2-40B4-BE49-F238E27FC236}">
                <a16:creationId xmlns:a16="http://schemas.microsoft.com/office/drawing/2014/main" id="{61322F46-1DF8-9EDE-8440-6D3FB7100CC6}"/>
              </a:ext>
            </a:extLst>
          </p:cNvPr>
          <p:cNvSpPr txBox="1">
            <a:spLocks/>
          </p:cNvSpPr>
          <p:nvPr/>
        </p:nvSpPr>
        <p:spPr>
          <a:xfrm>
            <a:off x="1919441" y="4494052"/>
            <a:ext cx="9721658" cy="18268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¿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Qué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medidas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se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están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tomando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para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mitigar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los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riesgos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por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robo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información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un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ataque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cibernético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?</a:t>
            </a:r>
            <a:br>
              <a:rPr lang="en-US" sz="2800" dirty="0">
                <a:solidFill>
                  <a:schemeClr val="tx1"/>
                </a:solidFill>
                <a:latin typeface="+mj-lt"/>
              </a:rPr>
            </a:b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4D6C09B-1343-0F9A-5471-A0A2DA3082CA}"/>
              </a:ext>
            </a:extLst>
          </p:cNvPr>
          <p:cNvSpPr/>
          <p:nvPr/>
        </p:nvSpPr>
        <p:spPr>
          <a:xfrm>
            <a:off x="475230" y="2489001"/>
            <a:ext cx="1141523" cy="11415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/>
              <a:t>2</a:t>
            </a:r>
            <a:endParaRPr lang="es-CO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C77646F4-B0BC-A938-3D9A-F16B8E6F095A}"/>
              </a:ext>
            </a:extLst>
          </p:cNvPr>
          <p:cNvSpPr/>
          <p:nvPr/>
        </p:nvSpPr>
        <p:spPr>
          <a:xfrm>
            <a:off x="475230" y="544747"/>
            <a:ext cx="1141523" cy="11415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/>
              <a:t>1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E26F99C-D7F0-D264-E5C8-800C0BE24092}"/>
              </a:ext>
            </a:extLst>
          </p:cNvPr>
          <p:cNvSpPr/>
          <p:nvPr/>
        </p:nvSpPr>
        <p:spPr>
          <a:xfrm>
            <a:off x="475230" y="4494052"/>
            <a:ext cx="1141523" cy="11415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/>
              <a:t>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194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E6EA4-C203-BA02-A561-799E2E39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6F391-A7C4-8B50-175C-010AF912B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738" y="357349"/>
            <a:ext cx="5402262" cy="1198179"/>
          </a:xfrm>
          <a:solidFill>
            <a:schemeClr val="accent5">
              <a:lumMod val="50000"/>
            </a:schemeClr>
          </a:solidFill>
        </p:spPr>
        <p:txBody>
          <a:bodyPr wrap="square" rtlCol="0" anchor="ctr">
            <a:normAutofit/>
          </a:bodyPr>
          <a:lstStyle/>
          <a:p>
            <a:pPr rtl="0"/>
            <a:r>
              <a:rPr lang="es-ES" dirty="0"/>
              <a:t>CRITERIOS DE INCLUSIÓN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47696F0-6173-4991-F77C-402A449D6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508710"/>
              </p:ext>
            </p:extLst>
          </p:nvPr>
        </p:nvGraphicFramePr>
        <p:xfrm>
          <a:off x="693738" y="2135799"/>
          <a:ext cx="5142433" cy="414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FFDF1D12-9FE7-6969-B758-96706C3FDAC1}"/>
              </a:ext>
            </a:extLst>
          </p:cNvPr>
          <p:cNvSpPr/>
          <p:nvPr/>
        </p:nvSpPr>
        <p:spPr>
          <a:xfrm>
            <a:off x="0" y="-2415"/>
            <a:ext cx="3702571" cy="35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FEA34C3-214E-1ACB-2312-B49A8D275869}"/>
              </a:ext>
            </a:extLst>
          </p:cNvPr>
          <p:cNvSpPr txBox="1">
            <a:spLocks/>
          </p:cNvSpPr>
          <p:nvPr/>
        </p:nvSpPr>
        <p:spPr>
          <a:xfrm>
            <a:off x="6355830" y="405632"/>
            <a:ext cx="540226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2286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spc="300" baseline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CRITERIOS DE exclusión</a:t>
            </a:r>
            <a:endParaRPr lang="es-E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8E78AC3-DFD0-6859-9643-9646AD920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854544"/>
              </p:ext>
            </p:extLst>
          </p:nvPr>
        </p:nvGraphicFramePr>
        <p:xfrm>
          <a:off x="6165927" y="2135798"/>
          <a:ext cx="5782068" cy="369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0501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F557-0D9D-6BAD-0E4E-0DEEB8026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7B245-889E-A5D0-7545-3A839CE2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rmAutofit/>
          </a:bodyPr>
          <a:lstStyle/>
          <a:p>
            <a:pPr rtl="0"/>
            <a:r>
              <a:rPr lang="es-ES" dirty="0"/>
              <a:t>CADENA DE BÚSQUEDA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0C6BB90-A847-C735-054F-480C988AA5D2}"/>
              </a:ext>
            </a:extLst>
          </p:cNvPr>
          <p:cNvSpPr/>
          <p:nvPr/>
        </p:nvSpPr>
        <p:spPr>
          <a:xfrm>
            <a:off x="0" y="45868"/>
            <a:ext cx="3702571" cy="35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D2283A2-A195-2CC7-29C0-7F530845D9C5}"/>
              </a:ext>
            </a:extLst>
          </p:cNvPr>
          <p:cNvSpPr txBox="1"/>
          <p:nvPr/>
        </p:nvSpPr>
        <p:spPr>
          <a:xfrm>
            <a:off x="1490273" y="2616565"/>
            <a:ext cx="9211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300" dirty="0">
                <a:latin typeface="+mj-lt"/>
                <a:ea typeface="+mj-ea"/>
                <a:cs typeface="+mj-cs"/>
              </a:rPr>
              <a:t>Ransomware AND Cybersecurity AND Malware</a:t>
            </a:r>
            <a:endParaRPr lang="es-CO" sz="2800" spc="3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oncepto para landing page de búsqueda">
            <a:extLst>
              <a:ext uri="{FF2B5EF4-FFF2-40B4-BE49-F238E27FC236}">
                <a16:creationId xmlns:a16="http://schemas.microsoft.com/office/drawing/2014/main" id="{D06D1265-BD4B-FCCF-3EBE-69A8F3B0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45" y="3713209"/>
            <a:ext cx="4530309" cy="453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18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632_TF11580736_Win32" id="{869C2B06-B9C9-4EE9-8FD9-85C8151F0F6F}" vid="{84B00FDB-D305-4CF1-B226-FECF847FFA9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2BC193-1E5D-42CA-92FB-CB15BBE1F5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94C50BF-B542-4C65-9576-F6A949345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1970a81-63e5-4e84-b027-169b466d1104}" enabled="1" method="Privileged" siteId="{ca786fa2-aed4-484e-9971-405e25fb6d3d}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color rojo creativa</Template>
  <TotalTime>110</TotalTime>
  <Words>447</Words>
  <Application>Microsoft Office PowerPoint</Application>
  <PresentationFormat>Panorámica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Tw Cen MT</vt:lpstr>
      <vt:lpstr>Tema de Office</vt:lpstr>
      <vt:lpstr>Revisión sistemática de literatura sobre ransomware a través de un ciberataque</vt:lpstr>
      <vt:lpstr>Un ciberataque es cualquier tipo de actividad hostil que utiliza numerosos medios para robar, manipular, destruir datos, o sistemas de información. </vt:lpstr>
      <vt:lpstr>RAMSOMWARE</vt:lpstr>
      <vt:lpstr>Encuesta FORTINET</vt:lpstr>
      <vt:lpstr>Analizar el grado de afectación y los riesgos de las empresas víctimas de este tipo de ataques.</vt:lpstr>
      <vt:lpstr>PREGUNTAS DE INVESTIGACIÓN</vt:lpstr>
      <vt:lpstr>¿Cuáles son las consecuencias más comunes en un ataque cibernético? </vt:lpstr>
      <vt:lpstr>CRITERIOS DE INCLUSIÓN</vt:lpstr>
      <vt:lpstr>CADENA DE BÚSQUEDA</vt:lpstr>
      <vt:lpstr>ESTRATEGIA DE BÚSQUEDA</vt:lpstr>
      <vt:lpstr>Bases de datos científicas</vt:lpstr>
      <vt:lpstr>PLAN DE LANZAMIENTO DE PRODUCTOS </vt:lpstr>
      <vt:lpstr>ESCALA DE TIEMPO 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sistemática de literatura sobre ransomware a través de un ciberataque</dc:title>
  <dc:creator>Laura Maria David Tangarife</dc:creator>
  <cp:lastModifiedBy>Laura Maria David Tangarife</cp:lastModifiedBy>
  <cp:revision>3</cp:revision>
  <dcterms:created xsi:type="dcterms:W3CDTF">2024-02-27T21:26:41Z</dcterms:created>
  <dcterms:modified xsi:type="dcterms:W3CDTF">2024-02-27T23:56:10Z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HeaderLocations">
    <vt:lpwstr>Tema de Office:8</vt:lpwstr>
  </property>
  <property fmtid="{D5CDD505-2E9C-101B-9397-08002B2CF9AE}" pid="4" name="ClassificationContentMarkingHeaderText">
    <vt:lpwstr>Renting Colombia Clasificación Pública</vt:lpwstr>
  </property>
</Properties>
</file>