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13C3-77CA-4DA5-B2D2-F0FEF593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6000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C1E0B-6DDF-4639-985B-A7D914E33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SG" dirty="0"/>
              <a:t>Ticket pricing solutions</a:t>
            </a:r>
          </a:p>
        </p:txBody>
      </p:sp>
    </p:spTree>
    <p:extLst>
      <p:ext uri="{BB962C8B-B14F-4D97-AF65-F5344CB8AC3E}">
        <p14:creationId xmlns:p14="http://schemas.microsoft.com/office/powerpoint/2010/main" val="174734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63D7-54F4-4AAA-889D-5CA7757F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OBJECTives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DD34-51AD-41BE-B8ED-3F487CA6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To offset the operating costs of the newly installed chairlift, which amount to $1.54 million this season and keep the business profitable.</a:t>
            </a:r>
          </a:p>
          <a:p>
            <a:r>
              <a:rPr lang="en-SG" sz="2800" dirty="0"/>
              <a:t>To maximize profits by either shutting down some of the less used resort facilities to save on expenses or to support higher ticket prices</a:t>
            </a: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304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6522-832A-45B5-A717-B920D558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AC20-8896-4434-8EAB-98170FA27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Evaluate data from more than 300 U.S. ski resorts within the same market segments</a:t>
            </a:r>
          </a:p>
          <a:p>
            <a:r>
              <a:rPr lang="en-SG" sz="2800" dirty="0" err="1"/>
              <a:t>Analyze</a:t>
            </a:r>
            <a:r>
              <a:rPr lang="en-SG" sz="2800" dirty="0"/>
              <a:t> geographical, operational and facility details of other resorts to find possible solutions to increase ticket pricing support for Big Mountain.</a:t>
            </a:r>
          </a:p>
        </p:txBody>
      </p:sp>
    </p:spTree>
    <p:extLst>
      <p:ext uri="{BB962C8B-B14F-4D97-AF65-F5344CB8AC3E}">
        <p14:creationId xmlns:p14="http://schemas.microsoft.com/office/powerpoint/2010/main" val="194792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CCDC-F79F-4CFC-A5A4-F0AD872F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Methods used for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9CEF-2C07-4CB2-AA9D-BF792711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sz="2400" dirty="0"/>
              <a:t>Using average ticket price of all resorts: the prediction might be off by as much as $19.</a:t>
            </a:r>
          </a:p>
          <a:p>
            <a:r>
              <a:rPr lang="en-SG" sz="2400" dirty="0"/>
              <a:t>Using a linear regression model, the prediction error range was reduced to around $10.</a:t>
            </a:r>
          </a:p>
          <a:p>
            <a:r>
              <a:rPr lang="en-SG" sz="2400" dirty="0"/>
              <a:t>Using a random forest regressor, the range was further reduced to around $9</a:t>
            </a:r>
          </a:p>
          <a:p>
            <a:pPr lvl="1"/>
            <a:r>
              <a:rPr lang="en-SG" sz="2000" dirty="0"/>
              <a:t>Features that highly correlates with ticket price: Number of fast quads, runs, vertical drop, and area covered by snow making equipment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409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6FA257-42D1-469F-BDB4-C08675F4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/>
              <a:t>Modeling results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4C67-8AA4-403D-8CA8-A2372C27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Big Mountain current price of $81 ranks in the upper end among the resorts</a:t>
            </a:r>
            <a:r>
              <a:rPr lang="en-SG" dirty="0"/>
              <a:t>.</a:t>
            </a:r>
          </a:p>
          <a:p>
            <a:r>
              <a:rPr lang="en-SG" dirty="0"/>
              <a:t>Using forest regressor model: price can be increased to as high as $95.37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20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381FEE6-8569-42BD-804B-CD8154AF95E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1765693"/>
            <a:ext cx="4821551" cy="2567475"/>
          </a:xfrm>
          <a:prstGeom prst="rect">
            <a:avLst/>
          </a:prstGeom>
        </p:spPr>
      </p:pic>
      <p:pic>
        <p:nvPicPr>
          <p:cNvPr id="36" name="Picture 22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24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4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84C8-DF71-4771-827C-1B479F4A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17F9-E22C-47E4-9673-E4009772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Close up to 5 least used runs</a:t>
            </a:r>
          </a:p>
          <a:p>
            <a:pPr lvl="1"/>
            <a:r>
              <a:rPr lang="en-US" dirty="0"/>
              <a:t>Decrease support for ticket price by as much as $0.70</a:t>
            </a:r>
          </a:p>
          <a:p>
            <a:pPr lvl="1"/>
            <a:r>
              <a:rPr lang="en-US" dirty="0"/>
              <a:t>Revenue projected to drop by around $1.3 million</a:t>
            </a:r>
          </a:p>
          <a:p>
            <a:r>
              <a:rPr lang="en-US" dirty="0"/>
              <a:t>Increase vertical drop by 150 ft and install an additional lift</a:t>
            </a:r>
          </a:p>
          <a:p>
            <a:pPr lvl="1"/>
            <a:r>
              <a:rPr lang="en-US" dirty="0"/>
              <a:t>Increase support for ticket price increase by $1.99</a:t>
            </a:r>
          </a:p>
          <a:p>
            <a:pPr lvl="1"/>
            <a:r>
              <a:rPr lang="en-US" dirty="0"/>
              <a:t>Revenue projected to rise by $3.47 million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Profitable when factored in sum of operational cost of new lift ($1.54 million) and projected revenue drop when closing up to 5 runs (maximum $1.3 million)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1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1A9A-6CF4-4385-A82B-28441DB1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actions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2F40-580B-44FB-B900-4C603157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Big Mountain can raise their price up to $95.37 by increasing vertical drop by 150 ft, installing a new chairlift and closing up to 5 least used runs.</a:t>
            </a:r>
          </a:p>
          <a:p>
            <a:r>
              <a:rPr lang="en-SG" dirty="0"/>
              <a:t>Include other operation expenses (</a:t>
            </a:r>
            <a:r>
              <a:rPr lang="en-US" dirty="0"/>
              <a:t>increase vertical drop, snowmaking area, add or close down any runs)</a:t>
            </a:r>
            <a:r>
              <a:rPr lang="en-SG" dirty="0"/>
              <a:t> for better price analysis</a:t>
            </a:r>
          </a:p>
          <a:p>
            <a:r>
              <a:rPr lang="en-SG" dirty="0"/>
              <a:t>Create and maintain a website to help the company explore projected price support if any combinations </a:t>
            </a:r>
            <a:r>
              <a:rPr lang="en-SG"/>
              <a:t>of pricing solutions </a:t>
            </a:r>
            <a:r>
              <a:rPr lang="en-SG" dirty="0"/>
              <a:t>are implemented </a:t>
            </a:r>
          </a:p>
        </p:txBody>
      </p:sp>
    </p:spTree>
    <p:extLst>
      <p:ext uri="{BB962C8B-B14F-4D97-AF65-F5344CB8AC3E}">
        <p14:creationId xmlns:p14="http://schemas.microsoft.com/office/powerpoint/2010/main" val="12196063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4884</TotalTime>
  <Words>379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Big Mountain resort</vt:lpstr>
      <vt:lpstr>OBJECTives</vt:lpstr>
      <vt:lpstr>Strategies</vt:lpstr>
      <vt:lpstr>Methods used for price prediction</vt:lpstr>
      <vt:lpstr>Modeling results</vt:lpstr>
      <vt:lpstr>Solutions</vt:lpstr>
      <vt:lpstr>Conclusion and future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Phong</dc:creator>
  <cp:lastModifiedBy>Phong</cp:lastModifiedBy>
  <cp:revision>16</cp:revision>
  <dcterms:created xsi:type="dcterms:W3CDTF">2021-05-06T17:27:37Z</dcterms:created>
  <dcterms:modified xsi:type="dcterms:W3CDTF">2021-05-10T05:20:04Z</dcterms:modified>
</cp:coreProperties>
</file>