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7120" cy="50371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7120" cy="3571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7120" cy="16171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7120" cy="53712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2520000"/>
            <a:ext cx="5037120" cy="251712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5760" y="3590280"/>
            <a:ext cx="935712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Websockets con Django Rest Framework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6041880"/>
            <a:ext cx="935712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Pedro Miguel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406640" y="1188720"/>
            <a:ext cx="2194200" cy="13348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840480" y="910800"/>
            <a:ext cx="2746800" cy="18320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136800" y="1234800"/>
            <a:ext cx="3246120" cy="105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700000" y="2700000"/>
            <a:ext cx="4677120" cy="21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3017520" y="2834640"/>
            <a:ext cx="4112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Happy Hacking 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Problema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Solicitudes HTTP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SetInterval()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Memoria del cliente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Tiempo de respuesta del servidor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0" t="0" r="13050" b="0"/>
          <a:stretch/>
        </p:blipFill>
        <p:spPr>
          <a:xfrm>
            <a:off x="3017520" y="4572000"/>
            <a:ext cx="3198960" cy="24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Websockets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RFC 6455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Intercambio de información asíncrona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TCP/IP Full Duplex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Uso frecuente: Notificaciones, chat.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383280" y="4114800"/>
            <a:ext cx="3799080" cy="288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REDIS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Almacén de datos en memoria</a:t>
            </a:r>
            <a:endParaRPr b="0" lang="en-US" sz="2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AWS ElasticCache</a:t>
            </a:r>
            <a:endParaRPr b="0" lang="en-US" sz="2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Almacenamiento Caché</a:t>
            </a:r>
            <a:endParaRPr b="0" lang="en-US" sz="2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Chat</a:t>
            </a:r>
            <a:endParaRPr b="0" lang="en-US" sz="2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Multimedia</a:t>
            </a:r>
            <a:endParaRPr b="0" lang="en-US" sz="22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Machine Learning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110720" y="0"/>
            <a:ext cx="2580840" cy="172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Django Channels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WSGI: Web Server Gateway Interface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96600" y="2580120"/>
            <a:ext cx="5731920" cy="40939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7863840" y="424440"/>
            <a:ext cx="1964520" cy="76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Django Channels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ASGI: Asynchronous Server Gateway Interface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70200" y="2651760"/>
            <a:ext cx="5992560" cy="427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Django Channels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Configuración ASGI</a:t>
            </a:r>
            <a:endParaRPr b="0" lang="en-US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settings.py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-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INSTALLED_APPS = 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...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'channels',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- ASGI_APPLICATION = 'demo_web.routing.application'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- CHANNEL_LAYERS =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'default':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'BACKEND': 'channels_redis.core.RedisChannelLayer',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     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'CONFIG':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      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'hosts': [(REDIS_HOST, REDIS_PORT)],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     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 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          </a:t>
            </a:r>
            <a:r>
              <a:rPr b="1" lang="en-US" sz="12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}</a:t>
            </a:r>
            <a:r>
              <a:rPr b="1" lang="en-US" sz="14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Django Channels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Configuración Routing.py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from django.core.asgi import get_asgi_application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from django.urls import path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from channels.routing import ProtocolTypeRouter, URLRouter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from blog.consumers import PostConsumer #Consumer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application = ProtocolTypeRouter({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'http': get_asgi_application(),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'websocket': URLRouter([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path('posts/', PostConsumer.as_asgi()),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]),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})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01320"/>
            <a:ext cx="9357120" cy="9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Django Channels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3571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112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Configuración Consumers.py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import asyncio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from channels.generic.websocket import AsyncJsonWebsocketConsumer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class PostConsumer(AsyncJsonWebsocketConsumer):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async def connect(self):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await self.accept()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await self.channel_layer.group_add('entries', self.channel_name)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async def disconnect(self, code):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              </a:t>
            </a: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await self.channel_layer.group_discard('entries', self.channel_name)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1" lang="en-US" sz="1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2020-10-21T20:51:35Z</dcterms:created>
  <dc:creator/>
  <dc:description/>
  <dc:language>en-US</dc:language>
  <cp:lastModifiedBy/>
  <dcterms:modified xsi:type="dcterms:W3CDTF">2021-01-29T15:31:48Z</dcterms:modified>
  <cp:revision>14</cp:revision>
  <dc:subject/>
  <dc:title>Midnightblue</dc:title>
</cp:coreProperties>
</file>