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9"/>
  </p:notesMasterIdLst>
  <p:sldIdLst>
    <p:sldId id="278" r:id="rId2"/>
    <p:sldId id="280" r:id="rId3"/>
    <p:sldId id="281" r:id="rId4"/>
    <p:sldId id="282" r:id="rId5"/>
    <p:sldId id="283" r:id="rId6"/>
    <p:sldId id="284" r:id="rId7"/>
    <p:sldId id="285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52" d="100"/>
          <a:sy n="52" d="100"/>
        </p:scale>
        <p:origin x="739" y="4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CHI-SQUARE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836" y="594360"/>
            <a:ext cx="8092145" cy="1150899"/>
          </a:xfrm>
        </p:spPr>
        <p:txBody>
          <a:bodyPr/>
          <a:lstStyle/>
          <a:p>
            <a:r>
              <a:rPr lang="en-US" sz="3200" dirty="0"/>
              <a:t>Diabetes status VS GENDER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836" y="1906016"/>
            <a:ext cx="8418084" cy="4730758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Research question 1: </a:t>
            </a:r>
            <a:r>
              <a:rPr lang="en-US" sz="1800" dirty="0">
                <a:solidFill>
                  <a:schemeClr val="tx1"/>
                </a:solidFill>
              </a:rPr>
              <a:t>Is there evidence that diabetes status and sex are related?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Hypothesis 1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Null Hypothesis: </a:t>
            </a:r>
            <a:r>
              <a:rPr lang="en-US" sz="1800" dirty="0">
                <a:solidFill>
                  <a:schemeClr val="tx1"/>
                </a:solidFill>
              </a:rPr>
              <a:t>The status of diabetes and gender classification are not related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Alternative hypothesis: </a:t>
            </a:r>
            <a:r>
              <a:rPr lang="en-US" sz="1800" dirty="0">
                <a:solidFill>
                  <a:schemeClr val="tx1"/>
                </a:solidFill>
              </a:rPr>
              <a:t>The status of diabetes and gender classification are related.</a:t>
            </a:r>
          </a:p>
          <a:p>
            <a:endParaRPr lang="en-US" sz="1800" dirty="0"/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Result 1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X-squared=139,  </a:t>
            </a:r>
            <a:r>
              <a:rPr lang="en-US" sz="1800" b="1" dirty="0" err="1">
                <a:solidFill>
                  <a:schemeClr val="tx1"/>
                </a:solidFill>
              </a:rPr>
              <a:t>df</a:t>
            </a:r>
            <a:r>
              <a:rPr lang="en-US" sz="1800" b="1" dirty="0">
                <a:solidFill>
                  <a:schemeClr val="tx1"/>
                </a:solidFill>
              </a:rPr>
              <a:t>=1,  p-value&lt; 0.001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Interpretation: </a:t>
            </a:r>
            <a:r>
              <a:rPr lang="en-US" sz="1800" dirty="0">
                <a:solidFill>
                  <a:schemeClr val="tx1"/>
                </a:solidFill>
              </a:rPr>
              <a:t>Since the p-value is less than 0.05, then we can reject the null hypothesis and accept the alternative.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775" y="432132"/>
            <a:ext cx="8092145" cy="1150899"/>
          </a:xfrm>
        </p:spPr>
        <p:txBody>
          <a:bodyPr/>
          <a:lstStyle/>
          <a:p>
            <a:r>
              <a:rPr lang="en-US" sz="3200" dirty="0"/>
              <a:t>Diabetes status VS HIGH BLOOD PRESSURE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836" y="1906016"/>
            <a:ext cx="8418084" cy="4730758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Research question 2: </a:t>
            </a:r>
            <a:r>
              <a:rPr lang="en-US" sz="1800" dirty="0">
                <a:solidFill>
                  <a:schemeClr val="tx1"/>
                </a:solidFill>
              </a:rPr>
              <a:t>Is there evidence that diabetes status and High Blood Pressure are related?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Hypothesis 2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Null Hypothesis: </a:t>
            </a:r>
            <a:r>
              <a:rPr lang="en-US" sz="1800" dirty="0">
                <a:solidFill>
                  <a:schemeClr val="tx1"/>
                </a:solidFill>
              </a:rPr>
              <a:t>The status of diabetes and  High Blood Pressure are not related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Alternative hypothesis: </a:t>
            </a:r>
            <a:r>
              <a:rPr lang="en-US" sz="1800" dirty="0">
                <a:solidFill>
                  <a:schemeClr val="tx1"/>
                </a:solidFill>
              </a:rPr>
              <a:t>The status of diabetes and High Blood Pressure are related.</a:t>
            </a:r>
          </a:p>
          <a:p>
            <a:endParaRPr lang="en-US" sz="1800" dirty="0"/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Result 2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X-squared=10288, </a:t>
            </a:r>
            <a:r>
              <a:rPr lang="en-US" sz="1800" b="1" dirty="0" err="1">
                <a:solidFill>
                  <a:schemeClr val="tx1"/>
                </a:solidFill>
              </a:rPr>
              <a:t>df</a:t>
            </a:r>
            <a:r>
              <a:rPr lang="en-US" sz="1800" b="1" dirty="0">
                <a:solidFill>
                  <a:schemeClr val="tx1"/>
                </a:solidFill>
              </a:rPr>
              <a:t>=1, p-value&lt; 0.001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Interpretation: </a:t>
            </a:r>
            <a:r>
              <a:rPr lang="en-US" sz="1800" dirty="0">
                <a:solidFill>
                  <a:schemeClr val="tx1"/>
                </a:solidFill>
              </a:rPr>
              <a:t>Since the p-value is less than 0.05, then we can reject the null hypothesis and accept the alternative.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6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836" y="594360"/>
            <a:ext cx="8092145" cy="1150899"/>
          </a:xfrm>
        </p:spPr>
        <p:txBody>
          <a:bodyPr/>
          <a:lstStyle/>
          <a:p>
            <a:r>
              <a:rPr lang="en-US" sz="3200" dirty="0"/>
              <a:t>Diabetes status VS HIGH CHOLESTEROL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836" y="1906016"/>
            <a:ext cx="8418084" cy="4730758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Research question 1: </a:t>
            </a:r>
            <a:r>
              <a:rPr lang="en-US" sz="1800" dirty="0">
                <a:solidFill>
                  <a:schemeClr val="tx1"/>
                </a:solidFill>
              </a:rPr>
              <a:t>Is there evidence that diabetes status and High Cholesterol are related?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Hypothesis 3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Null Hypothesis: </a:t>
            </a:r>
            <a:r>
              <a:rPr lang="en-US" sz="1800" dirty="0">
                <a:solidFill>
                  <a:schemeClr val="tx1"/>
                </a:solidFill>
              </a:rPr>
              <a:t>The status of diabetes and High Cholesterol are not related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Alternative hypothesis: </a:t>
            </a:r>
            <a:r>
              <a:rPr lang="en-US" sz="1800" dirty="0">
                <a:solidFill>
                  <a:schemeClr val="tx1"/>
                </a:solidFill>
              </a:rPr>
              <a:t>The status of diabetes and Cholesterol are related.</a:t>
            </a:r>
          </a:p>
          <a:p>
            <a:endParaRPr lang="en-US" sz="1800" dirty="0"/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Result 3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X-squared=5912, </a:t>
            </a:r>
            <a:r>
              <a:rPr lang="en-US" sz="1800" b="1" dirty="0" err="1">
                <a:solidFill>
                  <a:schemeClr val="tx1"/>
                </a:solidFill>
              </a:rPr>
              <a:t>df</a:t>
            </a:r>
            <a:r>
              <a:rPr lang="en-US" sz="1800" b="1" dirty="0">
                <a:solidFill>
                  <a:schemeClr val="tx1"/>
                </a:solidFill>
              </a:rPr>
              <a:t>=1, p-value&lt; 0.001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Interpretation: </a:t>
            </a:r>
            <a:r>
              <a:rPr lang="en-US" sz="1800" dirty="0">
                <a:solidFill>
                  <a:schemeClr val="tx1"/>
                </a:solidFill>
              </a:rPr>
              <a:t>Since the p-value is less than 0.05, then we can reject the null hypothesis and accept the alternative.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4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836" y="594360"/>
            <a:ext cx="8092145" cy="1150899"/>
          </a:xfrm>
        </p:spPr>
        <p:txBody>
          <a:bodyPr/>
          <a:lstStyle/>
          <a:p>
            <a:r>
              <a:rPr lang="en-US" sz="3200" dirty="0"/>
              <a:t>Diabetes status VS CHOLESTEROL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836" y="1906016"/>
            <a:ext cx="8418084" cy="4730758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Research question 4: </a:t>
            </a:r>
            <a:r>
              <a:rPr lang="en-US" sz="1800" dirty="0">
                <a:solidFill>
                  <a:schemeClr val="tx1"/>
                </a:solidFill>
              </a:rPr>
              <a:t>Is there evidence that diabetes status and sex are related?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Hypothesis 4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Null Hypothesis: </a:t>
            </a:r>
            <a:r>
              <a:rPr lang="en-US" sz="1800" dirty="0">
                <a:solidFill>
                  <a:schemeClr val="tx1"/>
                </a:solidFill>
              </a:rPr>
              <a:t>The status of diabetes and cholesterol check are not related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Alternative hypothesis: </a:t>
            </a:r>
            <a:r>
              <a:rPr lang="en-US" sz="1800" dirty="0">
                <a:solidFill>
                  <a:schemeClr val="tx1"/>
                </a:solidFill>
              </a:rPr>
              <a:t>The status of diabetes and cholesterol check are related.</a:t>
            </a:r>
          </a:p>
          <a:p>
            <a:endParaRPr lang="en-US" sz="1800" dirty="0"/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Result 4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X-squared=940, </a:t>
            </a:r>
            <a:r>
              <a:rPr lang="en-US" sz="1800" b="1" dirty="0" err="1">
                <a:solidFill>
                  <a:schemeClr val="tx1"/>
                </a:solidFill>
              </a:rPr>
              <a:t>df</a:t>
            </a:r>
            <a:r>
              <a:rPr lang="en-US" sz="1800" b="1" dirty="0">
                <a:solidFill>
                  <a:schemeClr val="tx1"/>
                </a:solidFill>
              </a:rPr>
              <a:t>=1, p-value&lt; 0.001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Interpretation: </a:t>
            </a:r>
            <a:r>
              <a:rPr lang="en-US" sz="1800" dirty="0">
                <a:solidFill>
                  <a:schemeClr val="tx1"/>
                </a:solidFill>
              </a:rPr>
              <a:t>Since the p-value is less than 0.05, then we can reject the null hypothesis and accept the alternative.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2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836" y="594361"/>
            <a:ext cx="8092145" cy="865730"/>
          </a:xfrm>
        </p:spPr>
        <p:txBody>
          <a:bodyPr/>
          <a:lstStyle/>
          <a:p>
            <a:r>
              <a:rPr lang="en-US" sz="3200" dirty="0"/>
              <a:t>Diabetes status VS SMOKING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836" y="1906016"/>
            <a:ext cx="8418084" cy="4730758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Research question 5: </a:t>
            </a:r>
            <a:r>
              <a:rPr lang="en-US" sz="1800" dirty="0">
                <a:solidFill>
                  <a:schemeClr val="tx1"/>
                </a:solidFill>
              </a:rPr>
              <a:t>Is there evidence that diabetes status and smoking are related?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Hypothesis 5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Null Hypothesis: </a:t>
            </a:r>
            <a:r>
              <a:rPr lang="en-US" sz="1800" dirty="0">
                <a:solidFill>
                  <a:schemeClr val="tx1"/>
                </a:solidFill>
              </a:rPr>
              <a:t>The status of diabetes and smoking are not related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Alternative hypothesis: </a:t>
            </a:r>
            <a:r>
              <a:rPr lang="en-US" sz="1800" dirty="0">
                <a:solidFill>
                  <a:schemeClr val="tx1"/>
                </a:solidFill>
              </a:rPr>
              <a:t>The status of diabetes and smoking are related.</a:t>
            </a:r>
          </a:p>
          <a:p>
            <a:endParaRPr lang="en-US" sz="1800" dirty="0"/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Result 5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X-squared=522, </a:t>
            </a:r>
            <a:r>
              <a:rPr lang="en-US" sz="1800" b="1" dirty="0" err="1">
                <a:solidFill>
                  <a:schemeClr val="tx1"/>
                </a:solidFill>
              </a:rPr>
              <a:t>df</a:t>
            </a:r>
            <a:r>
              <a:rPr lang="en-US" sz="1800" b="1" dirty="0">
                <a:solidFill>
                  <a:schemeClr val="tx1"/>
                </a:solidFill>
              </a:rPr>
              <a:t>=1, p-value&lt; 0.001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Interpretation: </a:t>
            </a:r>
            <a:r>
              <a:rPr lang="en-US" sz="1800" dirty="0">
                <a:solidFill>
                  <a:schemeClr val="tx1"/>
                </a:solidFill>
              </a:rPr>
              <a:t>Since the p-value is less than 0.05, then we can reject the null hypothesis and accept the alternative.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0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836" y="594361"/>
            <a:ext cx="8092145" cy="865730"/>
          </a:xfrm>
        </p:spPr>
        <p:txBody>
          <a:bodyPr/>
          <a:lstStyle/>
          <a:p>
            <a:r>
              <a:rPr lang="en-US" sz="3200" dirty="0"/>
              <a:t>Diabetes status VS heart disease or heart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836" y="1521607"/>
            <a:ext cx="8418084" cy="4318754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Research question 6: </a:t>
            </a:r>
            <a:r>
              <a:rPr lang="en-US" sz="1800" dirty="0">
                <a:solidFill>
                  <a:schemeClr val="tx1"/>
                </a:solidFill>
              </a:rPr>
              <a:t>Is there evidence that diabetes status and heart disease or heart attack are related?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Hypothesis 6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Null Hypothesis: </a:t>
            </a:r>
            <a:r>
              <a:rPr lang="en-US" sz="1800" dirty="0">
                <a:solidFill>
                  <a:schemeClr val="tx1"/>
                </a:solidFill>
              </a:rPr>
              <a:t>The status of diabetes and heart disease or heart attack are not related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Alternative hypothesis: </a:t>
            </a:r>
            <a:r>
              <a:rPr lang="en-US" sz="1800" dirty="0">
                <a:solidFill>
                  <a:schemeClr val="tx1"/>
                </a:solidFill>
              </a:rPr>
              <a:t>The status of diabetes and heart disease or heart attack are related.</a:t>
            </a:r>
          </a:p>
          <a:p>
            <a:endParaRPr lang="en-US" sz="1800" dirty="0"/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Result 6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X-squared=3162, </a:t>
            </a:r>
            <a:r>
              <a:rPr lang="en-US" sz="1800" b="1" dirty="0" err="1">
                <a:solidFill>
                  <a:schemeClr val="tx1"/>
                </a:solidFill>
              </a:rPr>
              <a:t>df</a:t>
            </a:r>
            <a:r>
              <a:rPr lang="en-US" sz="1800" b="1" dirty="0">
                <a:solidFill>
                  <a:schemeClr val="tx1"/>
                </a:solidFill>
              </a:rPr>
              <a:t>=1, p-value&lt; 0.001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Interpretation: </a:t>
            </a:r>
            <a:r>
              <a:rPr lang="en-US" sz="1800" dirty="0">
                <a:solidFill>
                  <a:schemeClr val="tx1"/>
                </a:solidFill>
              </a:rPr>
              <a:t>Since the p-value is less than 0.05, then we can reject the null hypothesis and accept the alternative.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0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{969BF67A-FA89-4706-A63C-FA936C5BD707}tf78438558_win32</Template>
  <TotalTime>3204</TotalTime>
  <Words>521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Sabon Next LT</vt:lpstr>
      <vt:lpstr>Office Theme</vt:lpstr>
      <vt:lpstr>CHI-SQUARE </vt:lpstr>
      <vt:lpstr>Diabetes status VS GENDER CLASSIFICATION </vt:lpstr>
      <vt:lpstr>Diabetes status VS HIGH BLOOD PRESSURE</vt:lpstr>
      <vt:lpstr>Diabetes status VS HIGH CHOLESTEROL </vt:lpstr>
      <vt:lpstr>Diabetes status VS CHOLESTEROL CHECK</vt:lpstr>
      <vt:lpstr>Diabetes status VS SMOKING</vt:lpstr>
      <vt:lpstr>Diabetes status VS heart disease or heart attack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CHI-SQUARE </dc:title>
  <dc:subject/>
  <dc:creator>Mohamed Kanu</dc:creator>
  <cp:lastModifiedBy>Mohamed Kanu</cp:lastModifiedBy>
  <cp:revision>2</cp:revision>
  <dcterms:created xsi:type="dcterms:W3CDTF">2023-03-05T00:59:45Z</dcterms:created>
  <dcterms:modified xsi:type="dcterms:W3CDTF">2023-03-07T06:24:33Z</dcterms:modified>
</cp:coreProperties>
</file>