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0"/>
    <p:restoredTop sz="94671"/>
  </p:normalViewPr>
  <p:slideViewPr>
    <p:cSldViewPr snapToGrid="0" snapToObjects="1">
      <p:cViewPr varScale="1">
        <p:scale>
          <a:sx n="92" d="100"/>
          <a:sy n="92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5954-D266-EA4E-B5F3-47D02A486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7BA36-14D7-244A-B000-9FF422EC7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A626-5952-AD4E-9016-9F1EBFD4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10A2-537C-5149-A6C3-0B3B6FDC21D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9ADAC-1745-F04C-A06B-242F65BB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B083-AF0F-4D4B-A846-82093290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7E9E-21B2-DD4C-89B3-3219480D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3121-5F7C-554C-863F-DED31C51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458E4-3462-704F-BC48-0A79CF6B6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6643-34A0-CF41-A1F8-0B11981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10A2-537C-5149-A6C3-0B3B6FDC21D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01D0C-FC85-104E-9813-77737E4A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2F84-7BA3-B34F-9DA8-630C0C7C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7E9E-21B2-DD4C-89B3-3219480D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734C8-BEE4-1749-82F0-61F8DF548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4DB45-FF61-444A-BCB0-B5A7F8950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D65C-A453-504A-BEF7-D1F9B971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10A2-537C-5149-A6C3-0B3B6FDC21D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BC05-8733-1E47-8888-AA14747B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2E93-F42D-A84C-91E8-69971F68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7E9E-21B2-DD4C-89B3-3219480D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4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C6C2-F286-F04E-886B-4605DD01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0FDD-735B-2D4B-8D95-E6283A6D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ACD3-65CD-DF4C-98EC-A85C6869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10A2-537C-5149-A6C3-0B3B6FDC21D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B269-4D51-2440-A45A-28D88CD9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5F90C-3665-FD49-8E3B-C6143C90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7E9E-21B2-DD4C-89B3-3219480D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1737-81E6-7A48-A835-71C520B6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B07F-3AC8-A044-8C11-742D8A12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8FD74-424E-1045-8C83-0456E9F1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10A2-537C-5149-A6C3-0B3B6FDC21D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C51D-B2EE-8D4F-BFC8-BD8BE690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38A6-45ED-BF4D-A334-DA9EDC4C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7E9E-21B2-DD4C-89B3-3219480D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1B8-D9F5-3D4F-BEEC-C4486A62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26C8-1E2C-E843-BF01-51E3B262E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91AE-0E47-BC4C-AA4F-0C0392EF5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31D67-88CA-064C-A568-9309207A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10A2-537C-5149-A6C3-0B3B6FDC21D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B0391-8B80-4A40-85E2-A100D47B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FB85C-E5F1-B145-BFC7-1CFF67A6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7E9E-21B2-DD4C-89B3-3219480D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7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A737-2A21-FE4D-859C-D13B0370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5BCE-56F4-7E44-BEFE-3928F044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64A03-FC67-0244-A0EC-9560DA775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6A981-B866-EF4E-A9BC-F37492776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369C9-635C-344D-AB0B-7910C1C9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929CA-1AC5-7A43-AAB4-ECA83550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10A2-537C-5149-A6C3-0B3B6FDC21D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A41FC-62CD-264D-905B-6C086E39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D9E9E-0F82-3D41-9DBD-1A882891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7E9E-21B2-DD4C-89B3-3219480D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D41E-F5B1-0B4D-A3DC-111AF18B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7B1FF-54AE-8C4E-96F1-8129149A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10A2-537C-5149-A6C3-0B3B6FDC21D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826F1-EE9F-2D44-BFAE-9B2DF1FE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FDFD2-A668-2940-B390-DB3B145A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7E9E-21B2-DD4C-89B3-3219480D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9238E-AB39-2C4D-AA7E-882A267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10A2-537C-5149-A6C3-0B3B6FDC21D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7344B-4A39-2241-A977-AA597226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7AEA7-E0E2-A44D-9EC0-CC572E1F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7E9E-21B2-DD4C-89B3-3219480D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E9D4-605C-B948-BC1F-6F50A40B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CB25-F137-954E-A7E0-62AB852E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04021-497B-2C40-B203-B7A2F518F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31284-82DF-204E-9260-AFDF8192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10A2-537C-5149-A6C3-0B3B6FDC21D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33C6-82D7-5F43-8D1E-5559FBA1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4DFF-DDE9-8F49-B8FA-59DEA74A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7E9E-21B2-DD4C-89B3-3219480D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80B8-831A-8845-B696-6A80BD4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6CC60-0C80-0746-82AB-084F90B54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1C10D-8423-E445-9E13-5413BCCCA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AAE82-52B3-424B-88FE-6FF936BE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10A2-537C-5149-A6C3-0B3B6FDC21D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43611-2B94-1848-A5C7-AB3C860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1A333-3BC6-E841-8A71-353A9166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7E9E-21B2-DD4C-89B3-3219480D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835B6-E7A6-7445-AEA2-C7801F9D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CC496-B312-0A40-AFB5-D927E77C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2390-F087-8545-BC71-43E27D1BE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010A2-537C-5149-A6C3-0B3B6FDC21D9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E4AD-CBDA-754C-BE92-CF176BE88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7B41-252E-0D46-8FC7-038A2D2A4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7E9E-21B2-DD4C-89B3-3219480D3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328">
            <a:extLst>
              <a:ext uri="{FF2B5EF4-FFF2-40B4-BE49-F238E27FC236}">
                <a16:creationId xmlns:a16="http://schemas.microsoft.com/office/drawing/2014/main" id="{583DB018-8696-7840-97BA-53DC7AAB5A5B}"/>
              </a:ext>
            </a:extLst>
          </p:cNvPr>
          <p:cNvGrpSpPr/>
          <p:nvPr/>
        </p:nvGrpSpPr>
        <p:grpSpPr>
          <a:xfrm>
            <a:off x="671945" y="34065"/>
            <a:ext cx="10300855" cy="6477575"/>
            <a:chOff x="671945" y="34065"/>
            <a:chExt cx="10300855" cy="64775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CA90C1-7F4D-EA48-907B-5C5AD4DD5695}"/>
                </a:ext>
              </a:extLst>
            </p:cNvPr>
            <p:cNvSpPr txBox="1"/>
            <p:nvPr/>
          </p:nvSpPr>
          <p:spPr>
            <a:xfrm>
              <a:off x="671945" y="265094"/>
              <a:ext cx="1510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Inputs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47A509-C25E-7A48-83C9-E58B1AFFA360}"/>
                </a:ext>
              </a:extLst>
            </p:cNvPr>
            <p:cNvGrpSpPr/>
            <p:nvPr/>
          </p:nvGrpSpPr>
          <p:grpSpPr>
            <a:xfrm>
              <a:off x="942109" y="1136076"/>
              <a:ext cx="1163788" cy="5375564"/>
              <a:chOff x="942109" y="1136076"/>
              <a:chExt cx="1163788" cy="537556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CC23921-E7F3-AF43-AAB3-2F620EDCF707}"/>
                  </a:ext>
                </a:extLst>
              </p:cNvPr>
              <p:cNvGrpSpPr/>
              <p:nvPr/>
            </p:nvGrpSpPr>
            <p:grpSpPr>
              <a:xfrm>
                <a:off x="942109" y="1136076"/>
                <a:ext cx="969818" cy="5375564"/>
                <a:chOff x="942109" y="1136076"/>
                <a:chExt cx="969818" cy="5375564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D276ED5-16FB-7D46-82E8-4FDC64478B20}"/>
                    </a:ext>
                  </a:extLst>
                </p:cNvPr>
                <p:cNvSpPr/>
                <p:nvPr/>
              </p:nvSpPr>
              <p:spPr>
                <a:xfrm>
                  <a:off x="942109" y="1136076"/>
                  <a:ext cx="969818" cy="9559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E65160-5936-B94E-80D0-8BAB0C29B233}"/>
                    </a:ext>
                  </a:extLst>
                </p:cNvPr>
                <p:cNvSpPr/>
                <p:nvPr/>
              </p:nvSpPr>
              <p:spPr>
                <a:xfrm>
                  <a:off x="942109" y="2609276"/>
                  <a:ext cx="969818" cy="95596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7676B9C-DB9D-0B4B-934F-ADC06B3E4878}"/>
                    </a:ext>
                  </a:extLst>
                </p:cNvPr>
                <p:cNvSpPr/>
                <p:nvPr/>
              </p:nvSpPr>
              <p:spPr>
                <a:xfrm>
                  <a:off x="942109" y="4082476"/>
                  <a:ext cx="969818" cy="95596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1DFFB9B-F873-6544-AECF-C2AA79E094D1}"/>
                    </a:ext>
                  </a:extLst>
                </p:cNvPr>
                <p:cNvSpPr/>
                <p:nvPr/>
              </p:nvSpPr>
              <p:spPr>
                <a:xfrm>
                  <a:off x="942109" y="5555676"/>
                  <a:ext cx="969818" cy="955964"/>
                </a:xfrm>
                <a:prstGeom prst="ellipse">
                  <a:avLst/>
                </a:prstGeom>
                <a:solidFill>
                  <a:srgbClr val="FF85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C1279A-0A38-6C44-924E-DF02FFEA8E20}"/>
                  </a:ext>
                </a:extLst>
              </p:cNvPr>
              <p:cNvSpPr txBox="1"/>
              <p:nvPr/>
            </p:nvSpPr>
            <p:spPr>
              <a:xfrm>
                <a:off x="1136079" y="1427020"/>
                <a:ext cx="969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Tone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8A1B6E-EE8F-CE46-824B-562C31A6A39A}"/>
                  </a:ext>
                </a:extLst>
              </p:cNvPr>
              <p:cNvSpPr txBox="1"/>
              <p:nvPr/>
            </p:nvSpPr>
            <p:spPr>
              <a:xfrm>
                <a:off x="955964" y="2879625"/>
                <a:ext cx="1122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Gender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3187FE-EE48-9445-A6C8-11F6B7A669A5}"/>
                  </a:ext>
                </a:extLst>
              </p:cNvPr>
              <p:cNvSpPr txBox="1"/>
              <p:nvPr/>
            </p:nvSpPr>
            <p:spPr>
              <a:xfrm>
                <a:off x="955964" y="4378035"/>
                <a:ext cx="955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Accent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DE26EA-1087-BE49-A29C-D95C4E79D335}"/>
                  </a:ext>
                </a:extLst>
              </p:cNvPr>
              <p:cNvSpPr txBox="1"/>
              <p:nvPr/>
            </p:nvSpPr>
            <p:spPr>
              <a:xfrm>
                <a:off x="942109" y="5848992"/>
                <a:ext cx="955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E1362C-FD7B-C141-9EC9-9C2B4576BE31}"/>
                </a:ext>
              </a:extLst>
            </p:cNvPr>
            <p:cNvSpPr txBox="1"/>
            <p:nvPr/>
          </p:nvSpPr>
          <p:spPr>
            <a:xfrm>
              <a:off x="4197928" y="34065"/>
              <a:ext cx="32558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Black Box</a:t>
              </a:r>
            </a:p>
            <a:p>
              <a:pPr algn="ctr"/>
              <a:r>
                <a:rPr lang="en-US" sz="3200" b="1" dirty="0"/>
                <a:t>Hidden Layer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340B97-A3A8-9945-831A-7A81C737B49A}"/>
                </a:ext>
              </a:extLst>
            </p:cNvPr>
            <p:cNvSpPr txBox="1"/>
            <p:nvPr/>
          </p:nvSpPr>
          <p:spPr>
            <a:xfrm>
              <a:off x="9331039" y="321849"/>
              <a:ext cx="16417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4FA6FEC-C1DE-6B4E-BA73-4AAEBF0EA174}"/>
                </a:ext>
              </a:extLst>
            </p:cNvPr>
            <p:cNvGrpSpPr/>
            <p:nvPr/>
          </p:nvGrpSpPr>
          <p:grpSpPr>
            <a:xfrm>
              <a:off x="3886199" y="1509906"/>
              <a:ext cx="318655" cy="4025537"/>
              <a:chOff x="3886199" y="1357504"/>
              <a:chExt cx="318655" cy="402553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A04B290-7B08-5D48-B388-D9062A6D6DB0}"/>
                  </a:ext>
                </a:extLst>
              </p:cNvPr>
              <p:cNvSpPr/>
              <p:nvPr/>
            </p:nvSpPr>
            <p:spPr>
              <a:xfrm>
                <a:off x="3886199" y="1357504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1727816-F6C9-D34E-8872-CB3933AAB3A3}"/>
                  </a:ext>
                </a:extLst>
              </p:cNvPr>
              <p:cNvSpPr/>
              <p:nvPr/>
            </p:nvSpPr>
            <p:spPr>
              <a:xfrm>
                <a:off x="3886199" y="1975278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CCF5EEA-5F83-1744-8113-0318E9DE1FD9}"/>
                  </a:ext>
                </a:extLst>
              </p:cNvPr>
              <p:cNvSpPr/>
              <p:nvPr/>
            </p:nvSpPr>
            <p:spPr>
              <a:xfrm>
                <a:off x="3886199" y="2593052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4F757C-B625-D94C-BB06-DF4C77C983CD}"/>
                  </a:ext>
                </a:extLst>
              </p:cNvPr>
              <p:cNvSpPr/>
              <p:nvPr/>
            </p:nvSpPr>
            <p:spPr>
              <a:xfrm>
                <a:off x="3886199" y="3210826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C8B0D97-48F4-184F-B217-2097F6929788}"/>
                  </a:ext>
                </a:extLst>
              </p:cNvPr>
              <p:cNvSpPr/>
              <p:nvPr/>
            </p:nvSpPr>
            <p:spPr>
              <a:xfrm>
                <a:off x="3886199" y="3828600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8C23775-7497-B34C-9045-43696667C3A5}"/>
                  </a:ext>
                </a:extLst>
              </p:cNvPr>
              <p:cNvSpPr/>
              <p:nvPr/>
            </p:nvSpPr>
            <p:spPr>
              <a:xfrm>
                <a:off x="3886199" y="4446374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E2A0B2F-35D3-E54B-8D84-7713BD47936D}"/>
                  </a:ext>
                </a:extLst>
              </p:cNvPr>
              <p:cNvSpPr/>
              <p:nvPr/>
            </p:nvSpPr>
            <p:spPr>
              <a:xfrm>
                <a:off x="3886199" y="5064145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9A28A33-2AB2-2349-BA3C-1197927D5A75}"/>
                </a:ext>
              </a:extLst>
            </p:cNvPr>
            <p:cNvGrpSpPr/>
            <p:nvPr/>
          </p:nvGrpSpPr>
          <p:grpSpPr>
            <a:xfrm>
              <a:off x="4772887" y="1509906"/>
              <a:ext cx="318655" cy="4025537"/>
              <a:chOff x="3886199" y="1357504"/>
              <a:chExt cx="318655" cy="4025537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62867AB-8641-8C42-AFFF-FAE2856FD974}"/>
                  </a:ext>
                </a:extLst>
              </p:cNvPr>
              <p:cNvSpPr/>
              <p:nvPr/>
            </p:nvSpPr>
            <p:spPr>
              <a:xfrm>
                <a:off x="3886199" y="1357504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9782663-B7D5-5545-B913-C6E0E9456D59}"/>
                  </a:ext>
                </a:extLst>
              </p:cNvPr>
              <p:cNvSpPr/>
              <p:nvPr/>
            </p:nvSpPr>
            <p:spPr>
              <a:xfrm>
                <a:off x="3886199" y="1975278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9D786A3-D3DF-3048-A9AF-A881FF2F7ABF}"/>
                  </a:ext>
                </a:extLst>
              </p:cNvPr>
              <p:cNvSpPr/>
              <p:nvPr/>
            </p:nvSpPr>
            <p:spPr>
              <a:xfrm>
                <a:off x="3886199" y="2593052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D0A5E4-A9FE-A54E-ABDF-66ACEF12D7E5}"/>
                  </a:ext>
                </a:extLst>
              </p:cNvPr>
              <p:cNvSpPr/>
              <p:nvPr/>
            </p:nvSpPr>
            <p:spPr>
              <a:xfrm>
                <a:off x="3886199" y="3210826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50734A3-D5F9-014F-B46A-04AD5CFC449D}"/>
                  </a:ext>
                </a:extLst>
              </p:cNvPr>
              <p:cNvSpPr/>
              <p:nvPr/>
            </p:nvSpPr>
            <p:spPr>
              <a:xfrm>
                <a:off x="3886199" y="3828600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260950-06A5-1B41-A930-ADB868E51D6B}"/>
                  </a:ext>
                </a:extLst>
              </p:cNvPr>
              <p:cNvSpPr/>
              <p:nvPr/>
            </p:nvSpPr>
            <p:spPr>
              <a:xfrm>
                <a:off x="3886199" y="4446374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CFF8457-DD30-5048-9392-1EA02BE4AC3F}"/>
                  </a:ext>
                </a:extLst>
              </p:cNvPr>
              <p:cNvSpPr/>
              <p:nvPr/>
            </p:nvSpPr>
            <p:spPr>
              <a:xfrm>
                <a:off x="3886199" y="5064145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E15655-8A04-1549-9B9D-D6D728674CAA}"/>
                </a:ext>
              </a:extLst>
            </p:cNvPr>
            <p:cNvGrpSpPr/>
            <p:nvPr/>
          </p:nvGrpSpPr>
          <p:grpSpPr>
            <a:xfrm>
              <a:off x="5700367" y="1503223"/>
              <a:ext cx="352521" cy="4025537"/>
              <a:chOff x="3920065" y="1357504"/>
              <a:chExt cx="352521" cy="402553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10D39CE-2805-E048-925C-E6546886B1C2}"/>
                  </a:ext>
                </a:extLst>
              </p:cNvPr>
              <p:cNvSpPr/>
              <p:nvPr/>
            </p:nvSpPr>
            <p:spPr>
              <a:xfrm>
                <a:off x="3936998" y="1357504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A8F9B3-A726-1145-A16E-A91C372CD8AB}"/>
                  </a:ext>
                </a:extLst>
              </p:cNvPr>
              <p:cNvSpPr/>
              <p:nvPr/>
            </p:nvSpPr>
            <p:spPr>
              <a:xfrm>
                <a:off x="3936998" y="1975278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6856513-0BF7-FE40-A972-31536A29A530}"/>
                  </a:ext>
                </a:extLst>
              </p:cNvPr>
              <p:cNvSpPr/>
              <p:nvPr/>
            </p:nvSpPr>
            <p:spPr>
              <a:xfrm>
                <a:off x="3953931" y="2593052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78E01D-AA6C-F841-9658-72A1A962F4C3}"/>
                  </a:ext>
                </a:extLst>
              </p:cNvPr>
              <p:cNvSpPr/>
              <p:nvPr/>
            </p:nvSpPr>
            <p:spPr>
              <a:xfrm>
                <a:off x="3920065" y="3210826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C9E3E8E-2ED6-B541-A9D2-CA04237AFAE9}"/>
                  </a:ext>
                </a:extLst>
              </p:cNvPr>
              <p:cNvSpPr/>
              <p:nvPr/>
            </p:nvSpPr>
            <p:spPr>
              <a:xfrm>
                <a:off x="3936998" y="3828600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7A200AE-0AE0-9645-879E-98478B560433}"/>
                  </a:ext>
                </a:extLst>
              </p:cNvPr>
              <p:cNvSpPr/>
              <p:nvPr/>
            </p:nvSpPr>
            <p:spPr>
              <a:xfrm>
                <a:off x="3920065" y="4446374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EE77B29-1D90-C249-878F-E1E748CDBF07}"/>
                  </a:ext>
                </a:extLst>
              </p:cNvPr>
              <p:cNvSpPr/>
              <p:nvPr/>
            </p:nvSpPr>
            <p:spPr>
              <a:xfrm>
                <a:off x="3920065" y="5064145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5D0118D-B0D3-CE45-8C66-359A469AA327}"/>
                </a:ext>
              </a:extLst>
            </p:cNvPr>
            <p:cNvGrpSpPr/>
            <p:nvPr/>
          </p:nvGrpSpPr>
          <p:grpSpPr>
            <a:xfrm>
              <a:off x="7820877" y="1460886"/>
              <a:ext cx="318655" cy="4025537"/>
              <a:chOff x="3886199" y="1357504"/>
              <a:chExt cx="318655" cy="402553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9B07693-3C7B-7C41-92EE-5F222CA162BE}"/>
                  </a:ext>
                </a:extLst>
              </p:cNvPr>
              <p:cNvSpPr/>
              <p:nvPr/>
            </p:nvSpPr>
            <p:spPr>
              <a:xfrm>
                <a:off x="3886199" y="1357504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1809D-F53A-5C4E-A4D3-454A6A322651}"/>
                  </a:ext>
                </a:extLst>
              </p:cNvPr>
              <p:cNvSpPr/>
              <p:nvPr/>
            </p:nvSpPr>
            <p:spPr>
              <a:xfrm>
                <a:off x="3886199" y="1975278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2911EEA-8123-BE45-A211-5F42E771E16C}"/>
                  </a:ext>
                </a:extLst>
              </p:cNvPr>
              <p:cNvSpPr/>
              <p:nvPr/>
            </p:nvSpPr>
            <p:spPr>
              <a:xfrm>
                <a:off x="3886199" y="2593052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F2298EF-D69E-F840-B8C6-E24747E186D5}"/>
                  </a:ext>
                </a:extLst>
              </p:cNvPr>
              <p:cNvSpPr/>
              <p:nvPr/>
            </p:nvSpPr>
            <p:spPr>
              <a:xfrm>
                <a:off x="3886199" y="3210826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CD319E4-1991-C64E-8736-CFA8D9AD0297}"/>
                  </a:ext>
                </a:extLst>
              </p:cNvPr>
              <p:cNvSpPr/>
              <p:nvPr/>
            </p:nvSpPr>
            <p:spPr>
              <a:xfrm>
                <a:off x="3886199" y="3828600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700892F-C04D-A645-AC5B-23AA6BE933EE}"/>
                  </a:ext>
                </a:extLst>
              </p:cNvPr>
              <p:cNvSpPr/>
              <p:nvPr/>
            </p:nvSpPr>
            <p:spPr>
              <a:xfrm>
                <a:off x="3886199" y="4446374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28A2150-153D-BD47-AEDE-12478201E944}"/>
                  </a:ext>
                </a:extLst>
              </p:cNvPr>
              <p:cNvSpPr/>
              <p:nvPr/>
            </p:nvSpPr>
            <p:spPr>
              <a:xfrm>
                <a:off x="3886199" y="5064145"/>
                <a:ext cx="318655" cy="3188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CD6BA6-9FB7-924B-80BD-49B3B5C94D0B}"/>
                </a:ext>
              </a:extLst>
            </p:cNvPr>
            <p:cNvSpPr txBox="1"/>
            <p:nvPr/>
          </p:nvSpPr>
          <p:spPr>
            <a:xfrm>
              <a:off x="6518570" y="3268989"/>
              <a:ext cx="1239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………..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3349F12-E407-784C-ADEB-BD87A77DBCD8}"/>
                </a:ext>
              </a:extLst>
            </p:cNvPr>
            <p:cNvSpPr/>
            <p:nvPr/>
          </p:nvSpPr>
          <p:spPr>
            <a:xfrm>
              <a:off x="9881755" y="3043386"/>
              <a:ext cx="817418" cy="8008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970D83-DB70-C44D-AF26-A918E46E505A}"/>
                </a:ext>
              </a:extLst>
            </p:cNvPr>
            <p:cNvSpPr txBox="1"/>
            <p:nvPr/>
          </p:nvSpPr>
          <p:spPr>
            <a:xfrm>
              <a:off x="9822873" y="3249288"/>
              <a:ext cx="938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Answer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3FDE3E6-D0B4-E046-BD68-F5093FCB1E09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1911927" y="1586468"/>
              <a:ext cx="1974272" cy="82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EFB973A-9217-4540-AD2A-4ABD45887BD1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1911927" y="1574811"/>
              <a:ext cx="1974272" cy="712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D274D6-463B-5648-89E2-988BA3AF6168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1898072" y="1564948"/>
              <a:ext cx="1988127" cy="1339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2657A47-2D88-A64F-8B6D-635A583A324C}"/>
                </a:ext>
              </a:extLst>
            </p:cNvPr>
            <p:cNvCxnSpPr>
              <a:endCxn id="20" idx="2"/>
            </p:cNvCxnSpPr>
            <p:nvPr/>
          </p:nvCxnSpPr>
          <p:spPr>
            <a:xfrm>
              <a:off x="1894615" y="1575585"/>
              <a:ext cx="1991584" cy="1947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1BEA73-676C-6B48-AEAA-A9E00EC1154C}"/>
                </a:ext>
              </a:extLst>
            </p:cNvPr>
            <p:cNvCxnSpPr>
              <a:endCxn id="21" idx="2"/>
            </p:cNvCxnSpPr>
            <p:nvPr/>
          </p:nvCxnSpPr>
          <p:spPr>
            <a:xfrm>
              <a:off x="1892886" y="1586468"/>
              <a:ext cx="1993313" cy="2553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E5FE638-EE1C-244A-811F-98346883DC0F}"/>
                </a:ext>
              </a:extLst>
            </p:cNvPr>
            <p:cNvCxnSpPr>
              <a:endCxn id="22" idx="2"/>
            </p:cNvCxnSpPr>
            <p:nvPr/>
          </p:nvCxnSpPr>
          <p:spPr>
            <a:xfrm>
              <a:off x="1911061" y="1627911"/>
              <a:ext cx="1975138" cy="3130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CD5C18-953E-0541-BFAE-D8575BC8F9B7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1920149" y="1619646"/>
              <a:ext cx="1966050" cy="3756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1DAA71-C4BF-D149-B1DF-215BCFBC6B17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1912793" y="1669354"/>
              <a:ext cx="1973406" cy="1394937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5CA736C-D3D9-AB47-B0A5-C00B11516365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1901975" y="2287128"/>
              <a:ext cx="1984224" cy="77716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9B0E307-C9E0-AB43-9C55-9BBE6794E70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1911061" y="2904902"/>
              <a:ext cx="1975138" cy="20083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B0299B-2206-C542-841A-5E0ACF59AB3B}"/>
                </a:ext>
              </a:extLst>
            </p:cNvPr>
            <p:cNvCxnSpPr>
              <a:endCxn id="20" idx="2"/>
            </p:cNvCxnSpPr>
            <p:nvPr/>
          </p:nvCxnSpPr>
          <p:spPr>
            <a:xfrm>
              <a:off x="1925782" y="3113312"/>
              <a:ext cx="1960417" cy="40936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500E0B-1243-BE4A-B6F6-5A42DE67F0BB}"/>
                </a:ext>
              </a:extLst>
            </p:cNvPr>
            <p:cNvCxnSpPr>
              <a:endCxn id="21" idx="2"/>
            </p:cNvCxnSpPr>
            <p:nvPr/>
          </p:nvCxnSpPr>
          <p:spPr>
            <a:xfrm>
              <a:off x="1925782" y="3131011"/>
              <a:ext cx="1960417" cy="100943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D0DE0A-6BFE-864B-9D99-9F64B792C931}"/>
                </a:ext>
              </a:extLst>
            </p:cNvPr>
            <p:cNvCxnSpPr>
              <a:endCxn id="22" idx="2"/>
            </p:cNvCxnSpPr>
            <p:nvPr/>
          </p:nvCxnSpPr>
          <p:spPr>
            <a:xfrm>
              <a:off x="1925782" y="3113312"/>
              <a:ext cx="1960417" cy="164491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19CAEEF-B232-7A44-8D5E-A6A89A5BD62B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1908470" y="3105734"/>
              <a:ext cx="1977729" cy="227026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6A36488-F40F-D245-8838-AFD2780C708F}"/>
                </a:ext>
              </a:extLst>
            </p:cNvPr>
            <p:cNvCxnSpPr>
              <a:stCxn id="12" idx="3"/>
              <a:endCxn id="17" idx="2"/>
            </p:cNvCxnSpPr>
            <p:nvPr/>
          </p:nvCxnSpPr>
          <p:spPr>
            <a:xfrm flipV="1">
              <a:off x="1911927" y="1669354"/>
              <a:ext cx="1974272" cy="289334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DD894B-21F2-2B4B-A8AF-19C6825CB232}"/>
                </a:ext>
              </a:extLst>
            </p:cNvPr>
            <p:cNvCxnSpPr>
              <a:stCxn id="12" idx="3"/>
              <a:endCxn id="18" idx="2"/>
            </p:cNvCxnSpPr>
            <p:nvPr/>
          </p:nvCxnSpPr>
          <p:spPr>
            <a:xfrm flipV="1">
              <a:off x="1911927" y="2287128"/>
              <a:ext cx="1974272" cy="227557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4D156D8-A246-8648-ADE0-115572CCBFE0}"/>
                </a:ext>
              </a:extLst>
            </p:cNvPr>
            <p:cNvCxnSpPr>
              <a:stCxn id="12" idx="3"/>
              <a:endCxn id="19" idx="2"/>
            </p:cNvCxnSpPr>
            <p:nvPr/>
          </p:nvCxnSpPr>
          <p:spPr>
            <a:xfrm flipV="1">
              <a:off x="1911927" y="2904902"/>
              <a:ext cx="1974272" cy="16577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DBC431C-F8F9-8140-AD59-E8EC383B378D}"/>
                </a:ext>
              </a:extLst>
            </p:cNvPr>
            <p:cNvCxnSpPr>
              <a:stCxn id="12" idx="3"/>
              <a:endCxn id="20" idx="2"/>
            </p:cNvCxnSpPr>
            <p:nvPr/>
          </p:nvCxnSpPr>
          <p:spPr>
            <a:xfrm flipV="1">
              <a:off x="1911927" y="3522676"/>
              <a:ext cx="1974272" cy="104002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E03BE98-3035-084C-A865-63472BE089B1}"/>
                </a:ext>
              </a:extLst>
            </p:cNvPr>
            <p:cNvCxnSpPr>
              <a:stCxn id="12" idx="3"/>
              <a:endCxn id="21" idx="2"/>
            </p:cNvCxnSpPr>
            <p:nvPr/>
          </p:nvCxnSpPr>
          <p:spPr>
            <a:xfrm flipV="1">
              <a:off x="1911927" y="4140450"/>
              <a:ext cx="1974272" cy="42225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2A24393-B75D-FA4F-BA2D-E9E08D238A29}"/>
                </a:ext>
              </a:extLst>
            </p:cNvPr>
            <p:cNvCxnSpPr>
              <a:cxnSpLocks/>
              <a:stCxn id="12" idx="3"/>
              <a:endCxn id="22" idx="2"/>
            </p:cNvCxnSpPr>
            <p:nvPr/>
          </p:nvCxnSpPr>
          <p:spPr>
            <a:xfrm>
              <a:off x="1911927" y="4562701"/>
              <a:ext cx="1974272" cy="19552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54DC34B-FF9D-7344-97D4-8C0E0EA5B718}"/>
                </a:ext>
              </a:extLst>
            </p:cNvPr>
            <p:cNvCxnSpPr>
              <a:stCxn id="12" idx="3"/>
              <a:endCxn id="23" idx="2"/>
            </p:cNvCxnSpPr>
            <p:nvPr/>
          </p:nvCxnSpPr>
          <p:spPr>
            <a:xfrm>
              <a:off x="1911927" y="4562701"/>
              <a:ext cx="1974272" cy="81329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5B56C5F-600C-9041-85E8-148ADA63F731}"/>
                </a:ext>
              </a:extLst>
            </p:cNvPr>
            <p:cNvCxnSpPr>
              <a:stCxn id="13" idx="3"/>
              <a:endCxn id="23" idx="2"/>
            </p:cNvCxnSpPr>
            <p:nvPr/>
          </p:nvCxnSpPr>
          <p:spPr>
            <a:xfrm flipV="1">
              <a:off x="1898072" y="5375995"/>
              <a:ext cx="1988127" cy="657663"/>
            </a:xfrm>
            <a:prstGeom prst="line">
              <a:avLst/>
            </a:prstGeom>
            <a:ln>
              <a:solidFill>
                <a:srgbClr val="FF85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8B91DE-F58E-F146-B356-7704CBB97CED}"/>
                </a:ext>
              </a:extLst>
            </p:cNvPr>
            <p:cNvCxnSpPr>
              <a:stCxn id="13" idx="3"/>
              <a:endCxn id="22" idx="2"/>
            </p:cNvCxnSpPr>
            <p:nvPr/>
          </p:nvCxnSpPr>
          <p:spPr>
            <a:xfrm flipV="1">
              <a:off x="1898072" y="4758224"/>
              <a:ext cx="1988127" cy="1275434"/>
            </a:xfrm>
            <a:prstGeom prst="line">
              <a:avLst/>
            </a:prstGeom>
            <a:ln>
              <a:solidFill>
                <a:srgbClr val="FF85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4190CFE-B697-9C4C-B655-D80A7C384FAE}"/>
                </a:ext>
              </a:extLst>
            </p:cNvPr>
            <p:cNvCxnSpPr>
              <a:stCxn id="13" idx="3"/>
              <a:endCxn id="21" idx="2"/>
            </p:cNvCxnSpPr>
            <p:nvPr/>
          </p:nvCxnSpPr>
          <p:spPr>
            <a:xfrm flipV="1">
              <a:off x="1898072" y="4140450"/>
              <a:ext cx="1988127" cy="1893208"/>
            </a:xfrm>
            <a:prstGeom prst="line">
              <a:avLst/>
            </a:prstGeom>
            <a:ln>
              <a:solidFill>
                <a:srgbClr val="FF85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A871958-4D71-B640-BC94-B90440004CAE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 flipV="1">
              <a:off x="1911927" y="3522676"/>
              <a:ext cx="1974272" cy="2510982"/>
            </a:xfrm>
            <a:prstGeom prst="line">
              <a:avLst/>
            </a:prstGeom>
            <a:ln>
              <a:solidFill>
                <a:srgbClr val="FF8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C81636-36A6-0A48-BCDB-3B406B9058F2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1911927" y="2904902"/>
              <a:ext cx="1974272" cy="3128756"/>
            </a:xfrm>
            <a:prstGeom prst="line">
              <a:avLst/>
            </a:prstGeom>
            <a:ln>
              <a:solidFill>
                <a:srgbClr val="FF8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654E7FA-37BD-0C48-8600-727ABEE5331C}"/>
                </a:ext>
              </a:extLst>
            </p:cNvPr>
            <p:cNvCxnSpPr>
              <a:stCxn id="13" idx="3"/>
              <a:endCxn id="18" idx="2"/>
            </p:cNvCxnSpPr>
            <p:nvPr/>
          </p:nvCxnSpPr>
          <p:spPr>
            <a:xfrm flipV="1">
              <a:off x="1898072" y="2287128"/>
              <a:ext cx="1988127" cy="3746530"/>
            </a:xfrm>
            <a:prstGeom prst="line">
              <a:avLst/>
            </a:prstGeom>
            <a:ln>
              <a:solidFill>
                <a:srgbClr val="FF8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6665000-C9F1-A94F-AEF2-85A0543EFC83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1911927" y="1669354"/>
              <a:ext cx="1974272" cy="4364304"/>
            </a:xfrm>
            <a:prstGeom prst="line">
              <a:avLst/>
            </a:prstGeom>
            <a:ln>
              <a:solidFill>
                <a:srgbClr val="FF8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54C196E-234D-2A43-B495-387EBDB533F2}"/>
                </a:ext>
              </a:extLst>
            </p:cNvPr>
            <p:cNvCxnSpPr>
              <a:stCxn id="17" idx="6"/>
              <a:endCxn id="26" idx="2"/>
            </p:cNvCxnSpPr>
            <p:nvPr/>
          </p:nvCxnSpPr>
          <p:spPr>
            <a:xfrm>
              <a:off x="4204854" y="1669354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9E87457-70EB-A741-8432-4A9A60091002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4208314" y="1688396"/>
              <a:ext cx="564573" cy="5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A3678B7-119D-1C4B-8053-4F039D4B21ED}"/>
                </a:ext>
              </a:extLst>
            </p:cNvPr>
            <p:cNvCxnSpPr/>
            <p:nvPr/>
          </p:nvCxnSpPr>
          <p:spPr>
            <a:xfrm>
              <a:off x="4204854" y="2277202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50FB525-B0A6-5B47-A0CE-BA66BB1899DC}"/>
                </a:ext>
              </a:extLst>
            </p:cNvPr>
            <p:cNvCxnSpPr>
              <a:cxnSpLocks/>
            </p:cNvCxnSpPr>
            <p:nvPr/>
          </p:nvCxnSpPr>
          <p:spPr>
            <a:xfrm>
              <a:off x="4208314" y="2296244"/>
              <a:ext cx="564573" cy="5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ED427B2-C2C5-4C46-BFCA-D4156C8D6E33}"/>
                </a:ext>
              </a:extLst>
            </p:cNvPr>
            <p:cNvCxnSpPr/>
            <p:nvPr/>
          </p:nvCxnSpPr>
          <p:spPr>
            <a:xfrm>
              <a:off x="4191007" y="2902939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7F8E4E6-A94F-4744-9F15-6460F5C994C3}"/>
                </a:ext>
              </a:extLst>
            </p:cNvPr>
            <p:cNvCxnSpPr>
              <a:cxnSpLocks/>
            </p:cNvCxnSpPr>
            <p:nvPr/>
          </p:nvCxnSpPr>
          <p:spPr>
            <a:xfrm>
              <a:off x="4194467" y="2921981"/>
              <a:ext cx="564573" cy="5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F07CA7-2582-F240-B529-AFE0F042C074}"/>
                </a:ext>
              </a:extLst>
            </p:cNvPr>
            <p:cNvCxnSpPr/>
            <p:nvPr/>
          </p:nvCxnSpPr>
          <p:spPr>
            <a:xfrm>
              <a:off x="4177141" y="3510787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5034470-9E9B-964C-A58B-EAFE067E551D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1" y="3529829"/>
              <a:ext cx="564573" cy="5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0C38A94-C7CD-E34F-B219-36001C3D7033}"/>
                </a:ext>
              </a:extLst>
            </p:cNvPr>
            <p:cNvCxnSpPr/>
            <p:nvPr/>
          </p:nvCxnSpPr>
          <p:spPr>
            <a:xfrm>
              <a:off x="4177141" y="4134377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15786AC-FED1-A145-9D24-D982697F46A4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1" y="4153419"/>
              <a:ext cx="564573" cy="5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0D692F8-A6CA-054E-A081-477E44F5BA96}"/>
                </a:ext>
              </a:extLst>
            </p:cNvPr>
            <p:cNvCxnSpPr/>
            <p:nvPr/>
          </p:nvCxnSpPr>
          <p:spPr>
            <a:xfrm>
              <a:off x="4204854" y="4788226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966D3D6-C6D9-1743-8C5D-219F8FC8471B}"/>
                </a:ext>
              </a:extLst>
            </p:cNvPr>
            <p:cNvCxnSpPr>
              <a:cxnSpLocks/>
            </p:cNvCxnSpPr>
            <p:nvPr/>
          </p:nvCxnSpPr>
          <p:spPr>
            <a:xfrm>
              <a:off x="4208314" y="4807268"/>
              <a:ext cx="564573" cy="5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4E5615-5C66-E940-BB9C-0ABCF781015F}"/>
                </a:ext>
              </a:extLst>
            </p:cNvPr>
            <p:cNvCxnSpPr/>
            <p:nvPr/>
          </p:nvCxnSpPr>
          <p:spPr>
            <a:xfrm>
              <a:off x="4204854" y="5386699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BA52CCE-C69A-7648-A93B-4ED8D4C7F71D}"/>
                </a:ext>
              </a:extLst>
            </p:cNvPr>
            <p:cNvCxnSpPr>
              <a:stCxn id="23" idx="6"/>
              <a:endCxn id="31" idx="2"/>
            </p:cNvCxnSpPr>
            <p:nvPr/>
          </p:nvCxnSpPr>
          <p:spPr>
            <a:xfrm flipV="1">
              <a:off x="4204854" y="4758224"/>
              <a:ext cx="568033" cy="61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705DB91-9CEE-8D49-91B4-B6591ABC037D}"/>
                </a:ext>
              </a:extLst>
            </p:cNvPr>
            <p:cNvCxnSpPr/>
            <p:nvPr/>
          </p:nvCxnSpPr>
          <p:spPr>
            <a:xfrm flipV="1">
              <a:off x="4166755" y="4148417"/>
              <a:ext cx="568033" cy="61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151B52-F992-5643-83A7-580A6E1C0115}"/>
                </a:ext>
              </a:extLst>
            </p:cNvPr>
            <p:cNvCxnSpPr/>
            <p:nvPr/>
          </p:nvCxnSpPr>
          <p:spPr>
            <a:xfrm flipV="1">
              <a:off x="4232567" y="3510702"/>
              <a:ext cx="568033" cy="61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A1E003A-439C-4E41-AEF4-A48E245A8877}"/>
                </a:ext>
              </a:extLst>
            </p:cNvPr>
            <p:cNvCxnSpPr/>
            <p:nvPr/>
          </p:nvCxnSpPr>
          <p:spPr>
            <a:xfrm flipV="1">
              <a:off x="4218703" y="2901039"/>
              <a:ext cx="568033" cy="61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D57B8DF-330F-D44A-8D47-3200E6F6AB83}"/>
                </a:ext>
              </a:extLst>
            </p:cNvPr>
            <p:cNvCxnSpPr/>
            <p:nvPr/>
          </p:nvCxnSpPr>
          <p:spPr>
            <a:xfrm flipV="1">
              <a:off x="4204853" y="2265143"/>
              <a:ext cx="568033" cy="61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AAE0659-8CD1-8541-B25C-0DFF7BB19474}"/>
                </a:ext>
              </a:extLst>
            </p:cNvPr>
            <p:cNvCxnSpPr/>
            <p:nvPr/>
          </p:nvCxnSpPr>
          <p:spPr>
            <a:xfrm flipV="1">
              <a:off x="4191006" y="1669467"/>
              <a:ext cx="568033" cy="61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1547AE3-5E6E-A247-9AD5-39E842F14BA9}"/>
                </a:ext>
              </a:extLst>
            </p:cNvPr>
            <p:cNvCxnSpPr>
              <a:stCxn id="17" idx="6"/>
              <a:endCxn id="28" idx="2"/>
            </p:cNvCxnSpPr>
            <p:nvPr/>
          </p:nvCxnSpPr>
          <p:spPr>
            <a:xfrm>
              <a:off x="4204854" y="1669354"/>
              <a:ext cx="568033" cy="1235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0FCE22-D153-3D48-B7C1-D47C08A840BA}"/>
                </a:ext>
              </a:extLst>
            </p:cNvPr>
            <p:cNvCxnSpPr/>
            <p:nvPr/>
          </p:nvCxnSpPr>
          <p:spPr>
            <a:xfrm>
              <a:off x="4232551" y="2319177"/>
              <a:ext cx="568033" cy="1235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87E54D7-0BD3-7941-8CC0-2DD24E564BEB}"/>
                </a:ext>
              </a:extLst>
            </p:cNvPr>
            <p:cNvCxnSpPr/>
            <p:nvPr/>
          </p:nvCxnSpPr>
          <p:spPr>
            <a:xfrm>
              <a:off x="4163275" y="2915571"/>
              <a:ext cx="568033" cy="1235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11C817E-3BED-5F46-AAED-A420969A6772}"/>
                </a:ext>
              </a:extLst>
            </p:cNvPr>
            <p:cNvCxnSpPr/>
            <p:nvPr/>
          </p:nvCxnSpPr>
          <p:spPr>
            <a:xfrm>
              <a:off x="4177125" y="3511819"/>
              <a:ext cx="568033" cy="1235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EC4F9DE-3AAF-D544-A7F7-A093B39345D8}"/>
                </a:ext>
              </a:extLst>
            </p:cNvPr>
            <p:cNvCxnSpPr/>
            <p:nvPr/>
          </p:nvCxnSpPr>
          <p:spPr>
            <a:xfrm>
              <a:off x="4190980" y="4109138"/>
              <a:ext cx="568033" cy="1235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87221EC-8725-5048-B2D7-D1DEB75D3009}"/>
                </a:ext>
              </a:extLst>
            </p:cNvPr>
            <p:cNvCxnSpPr>
              <a:stCxn id="23" idx="6"/>
              <a:endCxn id="30" idx="2"/>
            </p:cNvCxnSpPr>
            <p:nvPr/>
          </p:nvCxnSpPr>
          <p:spPr>
            <a:xfrm flipV="1">
              <a:off x="4204854" y="4140450"/>
              <a:ext cx="568033" cy="1235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A97F9D-07C4-5A42-8B07-F196A0DAD6FC}"/>
                </a:ext>
              </a:extLst>
            </p:cNvPr>
            <p:cNvCxnSpPr/>
            <p:nvPr/>
          </p:nvCxnSpPr>
          <p:spPr>
            <a:xfrm flipV="1">
              <a:off x="4190979" y="3530814"/>
              <a:ext cx="568033" cy="1235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BCCD21A-75BA-204D-9A37-34C7B5F78385}"/>
                </a:ext>
              </a:extLst>
            </p:cNvPr>
            <p:cNvCxnSpPr/>
            <p:nvPr/>
          </p:nvCxnSpPr>
          <p:spPr>
            <a:xfrm flipV="1">
              <a:off x="4191004" y="2908250"/>
              <a:ext cx="568033" cy="1235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C82C49-8DFC-ED4B-B93C-35C0EAC8938D}"/>
                </a:ext>
              </a:extLst>
            </p:cNvPr>
            <p:cNvCxnSpPr/>
            <p:nvPr/>
          </p:nvCxnSpPr>
          <p:spPr>
            <a:xfrm flipV="1">
              <a:off x="4190978" y="2285101"/>
              <a:ext cx="568033" cy="1235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D6F359-EA96-EC47-9BAB-C5A620A8F981}"/>
                </a:ext>
              </a:extLst>
            </p:cNvPr>
            <p:cNvCxnSpPr/>
            <p:nvPr/>
          </p:nvCxnSpPr>
          <p:spPr>
            <a:xfrm flipV="1">
              <a:off x="4218701" y="1633331"/>
              <a:ext cx="568033" cy="1235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45ABE82-698B-0141-A4AB-DB5A67D7F34B}"/>
                </a:ext>
              </a:extLst>
            </p:cNvPr>
            <p:cNvCxnSpPr>
              <a:stCxn id="17" idx="6"/>
              <a:endCxn id="29" idx="2"/>
            </p:cNvCxnSpPr>
            <p:nvPr/>
          </p:nvCxnSpPr>
          <p:spPr>
            <a:xfrm>
              <a:off x="4204854" y="1669354"/>
              <a:ext cx="568033" cy="18533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3AD9FEE-0506-2242-AA12-FBCF2B3A7B7B}"/>
                </a:ext>
              </a:extLst>
            </p:cNvPr>
            <p:cNvCxnSpPr/>
            <p:nvPr/>
          </p:nvCxnSpPr>
          <p:spPr>
            <a:xfrm>
              <a:off x="4204837" y="2265056"/>
              <a:ext cx="568033" cy="18533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88179AC-8EDD-524F-A479-9386F0FAF377}"/>
                </a:ext>
              </a:extLst>
            </p:cNvPr>
            <p:cNvCxnSpPr/>
            <p:nvPr/>
          </p:nvCxnSpPr>
          <p:spPr>
            <a:xfrm>
              <a:off x="4204826" y="2915571"/>
              <a:ext cx="568033" cy="18533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58282FA-F184-6B4C-AF8E-84659A773718}"/>
                </a:ext>
              </a:extLst>
            </p:cNvPr>
            <p:cNvCxnSpPr/>
            <p:nvPr/>
          </p:nvCxnSpPr>
          <p:spPr>
            <a:xfrm>
              <a:off x="4204825" y="3495918"/>
              <a:ext cx="568033" cy="18533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4B79B52-1B1C-8445-B754-F40A60E61E72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4204854" y="3522676"/>
              <a:ext cx="568033" cy="1853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50757D9-E410-3742-A158-63704746E72E}"/>
                </a:ext>
              </a:extLst>
            </p:cNvPr>
            <p:cNvCxnSpPr/>
            <p:nvPr/>
          </p:nvCxnSpPr>
          <p:spPr>
            <a:xfrm flipV="1">
              <a:off x="4190973" y="2926243"/>
              <a:ext cx="568033" cy="1853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C3A1073-8031-FE40-B7E6-0A9F723AB206}"/>
                </a:ext>
              </a:extLst>
            </p:cNvPr>
            <p:cNvCxnSpPr/>
            <p:nvPr/>
          </p:nvCxnSpPr>
          <p:spPr>
            <a:xfrm flipV="1">
              <a:off x="4204821" y="2262017"/>
              <a:ext cx="568033" cy="1853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C4824FA-43FD-8345-8FAE-5CFA83F7D262}"/>
                </a:ext>
              </a:extLst>
            </p:cNvPr>
            <p:cNvCxnSpPr/>
            <p:nvPr/>
          </p:nvCxnSpPr>
          <p:spPr>
            <a:xfrm flipV="1">
              <a:off x="4218669" y="1653517"/>
              <a:ext cx="568033" cy="1853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E3FAB9B-7EE8-4148-B8F4-F65F55D4821A}"/>
                </a:ext>
              </a:extLst>
            </p:cNvPr>
            <p:cNvCxnSpPr>
              <a:stCxn id="17" idx="6"/>
              <a:endCxn id="30" idx="2"/>
            </p:cNvCxnSpPr>
            <p:nvPr/>
          </p:nvCxnSpPr>
          <p:spPr>
            <a:xfrm>
              <a:off x="4204854" y="1669354"/>
              <a:ext cx="568033" cy="2471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24F6034-91B2-004E-8C10-2F994218CFED}"/>
                </a:ext>
              </a:extLst>
            </p:cNvPr>
            <p:cNvCxnSpPr/>
            <p:nvPr/>
          </p:nvCxnSpPr>
          <p:spPr>
            <a:xfrm>
              <a:off x="4218668" y="2291474"/>
              <a:ext cx="568033" cy="2471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9C8AD05-2347-6A4E-A692-70160E06004D}"/>
                </a:ext>
              </a:extLst>
            </p:cNvPr>
            <p:cNvCxnSpPr/>
            <p:nvPr/>
          </p:nvCxnSpPr>
          <p:spPr>
            <a:xfrm>
              <a:off x="4218667" y="2902939"/>
              <a:ext cx="568033" cy="2471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1A2B01B-9D33-C14A-82A8-85E683224137}"/>
                </a:ext>
              </a:extLst>
            </p:cNvPr>
            <p:cNvCxnSpPr>
              <a:stCxn id="23" idx="6"/>
              <a:endCxn id="28" idx="2"/>
            </p:cNvCxnSpPr>
            <p:nvPr/>
          </p:nvCxnSpPr>
          <p:spPr>
            <a:xfrm flipV="1">
              <a:off x="4204854" y="2904902"/>
              <a:ext cx="568033" cy="2471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F36ACA8-144F-8544-9A99-FF44689EB9E6}"/>
                </a:ext>
              </a:extLst>
            </p:cNvPr>
            <p:cNvCxnSpPr/>
            <p:nvPr/>
          </p:nvCxnSpPr>
          <p:spPr>
            <a:xfrm flipV="1">
              <a:off x="4177108" y="2323203"/>
              <a:ext cx="568033" cy="2471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76B8CC0-0AC0-E34D-BCF8-F6EDD8F46A50}"/>
                </a:ext>
              </a:extLst>
            </p:cNvPr>
            <p:cNvCxnSpPr/>
            <p:nvPr/>
          </p:nvCxnSpPr>
          <p:spPr>
            <a:xfrm flipV="1">
              <a:off x="4218666" y="1657843"/>
              <a:ext cx="568033" cy="2471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25FB8BC-2DF8-7041-A12F-E8F4DF034AF2}"/>
                </a:ext>
              </a:extLst>
            </p:cNvPr>
            <p:cNvCxnSpPr>
              <a:stCxn id="17" idx="6"/>
              <a:endCxn id="31" idx="2"/>
            </p:cNvCxnSpPr>
            <p:nvPr/>
          </p:nvCxnSpPr>
          <p:spPr>
            <a:xfrm>
              <a:off x="4204854" y="1669354"/>
              <a:ext cx="568033" cy="3088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CD13D1F-FC0C-C648-94C4-574C86BD706F}"/>
                </a:ext>
              </a:extLst>
            </p:cNvPr>
            <p:cNvCxnSpPr/>
            <p:nvPr/>
          </p:nvCxnSpPr>
          <p:spPr>
            <a:xfrm>
              <a:off x="4204820" y="2278529"/>
              <a:ext cx="568033" cy="3088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C9CA6FF-2E12-E246-8B71-7F6EB65DEC8B}"/>
                </a:ext>
              </a:extLst>
            </p:cNvPr>
            <p:cNvCxnSpPr>
              <a:stCxn id="23" idx="6"/>
              <a:endCxn id="27" idx="2"/>
            </p:cNvCxnSpPr>
            <p:nvPr/>
          </p:nvCxnSpPr>
          <p:spPr>
            <a:xfrm flipV="1">
              <a:off x="4204854" y="2287128"/>
              <a:ext cx="568033" cy="3088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B598223-7E79-0241-A41D-AF1830CEC36C}"/>
                </a:ext>
              </a:extLst>
            </p:cNvPr>
            <p:cNvCxnSpPr/>
            <p:nvPr/>
          </p:nvCxnSpPr>
          <p:spPr>
            <a:xfrm flipV="1">
              <a:off x="4190972" y="1703311"/>
              <a:ext cx="568033" cy="3088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453C27-2348-3D4E-A1EE-4F69F32C4938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 flipV="1">
              <a:off x="4204854" y="1669354"/>
              <a:ext cx="568033" cy="3706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1848D9C-7962-6746-97B9-2B93238BC4A3}"/>
                </a:ext>
              </a:extLst>
            </p:cNvPr>
            <p:cNvCxnSpPr>
              <a:stCxn id="17" idx="6"/>
              <a:endCxn id="32" idx="2"/>
            </p:cNvCxnSpPr>
            <p:nvPr/>
          </p:nvCxnSpPr>
          <p:spPr>
            <a:xfrm>
              <a:off x="4204854" y="1669354"/>
              <a:ext cx="568033" cy="3706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997DE1-9035-834C-AF8D-5EE1E5251200}"/>
                </a:ext>
              </a:extLst>
            </p:cNvPr>
            <p:cNvCxnSpPr/>
            <p:nvPr/>
          </p:nvCxnSpPr>
          <p:spPr>
            <a:xfrm>
              <a:off x="5105400" y="1669353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D3DD142-049E-3242-ACE0-3A59116F5A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8860" y="1688395"/>
              <a:ext cx="564573" cy="5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A67BE64-7AA7-5149-A3B9-EE24520CFBF7}"/>
                </a:ext>
              </a:extLst>
            </p:cNvPr>
            <p:cNvCxnSpPr/>
            <p:nvPr/>
          </p:nvCxnSpPr>
          <p:spPr>
            <a:xfrm>
              <a:off x="5105400" y="2277201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F0E43FA-AB2D-3A44-A693-DFDDED26A4E4}"/>
                </a:ext>
              </a:extLst>
            </p:cNvPr>
            <p:cNvCxnSpPr>
              <a:cxnSpLocks/>
            </p:cNvCxnSpPr>
            <p:nvPr/>
          </p:nvCxnSpPr>
          <p:spPr>
            <a:xfrm>
              <a:off x="5108860" y="2296243"/>
              <a:ext cx="564573" cy="5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50A1282-25AA-9F45-B300-6FB0F416D1AF}"/>
                </a:ext>
              </a:extLst>
            </p:cNvPr>
            <p:cNvCxnSpPr/>
            <p:nvPr/>
          </p:nvCxnSpPr>
          <p:spPr>
            <a:xfrm>
              <a:off x="5091553" y="2902938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08C7CA0-E4E5-6F4D-8D41-EA89EB0FEE8A}"/>
                </a:ext>
              </a:extLst>
            </p:cNvPr>
            <p:cNvCxnSpPr>
              <a:cxnSpLocks/>
            </p:cNvCxnSpPr>
            <p:nvPr/>
          </p:nvCxnSpPr>
          <p:spPr>
            <a:xfrm>
              <a:off x="5095013" y="2921980"/>
              <a:ext cx="564573" cy="5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61F2B27-A420-1343-BC12-5D111EA1176E}"/>
                </a:ext>
              </a:extLst>
            </p:cNvPr>
            <p:cNvCxnSpPr/>
            <p:nvPr/>
          </p:nvCxnSpPr>
          <p:spPr>
            <a:xfrm>
              <a:off x="5077687" y="3510786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0055C9C-5810-D64A-9813-6007AB28E632}"/>
                </a:ext>
              </a:extLst>
            </p:cNvPr>
            <p:cNvCxnSpPr>
              <a:cxnSpLocks/>
            </p:cNvCxnSpPr>
            <p:nvPr/>
          </p:nvCxnSpPr>
          <p:spPr>
            <a:xfrm>
              <a:off x="5081147" y="3529828"/>
              <a:ext cx="564573" cy="5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9945D99-D08A-4849-9458-73C1E7CB11E7}"/>
                </a:ext>
              </a:extLst>
            </p:cNvPr>
            <p:cNvCxnSpPr/>
            <p:nvPr/>
          </p:nvCxnSpPr>
          <p:spPr>
            <a:xfrm>
              <a:off x="5077687" y="4134376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29BF7B9-84E5-B24F-9C54-76D56679938D}"/>
                </a:ext>
              </a:extLst>
            </p:cNvPr>
            <p:cNvCxnSpPr>
              <a:cxnSpLocks/>
            </p:cNvCxnSpPr>
            <p:nvPr/>
          </p:nvCxnSpPr>
          <p:spPr>
            <a:xfrm>
              <a:off x="5081147" y="4153418"/>
              <a:ext cx="564573" cy="5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02DC3C9-7271-0647-A005-01A91C35ADFF}"/>
                </a:ext>
              </a:extLst>
            </p:cNvPr>
            <p:cNvCxnSpPr/>
            <p:nvPr/>
          </p:nvCxnSpPr>
          <p:spPr>
            <a:xfrm>
              <a:off x="5105400" y="4788225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89DFC5B-3EE7-C744-9C18-B4282A4A4DFD}"/>
                </a:ext>
              </a:extLst>
            </p:cNvPr>
            <p:cNvCxnSpPr>
              <a:cxnSpLocks/>
            </p:cNvCxnSpPr>
            <p:nvPr/>
          </p:nvCxnSpPr>
          <p:spPr>
            <a:xfrm>
              <a:off x="5108860" y="4807267"/>
              <a:ext cx="564573" cy="5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8E5F50C-C4F9-5B44-A285-6CCFF03F4E73}"/>
                </a:ext>
              </a:extLst>
            </p:cNvPr>
            <p:cNvCxnSpPr/>
            <p:nvPr/>
          </p:nvCxnSpPr>
          <p:spPr>
            <a:xfrm>
              <a:off x="5105400" y="5386698"/>
              <a:ext cx="568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681E22-8A3B-1848-B378-BAD275055CCA}"/>
                </a:ext>
              </a:extLst>
            </p:cNvPr>
            <p:cNvCxnSpPr/>
            <p:nvPr/>
          </p:nvCxnSpPr>
          <p:spPr>
            <a:xfrm flipV="1">
              <a:off x="5105400" y="4758223"/>
              <a:ext cx="568033" cy="61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6CD6F4B-033E-564E-BDD1-ADBBB4F780C1}"/>
                </a:ext>
              </a:extLst>
            </p:cNvPr>
            <p:cNvCxnSpPr/>
            <p:nvPr/>
          </p:nvCxnSpPr>
          <p:spPr>
            <a:xfrm flipV="1">
              <a:off x="5067301" y="4148416"/>
              <a:ext cx="568033" cy="61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119A411-F248-1345-9502-4F1FA6DFEFCC}"/>
                </a:ext>
              </a:extLst>
            </p:cNvPr>
            <p:cNvCxnSpPr/>
            <p:nvPr/>
          </p:nvCxnSpPr>
          <p:spPr>
            <a:xfrm flipV="1">
              <a:off x="5133113" y="3510701"/>
              <a:ext cx="568033" cy="61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A86387-2FC8-E24D-AC89-5FEB187B9BFE}"/>
                </a:ext>
              </a:extLst>
            </p:cNvPr>
            <p:cNvCxnSpPr/>
            <p:nvPr/>
          </p:nvCxnSpPr>
          <p:spPr>
            <a:xfrm flipV="1">
              <a:off x="5119249" y="2901038"/>
              <a:ext cx="568033" cy="61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950FE1-D5A7-D246-BE16-FC02D499C601}"/>
                </a:ext>
              </a:extLst>
            </p:cNvPr>
            <p:cNvCxnSpPr/>
            <p:nvPr/>
          </p:nvCxnSpPr>
          <p:spPr>
            <a:xfrm flipV="1">
              <a:off x="5105399" y="2265142"/>
              <a:ext cx="568033" cy="61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A29E299-8B8E-624E-A40F-B67F9040528B}"/>
                </a:ext>
              </a:extLst>
            </p:cNvPr>
            <p:cNvCxnSpPr/>
            <p:nvPr/>
          </p:nvCxnSpPr>
          <p:spPr>
            <a:xfrm flipV="1">
              <a:off x="5091552" y="1669466"/>
              <a:ext cx="568033" cy="617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6417F7A-C66A-6D41-ADE2-DACF35881ADE}"/>
                </a:ext>
              </a:extLst>
            </p:cNvPr>
            <p:cNvCxnSpPr/>
            <p:nvPr/>
          </p:nvCxnSpPr>
          <p:spPr>
            <a:xfrm>
              <a:off x="5105400" y="1669353"/>
              <a:ext cx="568033" cy="1235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929668-AF3B-854D-B045-7291001A9A3B}"/>
                </a:ext>
              </a:extLst>
            </p:cNvPr>
            <p:cNvCxnSpPr/>
            <p:nvPr/>
          </p:nvCxnSpPr>
          <p:spPr>
            <a:xfrm>
              <a:off x="5133097" y="2319176"/>
              <a:ext cx="568033" cy="1235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D0C4812-14B5-704F-89FE-4E16F3122BE9}"/>
                </a:ext>
              </a:extLst>
            </p:cNvPr>
            <p:cNvCxnSpPr/>
            <p:nvPr/>
          </p:nvCxnSpPr>
          <p:spPr>
            <a:xfrm>
              <a:off x="5063821" y="2915570"/>
              <a:ext cx="568033" cy="1235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73343F0-F892-F54A-A9D3-64DEC694D612}"/>
                </a:ext>
              </a:extLst>
            </p:cNvPr>
            <p:cNvCxnSpPr/>
            <p:nvPr/>
          </p:nvCxnSpPr>
          <p:spPr>
            <a:xfrm>
              <a:off x="5077671" y="3511818"/>
              <a:ext cx="568033" cy="1235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07DCA41-F7B2-1542-AD5B-E203A712DA6E}"/>
                </a:ext>
              </a:extLst>
            </p:cNvPr>
            <p:cNvCxnSpPr/>
            <p:nvPr/>
          </p:nvCxnSpPr>
          <p:spPr>
            <a:xfrm>
              <a:off x="5091526" y="4109137"/>
              <a:ext cx="568033" cy="1235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E90B7D0-3746-594E-8337-3AF1C61B9C1F}"/>
                </a:ext>
              </a:extLst>
            </p:cNvPr>
            <p:cNvCxnSpPr/>
            <p:nvPr/>
          </p:nvCxnSpPr>
          <p:spPr>
            <a:xfrm flipV="1">
              <a:off x="5105400" y="4140449"/>
              <a:ext cx="568033" cy="1235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68A91B7-1506-CB4C-8D2D-647C39872BF4}"/>
                </a:ext>
              </a:extLst>
            </p:cNvPr>
            <p:cNvCxnSpPr/>
            <p:nvPr/>
          </p:nvCxnSpPr>
          <p:spPr>
            <a:xfrm flipV="1">
              <a:off x="5091525" y="3530813"/>
              <a:ext cx="568033" cy="1235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F6A1696-006A-7A43-B249-4422F88F1F4A}"/>
                </a:ext>
              </a:extLst>
            </p:cNvPr>
            <p:cNvCxnSpPr/>
            <p:nvPr/>
          </p:nvCxnSpPr>
          <p:spPr>
            <a:xfrm flipV="1">
              <a:off x="5091550" y="2908249"/>
              <a:ext cx="568033" cy="1235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53DBC16-E80D-784E-99C3-E3D3486AE20E}"/>
                </a:ext>
              </a:extLst>
            </p:cNvPr>
            <p:cNvCxnSpPr/>
            <p:nvPr/>
          </p:nvCxnSpPr>
          <p:spPr>
            <a:xfrm flipV="1">
              <a:off x="5091524" y="2285100"/>
              <a:ext cx="568033" cy="1235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A10F31C-BD15-0B44-9E80-8B3296163F49}"/>
                </a:ext>
              </a:extLst>
            </p:cNvPr>
            <p:cNvCxnSpPr/>
            <p:nvPr/>
          </p:nvCxnSpPr>
          <p:spPr>
            <a:xfrm flipV="1">
              <a:off x="5119247" y="1633330"/>
              <a:ext cx="568033" cy="1235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BFC876C-6FAA-6C47-B34A-8549E1872C0F}"/>
                </a:ext>
              </a:extLst>
            </p:cNvPr>
            <p:cNvCxnSpPr/>
            <p:nvPr/>
          </p:nvCxnSpPr>
          <p:spPr>
            <a:xfrm>
              <a:off x="5105400" y="1669353"/>
              <a:ext cx="568033" cy="18533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C47E971-6C4E-8348-B8F1-CEA9BFA93FB7}"/>
                </a:ext>
              </a:extLst>
            </p:cNvPr>
            <p:cNvCxnSpPr/>
            <p:nvPr/>
          </p:nvCxnSpPr>
          <p:spPr>
            <a:xfrm>
              <a:off x="5105383" y="2265055"/>
              <a:ext cx="568033" cy="18533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5F1D87C-3307-DB45-960F-A9BFA1DA2438}"/>
                </a:ext>
              </a:extLst>
            </p:cNvPr>
            <p:cNvCxnSpPr/>
            <p:nvPr/>
          </p:nvCxnSpPr>
          <p:spPr>
            <a:xfrm>
              <a:off x="5105372" y="2915570"/>
              <a:ext cx="568033" cy="18533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DC3A766-96C0-C94B-B142-B35C3CBE1FFC}"/>
                </a:ext>
              </a:extLst>
            </p:cNvPr>
            <p:cNvCxnSpPr/>
            <p:nvPr/>
          </p:nvCxnSpPr>
          <p:spPr>
            <a:xfrm>
              <a:off x="5105371" y="3495917"/>
              <a:ext cx="568033" cy="18533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371703F-8C47-4540-BBFA-2E46EB7FD614}"/>
                </a:ext>
              </a:extLst>
            </p:cNvPr>
            <p:cNvCxnSpPr/>
            <p:nvPr/>
          </p:nvCxnSpPr>
          <p:spPr>
            <a:xfrm flipV="1">
              <a:off x="5105400" y="3522675"/>
              <a:ext cx="568033" cy="1853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05DBCE4-A92C-B54B-B910-77899229F1C2}"/>
                </a:ext>
              </a:extLst>
            </p:cNvPr>
            <p:cNvCxnSpPr/>
            <p:nvPr/>
          </p:nvCxnSpPr>
          <p:spPr>
            <a:xfrm flipV="1">
              <a:off x="5091519" y="2926242"/>
              <a:ext cx="568033" cy="1853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A2599BE-3F4C-C149-8FA9-BEBBB7C7C206}"/>
                </a:ext>
              </a:extLst>
            </p:cNvPr>
            <p:cNvCxnSpPr/>
            <p:nvPr/>
          </p:nvCxnSpPr>
          <p:spPr>
            <a:xfrm flipV="1">
              <a:off x="5105367" y="2262016"/>
              <a:ext cx="568033" cy="1853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D8A32FF-5EE5-5E4C-9CE6-CF4A7CB54A20}"/>
                </a:ext>
              </a:extLst>
            </p:cNvPr>
            <p:cNvCxnSpPr/>
            <p:nvPr/>
          </p:nvCxnSpPr>
          <p:spPr>
            <a:xfrm flipV="1">
              <a:off x="5119215" y="1653516"/>
              <a:ext cx="568033" cy="1853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3C08883-7A36-6742-93BC-CF7C2C3AB6FE}"/>
                </a:ext>
              </a:extLst>
            </p:cNvPr>
            <p:cNvCxnSpPr/>
            <p:nvPr/>
          </p:nvCxnSpPr>
          <p:spPr>
            <a:xfrm>
              <a:off x="5105400" y="1669353"/>
              <a:ext cx="568033" cy="2471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213A2C1-0A53-7248-8012-E3DD587E4C69}"/>
                </a:ext>
              </a:extLst>
            </p:cNvPr>
            <p:cNvCxnSpPr/>
            <p:nvPr/>
          </p:nvCxnSpPr>
          <p:spPr>
            <a:xfrm>
              <a:off x="5119214" y="2291473"/>
              <a:ext cx="568033" cy="2471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27C34A0-CA26-784F-9C9B-D838578245EF}"/>
                </a:ext>
              </a:extLst>
            </p:cNvPr>
            <p:cNvCxnSpPr/>
            <p:nvPr/>
          </p:nvCxnSpPr>
          <p:spPr>
            <a:xfrm>
              <a:off x="5119213" y="2902938"/>
              <a:ext cx="568033" cy="2471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D79D42D-D0EF-CE49-8B26-355FE3AAA9E7}"/>
                </a:ext>
              </a:extLst>
            </p:cNvPr>
            <p:cNvCxnSpPr/>
            <p:nvPr/>
          </p:nvCxnSpPr>
          <p:spPr>
            <a:xfrm flipV="1">
              <a:off x="5105400" y="2904901"/>
              <a:ext cx="568033" cy="2471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C1DA766-0833-8E4B-8FDB-D79433E566E2}"/>
                </a:ext>
              </a:extLst>
            </p:cNvPr>
            <p:cNvCxnSpPr/>
            <p:nvPr/>
          </p:nvCxnSpPr>
          <p:spPr>
            <a:xfrm flipV="1">
              <a:off x="5077654" y="2323202"/>
              <a:ext cx="568033" cy="2471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F31AAFC-A3EC-1848-817D-CE15046A6CCA}"/>
                </a:ext>
              </a:extLst>
            </p:cNvPr>
            <p:cNvCxnSpPr/>
            <p:nvPr/>
          </p:nvCxnSpPr>
          <p:spPr>
            <a:xfrm flipV="1">
              <a:off x="5119212" y="1657842"/>
              <a:ext cx="568033" cy="2471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1B2C6C7-026A-B047-A964-8A5F0E49C2CE}"/>
                </a:ext>
              </a:extLst>
            </p:cNvPr>
            <p:cNvCxnSpPr/>
            <p:nvPr/>
          </p:nvCxnSpPr>
          <p:spPr>
            <a:xfrm>
              <a:off x="5105400" y="1669353"/>
              <a:ext cx="568033" cy="3088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464B1AD-9D6D-244B-99F9-C2F076B8192E}"/>
                </a:ext>
              </a:extLst>
            </p:cNvPr>
            <p:cNvCxnSpPr/>
            <p:nvPr/>
          </p:nvCxnSpPr>
          <p:spPr>
            <a:xfrm>
              <a:off x="5105366" y="2278528"/>
              <a:ext cx="568033" cy="3088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067934F-17EC-494F-A4D7-803B63BFE001}"/>
                </a:ext>
              </a:extLst>
            </p:cNvPr>
            <p:cNvCxnSpPr/>
            <p:nvPr/>
          </p:nvCxnSpPr>
          <p:spPr>
            <a:xfrm flipV="1">
              <a:off x="5105400" y="2287127"/>
              <a:ext cx="568033" cy="3088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4B7BB8E-1183-5847-BAF3-B1DA6E796779}"/>
                </a:ext>
              </a:extLst>
            </p:cNvPr>
            <p:cNvCxnSpPr/>
            <p:nvPr/>
          </p:nvCxnSpPr>
          <p:spPr>
            <a:xfrm flipV="1">
              <a:off x="5091518" y="1703310"/>
              <a:ext cx="568033" cy="3088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A708D5EA-6738-7E48-9621-BA194076E6FC}"/>
                </a:ext>
              </a:extLst>
            </p:cNvPr>
            <p:cNvCxnSpPr/>
            <p:nvPr/>
          </p:nvCxnSpPr>
          <p:spPr>
            <a:xfrm flipV="1">
              <a:off x="5105400" y="1669353"/>
              <a:ext cx="568033" cy="3706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5E9D659-B3A6-5343-BABC-CFA92B6EB7C4}"/>
                </a:ext>
              </a:extLst>
            </p:cNvPr>
            <p:cNvCxnSpPr/>
            <p:nvPr/>
          </p:nvCxnSpPr>
          <p:spPr>
            <a:xfrm>
              <a:off x="5105400" y="1669353"/>
              <a:ext cx="568033" cy="3706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A706F0C6-180B-B044-91F3-24ABFE7BEA56}"/>
                </a:ext>
              </a:extLst>
            </p:cNvPr>
            <p:cNvGrpSpPr/>
            <p:nvPr/>
          </p:nvGrpSpPr>
          <p:grpSpPr>
            <a:xfrm>
              <a:off x="5950451" y="1591888"/>
              <a:ext cx="1966050" cy="3777424"/>
              <a:chOff x="5950451" y="1591888"/>
              <a:chExt cx="637325" cy="3777424"/>
            </a:xfrm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7308FCE-A2E6-E243-877F-95C5DCA5B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030" y="1627911"/>
                <a:ext cx="568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80C7C68-7465-9345-B4A6-4E90F0EA0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5490" y="1646953"/>
                <a:ext cx="564573" cy="5987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05AD547-D5B1-DE41-A657-9FCE3D80D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030" y="2235759"/>
                <a:ext cx="568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7069BE-E99A-4849-97DF-8419305ED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5490" y="2254801"/>
                <a:ext cx="564573" cy="5987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5FCCC48-5875-1E4B-82BB-E801227E4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8183" y="2861496"/>
                <a:ext cx="568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7F9CC8C-D563-C840-9420-AC85A8337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1643" y="2880538"/>
                <a:ext cx="564573" cy="5987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92BFF52-9E13-DF4E-93E7-8854B320C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317" y="3469344"/>
                <a:ext cx="568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9FCB08A-457D-B14D-BC29-1CC0B5B9B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7777" y="3488386"/>
                <a:ext cx="564573" cy="5987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E5E2643-BBEA-9649-9015-DDB1B524F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317" y="4092934"/>
                <a:ext cx="568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4A1CE503-EAA2-7C41-8070-F81A22DC2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7777" y="4111976"/>
                <a:ext cx="564573" cy="5987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A8B090F-2CEA-4747-8CFE-75700922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030" y="4746783"/>
                <a:ext cx="568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4F2915C-A59B-0A46-9A04-D2A303084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5490" y="4765825"/>
                <a:ext cx="564573" cy="5987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4178E5DA-6F50-CE43-841E-CEB9A0351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030" y="5345256"/>
                <a:ext cx="568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2DAA5B54-E483-BE45-B4FE-729D10722094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 flipV="1">
                <a:off x="5972679" y="4716782"/>
                <a:ext cx="598362" cy="6525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F0AFBB14-DDFE-1B45-86B3-FFFB491A5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3931" y="4106974"/>
                <a:ext cx="568033" cy="6177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0EA5AC4A-C3CF-624D-B203-DCAC44465A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743" y="3469259"/>
                <a:ext cx="568033" cy="6177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4FAF75D-FDED-2B45-9457-DD4B52052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5879" y="2859596"/>
                <a:ext cx="568033" cy="6177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37011E5-9EC9-AB4B-9E7D-8832CAC933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2029" y="2223700"/>
                <a:ext cx="568033" cy="6177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0A79391-7C54-F549-9083-95E115B3B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8182" y="1628024"/>
                <a:ext cx="568033" cy="6177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578F9992-4263-DB4A-A08F-D01A31EC1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030" y="1627911"/>
                <a:ext cx="568033" cy="12355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986D9BB-7DA7-B440-8399-CE0432C69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9727" y="2277734"/>
                <a:ext cx="568033" cy="12355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8A6C52FC-F61D-A14F-B81D-641FE1529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0451" y="2874128"/>
                <a:ext cx="568033" cy="12355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3883DE1-618E-444C-9277-40C23AFC3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301" y="3470376"/>
                <a:ext cx="568033" cy="12355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7219EE0C-5A75-924F-A65C-FB6156737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8156" y="4067695"/>
                <a:ext cx="568033" cy="12355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1148971D-4BBC-D74C-A94B-200FB3FD8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2030" y="4099007"/>
                <a:ext cx="568033" cy="12355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D7D78FE-2CEB-AF43-8555-01A1B56C8B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8155" y="3489371"/>
                <a:ext cx="568033" cy="12355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114B263-58B6-184E-9641-D61898877A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8180" y="2866807"/>
                <a:ext cx="568033" cy="12355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7E48F2D8-1AC0-E64D-ACF0-723334A81D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8154" y="2243658"/>
                <a:ext cx="568033" cy="12355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FB9EF661-DD1D-8F4F-A94A-AFB5EC6EC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5877" y="1591888"/>
                <a:ext cx="568033" cy="12355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567F7F00-9B1C-F048-AC10-55D8BCAA80EA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5978168" y="1662671"/>
                <a:ext cx="581895" cy="1818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32232787-362F-8845-9D7C-26572AFDA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013" y="2223613"/>
                <a:ext cx="568033" cy="18533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0D29ABC-B320-A741-851B-574793F50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002" y="2874128"/>
                <a:ext cx="568033" cy="18533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DDEE66A1-DE23-0A46-BA49-05222B4F5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001" y="3454475"/>
                <a:ext cx="568033" cy="18533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FC7A104D-375E-B349-A94C-CAD3A97E36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2030" y="3481233"/>
                <a:ext cx="568033" cy="1853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CAD9D24-9D7B-F844-8F43-7E6BE5A21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8149" y="2884800"/>
                <a:ext cx="568033" cy="1853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4D0A64F1-4462-1649-92DD-513DB2A705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1997" y="2220574"/>
                <a:ext cx="568033" cy="1853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612E56D0-86BF-4044-BDB9-91083F2B60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5845" y="1612074"/>
                <a:ext cx="568033" cy="1853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DCA6B95E-43C8-5940-A76B-F651615FA234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5978168" y="1662671"/>
                <a:ext cx="598362" cy="24363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093B3372-3CF5-E045-A879-3147BF7EE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5844" y="2250031"/>
                <a:ext cx="568033" cy="24710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5CB382-9E2C-094B-A843-A66B96B3A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5843" y="2861496"/>
                <a:ext cx="568033" cy="24710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1B118A70-9C9A-504D-AAF0-9A9E2EFD64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2030" y="2863459"/>
                <a:ext cx="568033" cy="24710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4B80BCB-E762-BA4B-B0AC-F98701B7E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4284" y="2281760"/>
                <a:ext cx="568033" cy="24710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74FD4015-3838-DC47-9A37-DB86BD45AB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5842" y="1616400"/>
                <a:ext cx="568033" cy="24710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98682F5-8C21-C64B-9F33-8F4DB40A2E6A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5978168" y="1662671"/>
                <a:ext cx="598362" cy="30541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1D57DE2A-A6DC-634A-B51D-91B8D4A7D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996" y="2237086"/>
                <a:ext cx="568033" cy="30888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EFF57B4-0041-D34F-B3BA-07DA5F9C89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2030" y="2245685"/>
                <a:ext cx="568033" cy="30888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C397B597-5D0F-C343-9CA2-969DFED09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8148" y="1661868"/>
                <a:ext cx="568033" cy="30888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29E4AAB-1DDF-1749-9FEC-F57ACEAC5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2030" y="1627911"/>
                <a:ext cx="568033" cy="37066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93E2784-8961-8A4E-A198-9B48A725B8A9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5978168" y="1662671"/>
                <a:ext cx="598362" cy="36718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5" name="Right Brace 324">
              <a:extLst>
                <a:ext uri="{FF2B5EF4-FFF2-40B4-BE49-F238E27FC236}">
                  <a16:creationId xmlns:a16="http://schemas.microsoft.com/office/drawing/2014/main" id="{A14E5F5A-AC67-5A4D-AD85-BE56DAA133E0}"/>
                </a:ext>
              </a:extLst>
            </p:cNvPr>
            <p:cNvSpPr/>
            <p:nvPr/>
          </p:nvSpPr>
          <p:spPr>
            <a:xfrm>
              <a:off x="8195733" y="1625610"/>
              <a:ext cx="440267" cy="364065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2238BCE-86EB-3C4D-8D79-EB66CE97FD8C}"/>
                </a:ext>
              </a:extLst>
            </p:cNvPr>
            <p:cNvCxnSpPr>
              <a:cxnSpLocks/>
              <a:stCxn id="325" idx="1"/>
            </p:cNvCxnSpPr>
            <p:nvPr/>
          </p:nvCxnSpPr>
          <p:spPr>
            <a:xfrm>
              <a:off x="8636000" y="3445938"/>
              <a:ext cx="12041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782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7B32E60-09B7-E840-814B-BC692EAC8B78}"/>
              </a:ext>
            </a:extLst>
          </p:cNvPr>
          <p:cNvGrpSpPr/>
          <p:nvPr/>
        </p:nvGrpSpPr>
        <p:grpSpPr>
          <a:xfrm>
            <a:off x="-482735" y="3837"/>
            <a:ext cx="11455535" cy="6507803"/>
            <a:chOff x="-482735" y="3837"/>
            <a:chExt cx="11455535" cy="65078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CA90C1-7F4D-EA48-907B-5C5AD4DD5695}"/>
                </a:ext>
              </a:extLst>
            </p:cNvPr>
            <p:cNvSpPr txBox="1"/>
            <p:nvPr/>
          </p:nvSpPr>
          <p:spPr>
            <a:xfrm>
              <a:off x="-482735" y="3837"/>
              <a:ext cx="50683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Inputs</a:t>
              </a:r>
            </a:p>
            <a:p>
              <a:pPr algn="ctr"/>
              <a:r>
                <a:rPr lang="en-US" sz="2800" b="1" dirty="0"/>
                <a:t>Correlated to the Output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47A509-C25E-7A48-83C9-E58B1AFFA360}"/>
                </a:ext>
              </a:extLst>
            </p:cNvPr>
            <p:cNvGrpSpPr/>
            <p:nvPr/>
          </p:nvGrpSpPr>
          <p:grpSpPr>
            <a:xfrm>
              <a:off x="825334" y="1136076"/>
              <a:ext cx="1226126" cy="5375564"/>
              <a:chOff x="825334" y="1136076"/>
              <a:chExt cx="1226126" cy="537556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CC23921-E7F3-AF43-AAB3-2F620EDCF707}"/>
                  </a:ext>
                </a:extLst>
              </p:cNvPr>
              <p:cNvGrpSpPr/>
              <p:nvPr/>
            </p:nvGrpSpPr>
            <p:grpSpPr>
              <a:xfrm>
                <a:off x="942109" y="1136076"/>
                <a:ext cx="969818" cy="5375564"/>
                <a:chOff x="942109" y="1136076"/>
                <a:chExt cx="969818" cy="5375564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D276ED5-16FB-7D46-82E8-4FDC64478B20}"/>
                    </a:ext>
                  </a:extLst>
                </p:cNvPr>
                <p:cNvSpPr/>
                <p:nvPr/>
              </p:nvSpPr>
              <p:spPr>
                <a:xfrm>
                  <a:off x="942109" y="1136076"/>
                  <a:ext cx="969818" cy="9559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E65160-5936-B94E-80D0-8BAB0C29B233}"/>
                    </a:ext>
                  </a:extLst>
                </p:cNvPr>
                <p:cNvSpPr/>
                <p:nvPr/>
              </p:nvSpPr>
              <p:spPr>
                <a:xfrm>
                  <a:off x="942109" y="2609276"/>
                  <a:ext cx="969818" cy="95596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7676B9C-DB9D-0B4B-934F-ADC06B3E4878}"/>
                    </a:ext>
                  </a:extLst>
                </p:cNvPr>
                <p:cNvSpPr/>
                <p:nvPr/>
              </p:nvSpPr>
              <p:spPr>
                <a:xfrm>
                  <a:off x="942109" y="4082476"/>
                  <a:ext cx="969818" cy="95596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1DFFB9B-F873-6544-AECF-C2AA79E094D1}"/>
                    </a:ext>
                  </a:extLst>
                </p:cNvPr>
                <p:cNvSpPr/>
                <p:nvPr/>
              </p:nvSpPr>
              <p:spPr>
                <a:xfrm>
                  <a:off x="942109" y="5555676"/>
                  <a:ext cx="969818" cy="955964"/>
                </a:xfrm>
                <a:prstGeom prst="ellipse">
                  <a:avLst/>
                </a:prstGeom>
                <a:solidFill>
                  <a:srgbClr val="FF85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C1279A-0A38-6C44-924E-DF02FFEA8E20}"/>
                  </a:ext>
                </a:extLst>
              </p:cNvPr>
              <p:cNvSpPr txBox="1"/>
              <p:nvPr/>
            </p:nvSpPr>
            <p:spPr>
              <a:xfrm>
                <a:off x="1031575" y="1322516"/>
                <a:ext cx="969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Tone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8A1B6E-EE8F-CE46-824B-562C31A6A39A}"/>
                  </a:ext>
                </a:extLst>
              </p:cNvPr>
              <p:cNvSpPr txBox="1"/>
              <p:nvPr/>
            </p:nvSpPr>
            <p:spPr>
              <a:xfrm>
                <a:off x="877586" y="2879625"/>
                <a:ext cx="1122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Gender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3187FE-EE48-9445-A6C8-11F6B7A669A5}"/>
                  </a:ext>
                </a:extLst>
              </p:cNvPr>
              <p:cNvSpPr txBox="1"/>
              <p:nvPr/>
            </p:nvSpPr>
            <p:spPr>
              <a:xfrm>
                <a:off x="825334" y="4325783"/>
                <a:ext cx="1226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Accent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DE26EA-1087-BE49-A29C-D95C4E79D335}"/>
                  </a:ext>
                </a:extLst>
              </p:cNvPr>
              <p:cNvSpPr txBox="1"/>
              <p:nvPr/>
            </p:nvSpPr>
            <p:spPr>
              <a:xfrm>
                <a:off x="942109" y="5848992"/>
                <a:ext cx="955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Age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E1362C-FD7B-C141-9EC9-9C2B4576BE31}"/>
                </a:ext>
              </a:extLst>
            </p:cNvPr>
            <p:cNvSpPr txBox="1"/>
            <p:nvPr/>
          </p:nvSpPr>
          <p:spPr>
            <a:xfrm>
              <a:off x="4468091" y="58858"/>
              <a:ext cx="32558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Logistic regression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340B97-A3A8-9945-831A-7A81C737B49A}"/>
                </a:ext>
              </a:extLst>
            </p:cNvPr>
            <p:cNvSpPr txBox="1"/>
            <p:nvPr/>
          </p:nvSpPr>
          <p:spPr>
            <a:xfrm>
              <a:off x="9331039" y="321849"/>
              <a:ext cx="16417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3349F12-E407-784C-ADEB-BD87A77DBCD8}"/>
                </a:ext>
              </a:extLst>
            </p:cNvPr>
            <p:cNvSpPr/>
            <p:nvPr/>
          </p:nvSpPr>
          <p:spPr>
            <a:xfrm>
              <a:off x="9881755" y="3043386"/>
              <a:ext cx="817418" cy="8008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970D83-DB70-C44D-AF26-A918E46E505A}"/>
                </a:ext>
              </a:extLst>
            </p:cNvPr>
            <p:cNvSpPr txBox="1"/>
            <p:nvPr/>
          </p:nvSpPr>
          <p:spPr>
            <a:xfrm>
              <a:off x="9822873" y="3249288"/>
              <a:ext cx="938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Answer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D274D6-463B-5648-89E2-988BA3AF6168}"/>
                </a:ext>
              </a:extLst>
            </p:cNvPr>
            <p:cNvCxnSpPr>
              <a:cxnSpLocks/>
            </p:cNvCxnSpPr>
            <p:nvPr/>
          </p:nvCxnSpPr>
          <p:spPr>
            <a:xfrm>
              <a:off x="1898072" y="1564948"/>
              <a:ext cx="1988127" cy="1106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B0299B-2206-C542-841A-5E0ACF59AB3B}"/>
                </a:ext>
              </a:extLst>
            </p:cNvPr>
            <p:cNvCxnSpPr>
              <a:cxnSpLocks/>
            </p:cNvCxnSpPr>
            <p:nvPr/>
          </p:nvCxnSpPr>
          <p:spPr>
            <a:xfrm>
              <a:off x="1867583" y="3099504"/>
              <a:ext cx="2018616" cy="2546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54DC34B-FF9D-7344-97D4-8C0E0EA5B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754" y="3960647"/>
              <a:ext cx="2005445" cy="56628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A871958-4D71-B640-BC94-B90440004CA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1898072" y="4493477"/>
              <a:ext cx="2084341" cy="1586348"/>
            </a:xfrm>
            <a:prstGeom prst="line">
              <a:avLst/>
            </a:prstGeom>
            <a:ln>
              <a:solidFill>
                <a:srgbClr val="FF8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Right Brace 324">
              <a:extLst>
                <a:ext uri="{FF2B5EF4-FFF2-40B4-BE49-F238E27FC236}">
                  <a16:creationId xmlns:a16="http://schemas.microsoft.com/office/drawing/2014/main" id="{A14E5F5A-AC67-5A4D-AD85-BE56DAA133E0}"/>
                </a:ext>
              </a:extLst>
            </p:cNvPr>
            <p:cNvSpPr/>
            <p:nvPr/>
          </p:nvSpPr>
          <p:spPr>
            <a:xfrm>
              <a:off x="8195733" y="1625610"/>
              <a:ext cx="440267" cy="364065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2238BCE-86EB-3C4D-8D79-EB66CE97FD8C}"/>
                </a:ext>
              </a:extLst>
            </p:cNvPr>
            <p:cNvCxnSpPr>
              <a:cxnSpLocks/>
              <a:stCxn id="325" idx="1"/>
            </p:cNvCxnSpPr>
            <p:nvPr/>
          </p:nvCxnSpPr>
          <p:spPr>
            <a:xfrm>
              <a:off x="8636000" y="3445938"/>
              <a:ext cx="12041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C247A4E-2B13-2541-B669-07EC7F2110B9}"/>
                </a:ext>
              </a:extLst>
            </p:cNvPr>
            <p:cNvSpPr txBox="1"/>
            <p:nvPr/>
          </p:nvSpPr>
          <p:spPr>
            <a:xfrm>
              <a:off x="2867890" y="1714024"/>
              <a:ext cx="748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w1</a:t>
              </a:r>
              <a:endParaRPr lang="en-US" dirty="0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B1A0851D-1377-1F42-882B-644B939DC394}"/>
                </a:ext>
              </a:extLst>
            </p:cNvPr>
            <p:cNvSpPr txBox="1"/>
            <p:nvPr/>
          </p:nvSpPr>
          <p:spPr>
            <a:xfrm>
              <a:off x="2866307" y="2775905"/>
              <a:ext cx="748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w2</a:t>
              </a:r>
              <a:endParaRPr lang="en-US" dirty="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7492950-8DDB-DF4F-B2CA-53165EE57F96}"/>
                </a:ext>
              </a:extLst>
            </p:cNvPr>
            <p:cNvSpPr txBox="1"/>
            <p:nvPr/>
          </p:nvSpPr>
          <p:spPr>
            <a:xfrm>
              <a:off x="2847793" y="3674396"/>
              <a:ext cx="748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w3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6E3D3AB-A7A8-FD4E-A7E7-497876373CA6}"/>
                </a:ext>
              </a:extLst>
            </p:cNvPr>
            <p:cNvSpPr txBox="1"/>
            <p:nvPr/>
          </p:nvSpPr>
          <p:spPr>
            <a:xfrm>
              <a:off x="2847792" y="4608584"/>
              <a:ext cx="748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w4</a:t>
              </a:r>
              <a:endParaRPr lang="en-US" dirty="0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26FB3A-BABF-C04B-AD55-2BBDE40B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6676" y="2007219"/>
              <a:ext cx="4192843" cy="2861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07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2019-07-21T13:12:55Z</dcterms:created>
  <dcterms:modified xsi:type="dcterms:W3CDTF">2019-07-25T09:25:36Z</dcterms:modified>
</cp:coreProperties>
</file>