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"/>
  </p:notesMasterIdLst>
  <p:sldIdLst>
    <p:sldId id="256" r:id="rId2"/>
    <p:sldId id="26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1" r:id="rId14"/>
    <p:sldId id="286" r:id="rId15"/>
    <p:sldId id="288" r:id="rId16"/>
    <p:sldId id="287" r:id="rId17"/>
    <p:sldId id="275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C9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409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fld id="{FEB790C6-D4B9-42F1-95FD-DE7F9A2AC8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8DB30A-6FCD-4A31-B1FD-BB8632601607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C648E70-F0DC-4C3E-8701-552B790A2F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3C2AE6-D5A9-4B0C-AD01-C6931FFC74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BCC5D3-D42C-4904-96BC-B7389F987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fld id="{397594E1-2C51-446E-A4B2-CA52F306EB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146C15-2B5B-4CED-9801-65B8D3A4FD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928792-BDEC-4306-8D09-3EF179522D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13B329-FF7A-42D4-80BF-6369B5EA98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79EDD8-3859-4D40-AD09-90C3DEBA2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AC3C7C-5F7E-43F2-9BBA-37EAA173E9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F75E32-ECA2-4E5F-A6D0-B2EA481693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F0FA6B-518E-4D7F-9542-7A37AE0C6E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79D3B7F-48B2-43A6-944F-D2ECFB135F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fld id="{D94B3DB9-1DEB-4AEE-90E5-8DB0A8549E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6212" cy="12573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SOLACE INFOTECH PVT. LTD.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2617788"/>
            <a:ext cx="9185274" cy="4286249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indent="-338138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8000" b="1" dirty="0" err="1" smtClean="0"/>
              <a:t>MeraClass</a:t>
            </a:r>
            <a:endParaRPr lang="en-US" sz="11500" dirty="0"/>
          </a:p>
          <a:p>
            <a:pPr indent="-338138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4913" y="1241425"/>
            <a:ext cx="2381250" cy="2028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112" y="7285037"/>
            <a:ext cx="10080625" cy="321306"/>
          </a:xfrm>
          <a:prstGeom prst="rect">
            <a:avLst/>
          </a:prstGeom>
          <a:solidFill>
            <a:srgbClr val="FC9E14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Solace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Infotech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Pvt. Ltd. All Rights Reserved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enovo\Desktop\images\progress re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963612"/>
            <a:ext cx="3656012" cy="626744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592512" y="274637"/>
            <a:ext cx="2597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 defTabSz="914400" hangingPunct="1">
              <a:lnSpc>
                <a:spcPct val="100000"/>
              </a:lnSpc>
              <a:buClrTx/>
              <a:buSzTx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Progress Report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9067800" cy="887412"/>
          </a:xfrm>
        </p:spPr>
        <p:txBody>
          <a:bodyPr/>
          <a:lstStyle/>
          <a:p>
            <a:r>
              <a:rPr lang="en-IN" dirty="0" smtClean="0"/>
              <a:t>Administrator</a:t>
            </a:r>
            <a:endParaRPr lang="en-IN" dirty="0"/>
          </a:p>
        </p:txBody>
      </p:sp>
      <p:pic>
        <p:nvPicPr>
          <p:cNvPr id="10242" name="Picture 2" descr="C:\Users\lenovo\Desktop\images\admin\dash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2" y="859892"/>
            <a:ext cx="9220200" cy="6577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enovo\Desktop\images\admin\subjec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2" y="2484437"/>
            <a:ext cx="9688512" cy="3505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897312" y="350837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 defTabSz="914400" hangingPunct="1">
              <a:lnSpc>
                <a:spcPct val="100000"/>
              </a:lnSpc>
              <a:buClrTx/>
              <a:buSzTx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Subjects List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enovo\Desktop\images\admin\add-ques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2" y="46037"/>
            <a:ext cx="8305800" cy="7361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enovo\Desktop\images\admin\stud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926"/>
            <a:ext cx="9231312" cy="7199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lenovo\Desktop\images\admin\ques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2" y="46037"/>
            <a:ext cx="9296400" cy="7396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lenovo\Desktop\images\admin\tes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12" y="198437"/>
            <a:ext cx="9486900" cy="716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036637"/>
            <a:ext cx="9067800" cy="5078412"/>
          </a:xfrm>
        </p:spPr>
        <p:txBody>
          <a:bodyPr/>
          <a:lstStyle/>
          <a:p>
            <a:r>
              <a:rPr lang="en-US" sz="8000" dirty="0" smtClean="0"/>
              <a:t>Thanks</a:t>
            </a:r>
            <a:endParaRPr lang="en-IN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9067800" cy="887412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85037"/>
            <a:ext cx="10080625" cy="292709"/>
          </a:xfrm>
          <a:prstGeom prst="rect">
            <a:avLst/>
          </a:prstGeom>
          <a:solidFill>
            <a:srgbClr val="FC9E14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9D9D9"/>
                </a:solidFill>
                <a:latin typeface="Calibri" pitchFamily="34" charset="0"/>
              </a:rPr>
              <a:t>Solace </a:t>
            </a:r>
            <a:r>
              <a:rPr lang="en-US" sz="1400" dirty="0" err="1" smtClean="0">
                <a:solidFill>
                  <a:srgbClr val="D9D9D9"/>
                </a:solidFill>
                <a:latin typeface="Calibri" pitchFamily="34" charset="0"/>
              </a:rPr>
              <a:t>Infotech</a:t>
            </a:r>
            <a:r>
              <a:rPr lang="en-US" sz="1400" dirty="0" smtClean="0">
                <a:solidFill>
                  <a:srgbClr val="D9D9D9"/>
                </a:solidFill>
                <a:latin typeface="Calibri" pitchFamily="34" charset="0"/>
              </a:rPr>
              <a:t> Pvt. Ltd. All Rights Reserved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15912" y="960437"/>
            <a:ext cx="96011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 Form</a:t>
            </a:r>
          </a:p>
        </p:txBody>
      </p:sp>
      <p:pic>
        <p:nvPicPr>
          <p:cNvPr id="1026" name="Picture 2" descr="C:\Users\lenovo\Desktop\image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2" y="1570037"/>
            <a:ext cx="3190875" cy="554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285037"/>
            <a:ext cx="10080625" cy="292709"/>
          </a:xfrm>
          <a:prstGeom prst="rect">
            <a:avLst/>
          </a:prstGeom>
          <a:solidFill>
            <a:srgbClr val="FC9E14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9D9D9"/>
                </a:solidFill>
                <a:latin typeface="Calibri" pitchFamily="34" charset="0"/>
              </a:rPr>
              <a:t>Solace </a:t>
            </a:r>
            <a:r>
              <a:rPr lang="en-US" sz="1400" dirty="0" err="1" smtClean="0">
                <a:solidFill>
                  <a:srgbClr val="D9D9D9"/>
                </a:solidFill>
                <a:latin typeface="Calibri" pitchFamily="34" charset="0"/>
              </a:rPr>
              <a:t>Infotech</a:t>
            </a:r>
            <a:r>
              <a:rPr lang="en-US" sz="1400" dirty="0" smtClean="0">
                <a:solidFill>
                  <a:srgbClr val="D9D9D9"/>
                </a:solidFill>
                <a:latin typeface="Calibri" pitchFamily="34" charset="0"/>
              </a:rPr>
              <a:t> Pvt. Ltd. All Rights Reserved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92112" y="427037"/>
            <a:ext cx="944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Dashboard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lenovo\Desktop\images\dash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8712" y="1036636"/>
            <a:ext cx="3352800" cy="595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92112" y="427037"/>
            <a:ext cx="9383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Menu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3074" name="Picture 2" descr="C:\Users\lenovo\Desktop\images\m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2" y="960437"/>
            <a:ext cx="3657600" cy="6464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novo\Desktop\images\my Tutoria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1512" y="1036637"/>
            <a:ext cx="3607847" cy="6324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125912" y="350837"/>
            <a:ext cx="1973232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My Tutorials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4512" y="198437"/>
            <a:ext cx="9067800" cy="582612"/>
          </a:xfrm>
        </p:spPr>
        <p:txBody>
          <a:bodyPr/>
          <a:lstStyle/>
          <a:p>
            <a:r>
              <a:rPr lang="en-IN" sz="2400" dirty="0" smtClean="0"/>
              <a:t>Tutorial</a:t>
            </a:r>
            <a:endParaRPr lang="en-IN" sz="2400" dirty="0"/>
          </a:p>
        </p:txBody>
      </p:sp>
      <p:pic>
        <p:nvPicPr>
          <p:cNvPr id="5122" name="Picture 2" descr="C:\Users\lenovo\Desktop\images\Tutoria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0112" y="884237"/>
            <a:ext cx="3657600" cy="6450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92112" y="350837"/>
            <a:ext cx="937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Solve Tutorial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C:\Users\lenovo\Desktop\images\Solve Tutori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912" y="884237"/>
            <a:ext cx="3668486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enovo\Desktop\images\my pro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2" y="884237"/>
            <a:ext cx="3609440" cy="632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049712" y="274637"/>
            <a:ext cx="1806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 defTabSz="914400" hangingPunct="1">
              <a:lnSpc>
                <a:spcPct val="100000"/>
              </a:lnSpc>
              <a:buClrTx/>
              <a:buSzTx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 Profile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enovo\Desktop\images\profile pi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2" y="808037"/>
            <a:ext cx="3581401" cy="6342963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897312" y="274637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 defTabSz="914400" hangingPunct="1">
              <a:lnSpc>
                <a:spcPct val="100000"/>
              </a:lnSpc>
              <a:buClrTx/>
              <a:buSzTx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 Picture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34785</TotalTime>
  <Words>55</Words>
  <PresentationFormat>Custom</PresentationFormat>
  <Paragraphs>19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SOLACE INFOTECH PVT. LTD.</vt:lpstr>
      <vt:lpstr>Application</vt:lpstr>
      <vt:lpstr>Slide 3</vt:lpstr>
      <vt:lpstr>Slide 4</vt:lpstr>
      <vt:lpstr>Slide 5</vt:lpstr>
      <vt:lpstr>Tutorial</vt:lpstr>
      <vt:lpstr>Slide 7</vt:lpstr>
      <vt:lpstr>Slide 8</vt:lpstr>
      <vt:lpstr>Slide 9</vt:lpstr>
      <vt:lpstr>Slide 10</vt:lpstr>
      <vt:lpstr>Administrator</vt:lpstr>
      <vt:lpstr>Slide 12</vt:lpstr>
      <vt:lpstr>Slide 13</vt:lpstr>
      <vt:lpstr>Slide 14</vt:lpstr>
      <vt:lpstr>Slide 15</vt:lpstr>
      <vt:lpstr>Slide 16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SOLACE INFOTECH PVT. LTD.</dc:title>
  <dc:creator>kiran</dc:creator>
  <cp:lastModifiedBy>lenovo</cp:lastModifiedBy>
  <cp:revision>89</cp:revision>
  <cp:lastPrinted>1601-01-01T00:00:00Z</cp:lastPrinted>
  <dcterms:created xsi:type="dcterms:W3CDTF">1601-01-01T00:00:00Z</dcterms:created>
  <dcterms:modified xsi:type="dcterms:W3CDTF">2016-07-08T12:11:39Z</dcterms:modified>
</cp:coreProperties>
</file>