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84" r:id="rId3"/>
    <p:sldId id="258" r:id="rId4"/>
    <p:sldId id="263" r:id="rId5"/>
    <p:sldId id="283" r:id="rId6"/>
    <p:sldId id="260" r:id="rId7"/>
    <p:sldId id="288" r:id="rId8"/>
    <p:sldId id="267" r:id="rId9"/>
    <p:sldId id="286" r:id="rId10"/>
    <p:sldId id="287" r:id="rId11"/>
    <p:sldId id="27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-14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2907-8CA1-46F8-8B3D-AEB07A4B7F6D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35C4-A70B-42BD-AEF5-4F59D1D7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35C4-A70B-42BD-AEF5-4F59D1D79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153400" cy="1066800"/>
          </a:xfrm>
        </p:spPr>
        <p:txBody>
          <a:bodyPr>
            <a:noAutofit/>
          </a:bodyPr>
          <a:lstStyle/>
          <a:p>
            <a:pPr algn="ctr"/>
            <a:r>
              <a:rPr lang="en-US" sz="2200" b="1" cap="none" spc="0" dirty="0" err="1">
                <a:solidFill>
                  <a:schemeClr val="tx1"/>
                </a:solidFill>
                <a:latin typeface="High Tower Text" pitchFamily="18" charset="0"/>
              </a:rPr>
              <a:t>Gokhale</a:t>
            </a:r>
            <a:r>
              <a:rPr lang="en-US" sz="2200" b="1" cap="none" spc="0" dirty="0">
                <a:solidFill>
                  <a:schemeClr val="tx1"/>
                </a:solidFill>
                <a:latin typeface="High Tower Text" pitchFamily="18" charset="0"/>
              </a:rPr>
              <a:t> Education Society’s</a:t>
            </a:r>
            <a:br>
              <a:rPr lang="en-US" sz="2200" b="1" cap="none" spc="0" dirty="0">
                <a:solidFill>
                  <a:schemeClr val="tx1"/>
                </a:solidFill>
                <a:latin typeface="High Tower Text" pitchFamily="18" charset="0"/>
              </a:rPr>
            </a:br>
            <a:r>
              <a:rPr lang="en-US" sz="2200" b="1" cap="none" spc="0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sz="2200" b="1" cap="none" spc="0" dirty="0" err="1">
                <a:solidFill>
                  <a:schemeClr val="tx1"/>
                </a:solidFill>
                <a:latin typeface="High Tower Text" pitchFamily="18" charset="0"/>
              </a:rPr>
              <a:t>R.H.Sapat</a:t>
            </a:r>
            <a:r>
              <a:rPr lang="en-US" sz="2200" b="1" cap="none" spc="0" dirty="0">
                <a:solidFill>
                  <a:schemeClr val="tx1"/>
                </a:solidFill>
                <a:latin typeface="High Tower Text" pitchFamily="18" charset="0"/>
              </a:rPr>
              <a:t> College of Engineering, Management Studies &amp; Research, </a:t>
            </a:r>
            <a:r>
              <a:rPr lang="en-US" sz="2200" b="1" cap="none" spc="0" dirty="0" err="1">
                <a:solidFill>
                  <a:schemeClr val="tx1"/>
                </a:solidFill>
                <a:latin typeface="High Tower Text" pitchFamily="18" charset="0"/>
              </a:rPr>
              <a:t>Nashik</a:t>
            </a:r>
            <a:r>
              <a:rPr lang="en-US" sz="2200" b="1" cap="none" spc="0" dirty="0">
                <a:solidFill>
                  <a:schemeClr val="tx1"/>
                </a:solidFill>
                <a:latin typeface="High Tower Text" pitchFamily="18" charset="0"/>
              </a:rPr>
              <a:t> </a:t>
            </a:r>
            <a:r>
              <a:rPr lang="en-US" sz="2200" b="1" cap="none" spc="0" dirty="0" smtClean="0">
                <a:solidFill>
                  <a:schemeClr val="tx1"/>
                </a:solidFill>
                <a:latin typeface="High Tower Text" pitchFamily="18" charset="0"/>
              </a:rPr>
              <a:t>.</a:t>
            </a:r>
            <a:endParaRPr lang="en-US" sz="22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7543800" cy="1905000"/>
          </a:xfrm>
        </p:spPr>
        <p:txBody>
          <a:bodyPr>
            <a:normAutofit lnSpcReduction="10000"/>
          </a:bodyPr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Book Antiqua" pitchFamily="18" charset="0"/>
                <a:cs typeface="Calibri" pitchFamily="34" charset="0"/>
              </a:rPr>
              <a:t>A</a:t>
            </a:r>
            <a:endParaRPr lang="en-US" sz="2600" b="1" dirty="0">
              <a:solidFill>
                <a:schemeClr val="tx1"/>
              </a:solidFill>
              <a:latin typeface="Book Antiqua" pitchFamily="18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600" b="1" dirty="0" smtClean="0">
                <a:latin typeface="Book Antiqua" pitchFamily="18" charset="0"/>
                <a:cs typeface="Calibri" pitchFamily="34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Book Antiqua" pitchFamily="18" charset="0"/>
                <a:cs typeface="Calibri" pitchFamily="34" charset="0"/>
              </a:rPr>
              <a:t>Project </a:t>
            </a:r>
            <a:r>
              <a:rPr lang="en-US" sz="2600" b="1" dirty="0">
                <a:solidFill>
                  <a:schemeClr val="tx1"/>
                </a:solidFill>
                <a:latin typeface="Book Antiqua" pitchFamily="18" charset="0"/>
                <a:cs typeface="Calibri" pitchFamily="34" charset="0"/>
              </a:rPr>
              <a:t>on </a:t>
            </a:r>
            <a:endParaRPr lang="en-US" sz="2600" b="1" dirty="0" smtClean="0">
              <a:solidFill>
                <a:schemeClr val="tx1"/>
              </a:solidFill>
              <a:latin typeface="Book Antiqua" pitchFamily="18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3600" b="1" dirty="0" err="1" smtClean="0">
                <a:solidFill>
                  <a:schemeClr val="tx1"/>
                </a:solidFill>
                <a:latin typeface="High Tower Text" pitchFamily="18" charset="0"/>
                <a:cs typeface="Calibri" pitchFamily="34" charset="0"/>
              </a:rPr>
              <a:t>Mera</a:t>
            </a:r>
            <a:r>
              <a:rPr lang="en-US" sz="3600" b="1" dirty="0" smtClean="0">
                <a:solidFill>
                  <a:schemeClr val="tx1"/>
                </a:solidFill>
                <a:latin typeface="High Tower Text" pitchFamily="18" charset="0"/>
                <a:cs typeface="Calibri" pitchFamily="34" charset="0"/>
              </a:rPr>
              <a:t> Class</a:t>
            </a:r>
          </a:p>
          <a:p>
            <a:pPr algn="ctr">
              <a:defRPr/>
            </a:pPr>
            <a:endParaRPr 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236" y="4478922"/>
            <a:ext cx="2833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erpetua" pitchFamily="18" charset="0"/>
                <a:cs typeface="Calibri" pitchFamily="34" charset="0"/>
              </a:rPr>
              <a:t>Presented By,</a:t>
            </a:r>
            <a:endParaRPr lang="en-US" sz="2800" b="1" dirty="0">
              <a:latin typeface="Perpetua" pitchFamily="18" charset="0"/>
              <a:cs typeface="Calibri" pitchFamily="34" charset="0"/>
            </a:endParaRPr>
          </a:p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Kasar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Yogita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H.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Joshi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Kaustubh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Nikam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Pooja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G.</a:t>
            </a:r>
          </a:p>
          <a:p>
            <a:r>
              <a:rPr lang="en-US" sz="2400" dirty="0" err="1">
                <a:latin typeface="Calibri" pitchFamily="34" charset="0"/>
                <a:cs typeface="Calibri" pitchFamily="34" charset="0"/>
              </a:rPr>
              <a:t>Mahajan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Mayuri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V</a:t>
            </a:r>
            <a:r>
              <a:rPr lang="en-US" sz="2800" dirty="0" smtClean="0">
                <a:latin typeface="Perpetua" pitchFamily="18" charset="0"/>
                <a:cs typeface="Calibri" pitchFamily="34" charset="0"/>
              </a:rPr>
              <a:t>.</a:t>
            </a:r>
            <a:endParaRPr lang="en-US" sz="2800" dirty="0">
              <a:latin typeface="Perpetua" pitchFamily="18" charset="0"/>
              <a:cs typeface="Calibri" pitchFamily="34" charset="0"/>
            </a:endParaRP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525" y="4495026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erpetua" pitchFamily="18" charset="0"/>
                <a:cs typeface="Calibri" pitchFamily="34" charset="0"/>
              </a:rPr>
              <a:t>Guided By</a:t>
            </a:r>
            <a:r>
              <a:rPr lang="en-US" sz="2800" b="1" dirty="0" smtClean="0">
                <a:latin typeface="Perpetua" pitchFamily="18" charset="0"/>
                <a:cs typeface="Calibri" pitchFamily="34" charset="0"/>
              </a:rPr>
              <a:t>,</a:t>
            </a:r>
            <a:endParaRPr lang="en-US" sz="2800" b="1" dirty="0">
              <a:latin typeface="Perpetua" pitchFamily="18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Prof.  G. J.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Solanke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6525" y="5495652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Perpetua" pitchFamily="18" charset="0"/>
                <a:cs typeface="Calibri" pitchFamily="34" charset="0"/>
              </a:rPr>
              <a:t>Sponsered</a:t>
            </a:r>
            <a:r>
              <a:rPr lang="en-US" sz="2800" b="1" dirty="0">
                <a:latin typeface="Perpetua" pitchFamily="18" charset="0"/>
                <a:cs typeface="Calibri" pitchFamily="34" charset="0"/>
              </a:rPr>
              <a:t> By ,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Solace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nfotech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Pvt.Ltd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Mobile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Learning is developed for the mobile devices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be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accessible at anytime as long as the users brings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mobile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devices and help learners in  learning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process . Tutorials provided by guide will help to increase the overall performance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of learner.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“Mobile-Based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Learning Design with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Android Development Tools” </a:t>
            </a:r>
            <a:r>
              <a:rPr lang="en-US" dirty="0">
                <a:latin typeface="Calibri" pitchFamily="34" charset="0"/>
                <a:cs typeface="Calibri" pitchFamily="34" charset="0"/>
              </a:rPr>
              <a:t>2014 1st International Conference on Information Technology, Computer and Electrical Engineering (ICITACEE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L.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Crescente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D. Lee, “Critical issues of m-learning: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Design models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adoption processes, and future trends,”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J. Chinese Inst.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Ind. Eng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vol. 28, no. 2, pp. 111–123, 2011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X. Zhao, X. Wan, and T. Okamoto, “Adaptive content delivery in ubiquitous learning environment,” in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Proc. 6th IEEE WMUTE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2010, pp. 19–26.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  <a:cs typeface="Calibri" pitchFamily="34" charset="0"/>
              </a:rPr>
              <a:t>“Design of 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Microlecture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Mobile Learning System Based on Smartphone and Web Platforms” ,IEEE TRANSACTIONS ON EDUCATION, VOL. 58, NO. 3, AUGUST 2015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ty\Dollarphotoclub_77959340-1024x5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3" descr="thank-you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067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 smtClean="0">
                <a:solidFill>
                  <a:prstClr val="black"/>
                </a:solidFill>
                <a:latin typeface="Century Schoolbook"/>
              </a:rPr>
              <a:t>Introduction</a:t>
            </a:r>
            <a:endParaRPr lang="en-IN" sz="2600" dirty="0">
              <a:solidFill>
                <a:prstClr val="black"/>
              </a:solidFill>
              <a:latin typeface="Century Schoolbook"/>
            </a:endParaRP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>
                <a:solidFill>
                  <a:prstClr val="black"/>
                </a:solidFill>
                <a:latin typeface="Century Schoolbook"/>
              </a:rPr>
              <a:t>Problem Statement</a:t>
            </a: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>
                <a:solidFill>
                  <a:prstClr val="black"/>
                </a:solidFill>
                <a:latin typeface="Century Schoolbook"/>
              </a:rPr>
              <a:t>Objectives and scope</a:t>
            </a: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>
                <a:solidFill>
                  <a:prstClr val="black"/>
                </a:solidFill>
                <a:latin typeface="Century Schoolbook"/>
              </a:rPr>
              <a:t>System Architecture</a:t>
            </a: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 smtClean="0">
                <a:solidFill>
                  <a:prstClr val="black"/>
                </a:solidFill>
                <a:latin typeface="Century Schoolbook"/>
              </a:rPr>
              <a:t>Front End &amp; Back End</a:t>
            </a:r>
            <a:endParaRPr lang="en-IN" sz="2600" dirty="0">
              <a:solidFill>
                <a:prstClr val="black"/>
              </a:solidFill>
              <a:latin typeface="Century Schoolbook"/>
            </a:endParaRP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>
                <a:solidFill>
                  <a:prstClr val="black"/>
                </a:solidFill>
                <a:latin typeface="Century Schoolbook"/>
              </a:rPr>
              <a:t>Application</a:t>
            </a: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>
                <a:solidFill>
                  <a:prstClr val="black"/>
                </a:solidFill>
                <a:latin typeface="Century Schoolbook"/>
              </a:rPr>
              <a:t>Conclusion</a:t>
            </a:r>
          </a:p>
          <a:p>
            <a:pPr marL="302383" lvl="0" indent="-302383">
              <a:spcBef>
                <a:spcPts val="661"/>
              </a:spcBef>
              <a:buClrTx/>
              <a:buSzPct val="70000"/>
              <a:buFont typeface="Wingdings"/>
              <a:buChar char=""/>
            </a:pPr>
            <a:r>
              <a:rPr lang="en-IN" sz="2600" dirty="0">
                <a:solidFill>
                  <a:prstClr val="black"/>
                </a:solidFill>
                <a:latin typeface="Century Schoolbook"/>
              </a:rPr>
              <a:t>References</a:t>
            </a: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Perpetua" pitchFamily="18" charset="0"/>
                <a:cs typeface="Calibri" pitchFamily="34" charset="0"/>
              </a:rPr>
              <a:t> </a:t>
            </a:r>
            <a:r>
              <a:rPr lang="en-US" sz="3200" b="1" dirty="0" smtClean="0">
                <a:latin typeface="Perpetua" pitchFamily="18" charset="0"/>
                <a:cs typeface="Calibri" pitchFamily="34" charset="0"/>
              </a:rPr>
              <a:t>Learning </a:t>
            </a:r>
            <a:r>
              <a:rPr lang="en-US" sz="3200" b="1" dirty="0">
                <a:latin typeface="Perpetua" pitchFamily="18" charset="0"/>
                <a:cs typeface="Calibri" pitchFamily="34" charset="0"/>
              </a:rPr>
              <a:t>Management System </a:t>
            </a:r>
            <a:r>
              <a:rPr lang="en-US" sz="3200" b="1" dirty="0" smtClean="0">
                <a:latin typeface="Perpetua" pitchFamily="18" charset="0"/>
                <a:cs typeface="Calibri" pitchFamily="34" charset="0"/>
              </a:rPr>
              <a:t> : </a:t>
            </a:r>
          </a:p>
          <a:p>
            <a:pPr>
              <a:buFont typeface="Wingdings" pitchFamily="2" charset="2"/>
              <a:buChar char="q"/>
            </a:pPr>
            <a:endParaRPr lang="en-US" sz="3200" b="1" dirty="0" smtClean="0">
              <a:latin typeface="Perpetua" pitchFamily="18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Perpetua" pitchFamily="18" charset="0"/>
                <a:cs typeface="Calibri" pitchFamily="34" charset="0"/>
              </a:rPr>
              <a:t>                 </a:t>
            </a:r>
            <a:r>
              <a:rPr lang="en-US" sz="2800" dirty="0" smtClean="0">
                <a:latin typeface="Candara" pitchFamily="34" charset="0"/>
              </a:rPr>
              <a:t>The </a:t>
            </a:r>
            <a:r>
              <a:rPr lang="en-US" sz="2800" dirty="0">
                <a:latin typeface="Candara" pitchFamily="34" charset="0"/>
              </a:rPr>
              <a:t>backbone of most e-learning activities. </a:t>
            </a:r>
            <a:endParaRPr lang="en-US" sz="2800" b="1" dirty="0">
              <a:latin typeface="Candara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37898"/>
            <a:ext cx="38576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800" dirty="0">
                <a:latin typeface="Candara" pitchFamily="34" charset="0"/>
                <a:cs typeface="Calibri" pitchFamily="34" charset="0"/>
              </a:rPr>
              <a:t>	</a:t>
            </a:r>
            <a:r>
              <a:rPr lang="en-US" dirty="0" smtClean="0">
                <a:latin typeface="Candara" pitchFamily="34" charset="0"/>
              </a:rPr>
              <a:t>The </a:t>
            </a:r>
            <a:r>
              <a:rPr lang="en-US" dirty="0">
                <a:latin typeface="Candara" pitchFamily="34" charset="0"/>
              </a:rPr>
              <a:t>purpose of our project is to design and implement </a:t>
            </a:r>
            <a:r>
              <a:rPr lang="en-US" dirty="0" smtClean="0">
                <a:latin typeface="Candara" pitchFamily="34" charset="0"/>
              </a:rPr>
              <a:t>Educational Application which is intended to </a:t>
            </a:r>
            <a:r>
              <a:rPr lang="en-US" dirty="0">
                <a:latin typeface="Candara" pitchFamily="34" charset="0"/>
              </a:rPr>
              <a:t> supports Learning Management System </a:t>
            </a:r>
            <a:r>
              <a:rPr lang="en-US" dirty="0" smtClean="0">
                <a:latin typeface="Candara" pitchFamily="34" charset="0"/>
              </a:rPr>
              <a:t>. The application is being designed to provide learning environment to  students by giving various tests based on various subjects and assessment of students progress . </a:t>
            </a:r>
            <a:endParaRPr lang="en-US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Objective</a:t>
            </a: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and  Scope</a:t>
            </a: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buClrTx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To allow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students to enroll online and keep track of their details, course progress and test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results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ClrTx/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manage every aspect of a course, from the registration of students to the storing of test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results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To enable Teacher to keep track of students progress by providing  tests based on various subjects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ClrTx/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To provide Test results in graphical format . </a:t>
            </a:r>
          </a:p>
        </p:txBody>
      </p:sp>
    </p:spTree>
    <p:extLst>
      <p:ext uri="{BB962C8B-B14F-4D97-AF65-F5344CB8AC3E}">
        <p14:creationId xmlns:p14="http://schemas.microsoft.com/office/powerpoint/2010/main" val="830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System Architecture</a:t>
            </a:r>
          </a:p>
        </p:txBody>
      </p:sp>
      <p:pic>
        <p:nvPicPr>
          <p:cNvPr id="1026" name="Picture 2" descr="C:\Users\ADMIN\Desktop\di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142" y="1676400"/>
            <a:ext cx="5485715" cy="41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Student Profile 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Tutorials :  Solved /Missed /Pending Tutorials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Progress Report for individual test and overall teats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Admin / Guide will prepare tests , add subjects, add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students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Admin will display list of toppers in tests </a:t>
            </a:r>
          </a:p>
          <a:p>
            <a:pPr marL="1371600" lvl="6" indent="0">
              <a:buNone/>
            </a:pPr>
            <a:endParaRPr lang="en-US" sz="2400" dirty="0"/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762000"/>
            <a:ext cx="8503920" cy="533704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900" b="1" spc="-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  <a:ea typeface="+mj-ea"/>
                <a:cs typeface="+mj-cs"/>
              </a:rPr>
              <a:t>Front End-	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Android Native Code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Codeigniter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Framework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	           JavaScript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	         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TinyMce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Editor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Google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Charts to show statistics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4000" b="1" spc="-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  <a:ea typeface="+mj-ea"/>
                <a:cs typeface="+mj-cs"/>
              </a:rPr>
              <a:t>Back </a:t>
            </a:r>
            <a:r>
              <a:rPr lang="en-US" sz="4000" b="1" spc="-1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  <a:ea typeface="+mj-ea"/>
                <a:cs typeface="+mj-cs"/>
              </a:rPr>
              <a:t>End -</a:t>
            </a:r>
            <a:endParaRPr lang="en-US" sz="4000" b="1" spc="-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igh Tower Text" pitchFamily="18" charset="0"/>
              <a:ea typeface="+mj-ea"/>
              <a:cs typeface="+mj-cs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MySQL Database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Datatable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plugin of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jQuery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13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gh Tower Text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used in :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                         Any Educational institute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5161</TotalTime>
  <Words>338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Gokhale Education Society’s  R.H.Sapat College of Engineering, Management Studies &amp; Research, Nashik .</vt:lpstr>
      <vt:lpstr>Contents</vt:lpstr>
      <vt:lpstr>Introduction</vt:lpstr>
      <vt:lpstr>Problem Statement</vt:lpstr>
      <vt:lpstr>Objective  and  Scope</vt:lpstr>
      <vt:lpstr>System Architecture</vt:lpstr>
      <vt:lpstr>Features</vt:lpstr>
      <vt:lpstr>PowerPoint Presentation</vt:lpstr>
      <vt:lpstr>Applications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Gokhale Education Society’s  R.H.Sapat College of Engineering, Management Studies &amp; Research, Nashik </dc:title>
  <dc:creator>yogita</dc:creator>
  <cp:lastModifiedBy>ADMIN</cp:lastModifiedBy>
  <cp:revision>150</cp:revision>
  <dcterms:created xsi:type="dcterms:W3CDTF">2006-08-16T00:00:00Z</dcterms:created>
  <dcterms:modified xsi:type="dcterms:W3CDTF">2016-07-25T05:47:40Z</dcterms:modified>
</cp:coreProperties>
</file>