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75" r:id="rId6"/>
    <p:sldId id="283" r:id="rId7"/>
    <p:sldId id="260" r:id="rId8"/>
    <p:sldId id="267" r:id="rId9"/>
    <p:sldId id="276" r:id="rId10"/>
    <p:sldId id="277" r:id="rId11"/>
    <p:sldId id="27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2907-8CA1-46F8-8B3D-AEB07A4B7F6D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435C4-A70B-42BD-AEF5-4F59D1D7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435C4-A70B-42BD-AEF5-4F59D1D79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543800" cy="2971800"/>
          </a:xfrm>
        </p:spPr>
        <p:txBody>
          <a:bodyPr>
            <a:normAutofit fontScale="92500" lnSpcReduction="20000"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Project</a:t>
            </a:r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 </a:t>
            </a:r>
            <a:endParaRPr lang="en-US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3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Mera</a:t>
            </a:r>
            <a:r>
              <a:rPr lang="en-US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 class</a:t>
            </a:r>
          </a:p>
          <a:p>
            <a:pPr algn="ctr">
              <a:defRPr/>
            </a:pPr>
            <a:endParaRPr lang="en-US" sz="3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Sponserd</a:t>
            </a:r>
            <a:r>
              <a:rPr 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 By</a:t>
            </a:r>
          </a:p>
          <a:p>
            <a:pPr algn="ctr">
              <a:defRPr/>
            </a:pPr>
            <a:r>
              <a:rPr lang="en-US" sz="3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Solace </a:t>
            </a:r>
            <a:r>
              <a:rPr lang="en-US" sz="30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Infotech</a:t>
            </a:r>
            <a:r>
              <a:rPr lang="en-US" sz="3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 Pvt. Ltd</a:t>
            </a:r>
            <a:r>
              <a:rPr lang="en-US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.</a:t>
            </a:r>
            <a:endParaRPr lang="en-US" sz="32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Gokhale</a:t>
            </a: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Education Society’s</a:t>
            </a:r>
            <a:b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R.H.Sapat</a:t>
            </a: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College of Engineering, Management Studies &amp; Research, </a:t>
            </a:r>
            <a:r>
              <a:rPr lang="en-US" sz="2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Nashik</a:t>
            </a: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en-US" sz="2800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238" y="4687232"/>
            <a:ext cx="2833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Presented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By,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Kasar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Yogita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Joshi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Kaustubh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Nikam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Pooja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G.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Mahajan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Mayuri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5597" y="5495499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Guided By,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Prof.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G. J.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Solanke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3400"/>
          </a:xfrm>
        </p:spPr>
        <p:txBody>
          <a:bodyPr>
            <a:noAutofit/>
          </a:bodyPr>
          <a:lstStyle/>
          <a:p>
            <a:pPr algn="l"/>
            <a:r>
              <a:rPr lang="en-US" sz="3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en-US" sz="3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Thus we Studied 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 smtClean="0">
                <a:solidFill>
                  <a:schemeClr val="tx1"/>
                </a:solidFill>
              </a:rPr>
              <a:t>References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ty\Dollarphotoclub_77959340-1024x5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Agenda</a:t>
            </a:r>
            <a:endParaRPr lang="en-US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Problem Statement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System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Architecture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Algorithm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Limitation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Conclusion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References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  <a:cs typeface="Calibri" pitchFamily="34" charset="0"/>
              </a:rPr>
              <a:t>1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399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Problem </a:t>
            </a:r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Statement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49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purpose of our project is to design and implement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Android Application Which Supports Distance Education.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Existing System</a:t>
            </a:r>
            <a:endParaRPr lang="en-US" sz="3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ClrTx/>
              <a:buNone/>
            </a:pPr>
            <a:endParaRPr lang="en-US" dirty="0" smtClean="0"/>
          </a:p>
          <a:p>
            <a:pPr>
              <a:buClrTx/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ClrTx/>
              <a:buNone/>
            </a:pPr>
            <a:endParaRPr lang="en-US" dirty="0" smtClean="0"/>
          </a:p>
          <a:p>
            <a:pPr marL="0" indent="0">
              <a:buClr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Objective And Scope</a:t>
            </a:r>
            <a:endParaRPr lang="en-US" sz="3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8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62000"/>
          </a:xfrm>
        </p:spPr>
        <p:txBody>
          <a:bodyPr>
            <a:normAutofit/>
          </a:bodyPr>
          <a:lstStyle/>
          <a:p>
            <a:pPr algn="l"/>
            <a:r>
              <a:rPr lang="en-US" sz="3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System Architecture</a:t>
            </a:r>
            <a:endParaRPr lang="en-US" sz="3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Front End-		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Android Native Code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PHP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Codeigniter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Framework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Bootstrap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JavaScript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jQuery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594360" lvl="2" indent="0">
              <a:buClr>
                <a:schemeClr val="tx1"/>
              </a:buCl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Back End-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v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Wingdings" pitchFamily="2" charset="2"/>
              <a:buChar char="v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666" y="457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Application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4924</TotalTime>
  <Words>73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Gokhale Education Society’s  R.H.Sapat College of Engineering, Management Studies &amp; Research, Nashik </vt:lpstr>
      <vt:lpstr>Agenda</vt:lpstr>
      <vt:lpstr>Introduction</vt:lpstr>
      <vt:lpstr>Problem Statement</vt:lpstr>
      <vt:lpstr>Existing System</vt:lpstr>
      <vt:lpstr>Objective And Scope</vt:lpstr>
      <vt:lpstr>System Architecture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Gokhale Education Society’s  R.H.Sapat College of Engineering, Management Studies &amp; Research, Nashik</dc:title>
  <dc:creator>yogita</dc:creator>
  <cp:lastModifiedBy>ADMIN</cp:lastModifiedBy>
  <cp:revision>79</cp:revision>
  <dcterms:created xsi:type="dcterms:W3CDTF">2006-08-16T00:00:00Z</dcterms:created>
  <dcterms:modified xsi:type="dcterms:W3CDTF">2016-07-23T11:55:12Z</dcterms:modified>
</cp:coreProperties>
</file>