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83" r:id="rId6"/>
    <p:sldId id="260" r:id="rId7"/>
    <p:sldId id="267" r:id="rId8"/>
    <p:sldId id="276" r:id="rId9"/>
    <p:sldId id="277" r:id="rId10"/>
    <p:sldId id="27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62907-8CA1-46F8-8B3D-AEB07A4B7F6D}" type="datetimeFigureOut">
              <a:rPr lang="en-US" smtClean="0"/>
              <a:t>12/3/2016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435C4-A70B-42BD-AEF5-4F59D1D79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7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435C4-A70B-42BD-AEF5-4F59D1D79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543800" cy="2971800"/>
          </a:xfrm>
        </p:spPr>
        <p:txBody>
          <a:bodyPr>
            <a:normAutofit fontScale="92500" lnSpcReduction="10000"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Project </a:t>
            </a:r>
            <a:r>
              <a:rPr lang="en-US" sz="2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 </a:t>
            </a:r>
            <a:endParaRPr 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24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Android Based E-Learning Application </a:t>
            </a:r>
            <a:endParaRPr lang="en-US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Calibri" pitchFamily="34" charset="0"/>
            </a:endParaRPr>
          </a:p>
          <a:p>
            <a:pPr algn="ctr">
              <a:defRPr/>
            </a:pPr>
            <a:endParaRPr lang="en-US" sz="3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Calibri" pitchFamily="34" charset="0"/>
            </a:endParaRPr>
          </a:p>
          <a:p>
            <a:pPr algn="ctr">
              <a:defRPr/>
            </a:pPr>
            <a:r>
              <a:rPr lang="en-US" sz="2200" b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Sponserd</a:t>
            </a:r>
            <a:r>
              <a:rPr lang="en-US" sz="2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 By</a:t>
            </a:r>
          </a:p>
          <a:p>
            <a:pPr algn="ctr">
              <a:defRPr/>
            </a:pPr>
            <a:r>
              <a:rPr 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Solace </a:t>
            </a:r>
            <a:r>
              <a:rPr lang="en-US" sz="3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Infotech</a:t>
            </a:r>
            <a:r>
              <a:rPr 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 Pvt. Ltd</a:t>
            </a:r>
            <a:r>
              <a:rPr 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Calibri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Gokhale</a:t>
            </a: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Education Society’s</a:t>
            </a:r>
            <a:b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R.H.Sapat</a:t>
            </a: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College of Engineering, Management Studies &amp; Research, </a:t>
            </a:r>
            <a:r>
              <a:rPr lang="en-US" sz="2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Nashik</a:t>
            </a: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en-US" sz="2800" b="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238" y="4687232"/>
            <a:ext cx="28332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Presented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By,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Kasar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Yogita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H.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Joshi Kaustubh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Nikam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Pooja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G.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Mahajan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Mayuri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5597" y="5495499"/>
            <a:ext cx="3276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Guided By,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Prof.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Barde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 smtClean="0">
                <a:solidFill>
                  <a:schemeClr val="tx1"/>
                </a:solidFill>
              </a:rPr>
              <a:t>References</a:t>
            </a:r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“Design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a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Microlecture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Mobile Learning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System Based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on Smartphone and Web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Platforms” ,IEEE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TRANSACTIONS ON EDUCATION, VOL. 58, NO. 3, AUGUST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2015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“Mobile-Based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Learning Design with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Android Development Tools” </a:t>
            </a:r>
            <a:r>
              <a:rPr lang="en-US" dirty="0">
                <a:latin typeface="Calibri" pitchFamily="34" charset="0"/>
                <a:cs typeface="Calibri" pitchFamily="34" charset="0"/>
              </a:rPr>
              <a:t>2014 1st International Conference on Information Technology, Computer and Electrical Engineering (ICITACEE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L.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Crescente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D. Lee, “Critical issues of m-learning: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Design models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adoption processes, and future trends,”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J. Chinese Inst. </a:t>
            </a:r>
            <a:r>
              <a:rPr lang="en-US" i="1" dirty="0" smtClean="0">
                <a:latin typeface="Calibri" pitchFamily="34" charset="0"/>
                <a:cs typeface="Calibri" pitchFamily="34" charset="0"/>
              </a:rPr>
              <a:t>Ind. Eng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vol. 28, no. 2, pp. 111–123, 2011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X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Zhao, X. Wan, and T. Okamoto, “Adaptive content delivery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ubiquitous learning </a:t>
            </a:r>
            <a:r>
              <a:rPr lang="en-US" dirty="0">
                <a:latin typeface="Calibri" pitchFamily="34" charset="0"/>
                <a:cs typeface="Calibri" pitchFamily="34" charset="0"/>
              </a:rPr>
              <a:t>environment,” in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Proc. 6th IEEE WMUTE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2010, pp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 19–26.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ty\Dollarphotoclub_77959340-1024x5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9916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Agenda</a:t>
            </a:r>
            <a:endParaRPr lang="en-US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4196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Problem Statement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Objective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And Scope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System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Architecture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Application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Front End </a:t>
            </a:r>
            <a:r>
              <a:rPr lang="en-US" sz="2800" smtClean="0">
                <a:latin typeface="Calibri" pitchFamily="34" charset="0"/>
                <a:cs typeface="Calibri" pitchFamily="34" charset="0"/>
              </a:rPr>
              <a:t>And Back End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Conclusion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References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 descr="E:\201607241411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8000"/>
            <a:ext cx="3552825" cy="28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 smtClean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M-Learning/Ubiquitous Learning.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800" dirty="0" smtClean="0"/>
          </a:p>
        </p:txBody>
      </p:sp>
      <p:pic>
        <p:nvPicPr>
          <p:cNvPr id="2051" name="Picture 3" descr="C:\Users\ADMIN\Desktop\ml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99" y="2819400"/>
            <a:ext cx="4495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9648" y="5711588"/>
            <a:ext cx="449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itchFamily="34" charset="0"/>
                <a:cs typeface="Calibri" pitchFamily="34" charset="0"/>
              </a:rPr>
              <a:t>Fig .Architecture Of M-Learning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Problem </a:t>
            </a:r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Statement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498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Purpose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ur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roject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esign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mplement Android Application Which Supports Mobile Based Learning , Which Intend To Change Traditional Method Of Giving &amp; Taking Tests To Digital One.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Objective And Scope</a:t>
            </a:r>
            <a:endParaRPr lang="en-US" sz="36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v"/>
            </a:pPr>
            <a:r>
              <a:rPr lang="en-US" dirty="0" smtClean="0"/>
              <a:t>Ability To Assimilate Learning Any Were At Any Time.</a:t>
            </a:r>
          </a:p>
          <a:p>
            <a:pPr>
              <a:buClrTx/>
              <a:buFont typeface="Wingdings" pitchFamily="2" charset="2"/>
              <a:buChar char="v"/>
            </a:pPr>
            <a:endParaRPr lang="en-US" dirty="0"/>
          </a:p>
          <a:p>
            <a:pPr>
              <a:buClrTx/>
              <a:buFont typeface="Wingdings" pitchFamily="2" charset="2"/>
              <a:buChar char="v"/>
            </a:pPr>
            <a:r>
              <a:rPr lang="en-US" dirty="0" smtClean="0"/>
              <a:t>Ability To Assessment  Overall Progress Of Study.</a:t>
            </a:r>
          </a:p>
          <a:p>
            <a:pPr>
              <a:buClrTx/>
              <a:buFont typeface="Wingdings" pitchFamily="2" charset="2"/>
              <a:buChar char="v"/>
            </a:pPr>
            <a:endParaRPr lang="en-US" dirty="0"/>
          </a:p>
          <a:p>
            <a:pPr>
              <a:buClrTx/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62000"/>
          </a:xfrm>
        </p:spPr>
        <p:txBody>
          <a:bodyPr>
            <a:normAutofit/>
          </a:bodyPr>
          <a:lstStyle/>
          <a:p>
            <a:pPr algn="l"/>
            <a:r>
              <a:rPr lang="en-US" sz="3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System Architecture</a:t>
            </a:r>
            <a:endParaRPr lang="en-US" sz="3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ADMIN\Desktop\di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3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575048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Front End-		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    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Android Native Code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	PHP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Codeigniter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Framework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Bootstrap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JavaScript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jQuery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594360" lvl="2" indent="0">
              <a:buClr>
                <a:schemeClr val="tx1"/>
              </a:buClr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Back End-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Database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13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v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Wingdings" pitchFamily="2" charset="2"/>
              <a:buChar char="v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666" y="457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Application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3400"/>
          </a:xfrm>
        </p:spPr>
        <p:txBody>
          <a:bodyPr>
            <a:noAutofit/>
          </a:bodyPr>
          <a:lstStyle/>
          <a:p>
            <a:pPr algn="l"/>
            <a:r>
              <a:rPr lang="en-US" sz="3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Conclusion</a:t>
            </a:r>
            <a:endParaRPr lang="en-US" sz="3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Thus we Studied  New Idea Of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Combiining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 M-learning in a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5597</TotalTime>
  <Words>245</Words>
  <Application>Microsoft Office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Book Antiqua</vt:lpstr>
      <vt:lpstr>Calibri</vt:lpstr>
      <vt:lpstr>Georgia</vt:lpstr>
      <vt:lpstr>Wingdings</vt:lpstr>
      <vt:lpstr>Wingdings 2</vt:lpstr>
      <vt:lpstr>Civic</vt:lpstr>
      <vt:lpstr>Gokhale Education Society’s  R.H.Sapat College of Engineering, Management Studies &amp; Research, Nashik </vt:lpstr>
      <vt:lpstr>Agenda</vt:lpstr>
      <vt:lpstr>Introduction</vt:lpstr>
      <vt:lpstr>Problem Statement</vt:lpstr>
      <vt:lpstr>Objective And Scope</vt:lpstr>
      <vt:lpstr>System Architecture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Gokhale Education Society’s  R.H.Sapat College of Engineering, Management Studies &amp; Research, Nashik </dc:title>
  <dc:creator>yogita</dc:creator>
  <cp:lastModifiedBy>Kaustubh</cp:lastModifiedBy>
  <cp:revision>92</cp:revision>
  <dcterms:created xsi:type="dcterms:W3CDTF">2006-08-16T00:00:00Z</dcterms:created>
  <dcterms:modified xsi:type="dcterms:W3CDTF">2016-12-03T09:51:52Z</dcterms:modified>
</cp:coreProperties>
</file>