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84" r:id="rId3"/>
    <p:sldId id="258" r:id="rId4"/>
    <p:sldId id="289" r:id="rId5"/>
    <p:sldId id="290" r:id="rId6"/>
    <p:sldId id="291" r:id="rId7"/>
    <p:sldId id="263" r:id="rId8"/>
    <p:sldId id="283" r:id="rId9"/>
    <p:sldId id="260" r:id="rId10"/>
    <p:sldId id="292" r:id="rId11"/>
    <p:sldId id="294" r:id="rId12"/>
    <p:sldId id="296" r:id="rId13"/>
    <p:sldId id="295" r:id="rId14"/>
    <p:sldId id="293" r:id="rId15"/>
    <p:sldId id="267" r:id="rId16"/>
    <p:sldId id="278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144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907-8CA1-46F8-8B3D-AEB07A4B7F6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5C4-A70B-42BD-AEF5-4F59D1D7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35C4-A70B-42BD-AEF5-4F59D1D79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" y="2514600"/>
            <a:ext cx="9067799" cy="12710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b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Android Based E-Learning Application </a:t>
            </a:r>
          </a:p>
          <a:p>
            <a:pPr algn="ctr">
              <a:defRPr/>
            </a:pPr>
            <a:r>
              <a:rPr lang="en-US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Class-E</a:t>
            </a:r>
            <a:endParaRPr lang="en-US" sz="3600" b="0" dirty="0">
              <a:solidFill>
                <a:schemeClr val="tx1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52913"/>
            <a:ext cx="4997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Perpetua" pitchFamily="18" charset="0"/>
                <a:cs typeface="Calibri" pitchFamily="34" charset="0"/>
              </a:rPr>
              <a:t>BY</a:t>
            </a:r>
          </a:p>
          <a:p>
            <a:r>
              <a:rPr lang="en-US" dirty="0">
                <a:latin typeface="Calibri" panose="020F0502020204030204" pitchFamily="34" charset="0"/>
                <a:cs typeface="Calibri" pitchFamily="34" charset="0"/>
              </a:rPr>
              <a:t>Joshi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Kaustubh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(B120694223)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Yogita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H.     (B120694227)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Mahajan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Mayuri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B120694232)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Nikam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Pooja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G.    (B120694237)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6544" y="4852913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erpetua" pitchFamily="18" charset="0"/>
                <a:cs typeface="Calibri" pitchFamily="34" charset="0"/>
              </a:rPr>
              <a:t>Guided </a:t>
            </a:r>
            <a:r>
              <a:rPr lang="en-US" sz="2400" dirty="0" smtClean="0">
                <a:latin typeface="Perpetua" pitchFamily="18" charset="0"/>
                <a:cs typeface="Calibri" pitchFamily="34" charset="0"/>
              </a:rPr>
              <a:t>By :</a:t>
            </a:r>
            <a:endParaRPr lang="en-US" sz="2400" dirty="0">
              <a:latin typeface="Perpetua" pitchFamily="18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Prof.  C. R.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Barde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6064" y="5622354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 pitchFamily="18" charset="0"/>
                <a:cs typeface="Calibri" pitchFamily="34" charset="0"/>
              </a:rPr>
              <a:t>Sponsored </a:t>
            </a:r>
            <a:r>
              <a:rPr lang="en-US" sz="2400" dirty="0">
                <a:latin typeface="Perpetua" pitchFamily="18" charset="0"/>
                <a:cs typeface="Calibri" pitchFamily="34" charset="0"/>
              </a:rPr>
              <a:t>By </a:t>
            </a:r>
            <a:r>
              <a:rPr lang="en-US" sz="2400" dirty="0" smtClean="0">
                <a:latin typeface="Perpetua" pitchFamily="18" charset="0"/>
                <a:cs typeface="Calibri" pitchFamily="34" charset="0"/>
              </a:rPr>
              <a:t>:</a:t>
            </a:r>
            <a:endParaRPr lang="en-US" sz="2400" dirty="0">
              <a:latin typeface="Perpetua" pitchFamily="18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Solace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nfotech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Pvt.Ltd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0189" y="3914228"/>
            <a:ext cx="18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" pitchFamily="34" charset="0"/>
              </a:rPr>
              <a:t>Group</a:t>
            </a:r>
            <a:r>
              <a:rPr lang="en-US" sz="2400" dirty="0" smtClean="0">
                <a:latin typeface="Calibri Light" panose="020F0302020204030204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" pitchFamily="34" charset="0"/>
              </a:rPr>
              <a:t>No :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99" y="255429"/>
            <a:ext cx="1979797" cy="1655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81274" y="2045209"/>
            <a:ext cx="16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Project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USE-CASE </a:t>
            </a: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 DIAGRAM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8" y="1329000"/>
            <a:ext cx="8609524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MODULES OF THE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752" y="1371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Web</a:t>
            </a: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01334"/>
            <a:ext cx="7424928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Android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75620"/>
            <a:ext cx="3854614" cy="61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Mathematical Model </a:t>
            </a:r>
            <a:endParaRPr lang="en-IN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19366"/>
            <a:ext cx="8382000" cy="532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is a system for implementing a Android Based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E-Learning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Application.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=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y, DD, NDD, success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failure,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CPUcore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count}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= Start state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e = End state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x = input : Request for Tutorials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y = output : Test with given parameters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DD = Deterministic Data : Subject for Tutorial.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NDD = Non-Deterministic Data : Questions of Requested Subject.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Success case : All modules working without crash.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Failure case : No internet connection.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CPU core count = No. of cores required to execute the application : 1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41" y="533400"/>
            <a:ext cx="863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REQUIREMENTS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383" y="1819870"/>
            <a:ext cx="8153400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HARDWARE :</a:t>
            </a:r>
          </a:p>
          <a:p>
            <a:pPr>
              <a:spcBef>
                <a:spcPct val="0"/>
              </a:spcBef>
            </a:pPr>
            <a:endParaRPr lang="en-US" sz="1100" b="1" cap="all" spc="-6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Android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phone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System with working internet connectivity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39" y="3829651"/>
            <a:ext cx="7315200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SOFTWARE :</a:t>
            </a:r>
          </a:p>
          <a:p>
            <a:pPr>
              <a:spcBef>
                <a:spcPct val="0"/>
              </a:spcBef>
            </a:pPr>
            <a:endParaRPr lang="en-US" sz="1100" b="1" cap="all" spc="-6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Android Application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Compatible Browser</a:t>
            </a:r>
          </a:p>
        </p:txBody>
      </p:sp>
    </p:spTree>
    <p:extLst>
      <p:ext uri="{BB962C8B-B14F-4D97-AF65-F5344CB8AC3E}">
        <p14:creationId xmlns:p14="http://schemas.microsoft.com/office/powerpoint/2010/main" val="39886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503920" cy="6477000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Front </a:t>
            </a:r>
            <a:r>
              <a:rPr lang="en-US" sz="4300" b="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End </a:t>
            </a:r>
            <a:endParaRPr lang="en-US" sz="3900" spc="-1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Android </a:t>
            </a:r>
            <a:endParaRPr lang="en-US" sz="2600" b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Middleware</a:t>
            </a:r>
            <a:endParaRPr lang="en-US" sz="4300" b="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Volley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 err="1">
                <a:latin typeface="Calibri" pitchFamily="34" charset="0"/>
                <a:cs typeface="Calibri" pitchFamily="34" charset="0"/>
              </a:rPr>
              <a:t>CodeIgniter</a:t>
            </a:r>
            <a:r>
              <a:rPr lang="en-US" sz="2600" b="0" dirty="0">
                <a:latin typeface="Calibri" pitchFamily="34" charset="0"/>
                <a:cs typeface="Calibri" pitchFamily="34" charset="0"/>
              </a:rPr>
              <a:t>  REST API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Postman REST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Client</a:t>
            </a:r>
            <a:endParaRPr lang="en-US" sz="4000" b="1" spc="-1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Back </a:t>
            </a:r>
            <a:r>
              <a:rPr lang="en-US" sz="4300" b="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End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 err="1" smtClean="0">
                <a:latin typeface="Calibri" pitchFamily="34" charset="0"/>
                <a:cs typeface="Calibri" pitchFamily="34" charset="0"/>
              </a:rPr>
              <a:t>CodeIgniter</a:t>
            </a:r>
            <a:endParaRPr lang="en-US" sz="26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MySQL Database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6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410200" cy="7616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Mobile-Based Learning Design with Android Development Tools” 2014 1st International Conference on Information Technology, Computer and Electrical Engineering (ICITACEE)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M. L.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Crescente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D. Lee, “Critical issues of m-learning: Design models, adoption processes, and futur00e trends,” J. Chinese Inst. Ind. Eng., vol. 28, no. 2, pp. 111–123, 2011.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X. Zhao, X. Wan, and T. Okamoto, “Adaptive content delivery in ubiquitous learning environment,” in Proc. 6th IEEE WMUTE, 2010, pp. 19–26.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“Design of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Microlecture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Mobile Learning System Based on Smartphone and Web Platforms” ,IEEE TRANSACTIONS ON EDUCATION, VOL. 58, NO. 3, AUGUST 2015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334000" cy="7616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1905000"/>
          </a:xfrm>
        </p:spPr>
        <p:txBody>
          <a:bodyPr>
            <a:normAutofit/>
          </a:bodyPr>
          <a:lstStyle/>
          <a:p>
            <a:pPr marL="457200" indent="-457200" algn="r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Thus 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we propose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an E-Learning Application Which overcomes drawback of previous systems and is Ubiquitous.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0"/>
            <a:ext cx="4495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Gautami" panose="020B0502040204020203" pitchFamily="34" charset="0"/>
              </a:rPr>
              <a:t>Contents</a:t>
            </a:r>
            <a:endParaRPr lang="en-US" sz="4400" dirty="0">
              <a:latin typeface="Calibri Light" panose="020F03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Introduction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Literature Survey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Existing System Architecture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Problem Statement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Objectives and scope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System </a:t>
            </a: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Architecture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Use Case Diagram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Modules of the System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Mathematical Model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Requirements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Front End and Back End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References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Conclusion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4724400" cy="710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endParaRPr lang="en-US" sz="30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What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is E-Learning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What is Ubiquitous 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What is Class-E ?</a:t>
            </a:r>
          </a:p>
          <a:p>
            <a:pPr marL="0" indent="0">
              <a:buNone/>
            </a:pPr>
            <a:r>
              <a:rPr lang="en-US" sz="2800" b="1" dirty="0" smtClean="0">
                <a:latin typeface="Perpetua" pitchFamily="18" charset="0"/>
                <a:cs typeface="Calibri" pitchFamily="34" charset="0"/>
              </a:rPr>
              <a:t>                 </a:t>
            </a:r>
            <a:r>
              <a:rPr lang="en-US" sz="2800" dirty="0" smtClean="0">
                <a:latin typeface="Candara" pitchFamily="34" charset="0"/>
              </a:rPr>
              <a:t> </a:t>
            </a:r>
            <a:endParaRPr lang="en-US" sz="2800" b="1" dirty="0">
              <a:latin typeface="Candara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99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91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Literature</a:t>
            </a:r>
            <a:r>
              <a:rPr lang="en-US" sz="4000" dirty="0" smtClean="0">
                <a:solidFill>
                  <a:schemeClr val="tx1"/>
                </a:solidFill>
                <a:latin typeface="Calibri Light" panose="020F0302020204030204" pitchFamily="34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032923"/>
              </p:ext>
            </p:extLst>
          </p:nvPr>
        </p:nvGraphicFramePr>
        <p:xfrm>
          <a:off x="152400" y="1219200"/>
          <a:ext cx="8763000" cy="5181599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533400"/>
                <a:gridCol w="1828800"/>
                <a:gridCol w="838200"/>
                <a:gridCol w="2286000"/>
                <a:gridCol w="3276600"/>
              </a:tblGrid>
              <a:tr h="6599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APPLICATION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YEAR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TECHNIQUE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/>
                        <a:t>USED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LIMITATION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5728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Dulingo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DynomoDB,AWS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twitter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Language Learning Application</a:t>
                      </a:r>
                      <a:endParaRPr lang="en-US" dirty="0"/>
                    </a:p>
                  </a:txBody>
                  <a:tcPr/>
                </a:tc>
              </a:tr>
              <a:tr h="14178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Euler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AWS,Mysql,Jquery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Track User Progress.</a:t>
                      </a:r>
                      <a:endParaRPr lang="en-US" dirty="0"/>
                    </a:p>
                  </a:txBody>
                  <a:tcPr/>
                </a:tc>
              </a:tr>
              <a:tr h="162802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CETIQ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Mysql,Cloud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Dynamicity for Solving</a:t>
                      </a:r>
                      <a:r>
                        <a:rPr lang="en-US" baseline="0" dirty="0" smtClean="0"/>
                        <a:t> 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9" y="6858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EXISTING</a:t>
            </a:r>
            <a:r>
              <a:rPr lang="en-US" sz="4000" dirty="0">
                <a:latin typeface="Calibri Light" panose="020F0302020204030204" pitchFamily="34" charset="0"/>
              </a:rPr>
              <a:t> </a:t>
            </a: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SYSTEM ARCHITECTURE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pic>
        <p:nvPicPr>
          <p:cNvPr id="2050" name="Picture 2" descr="G:\existings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1060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4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609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DRAWBACK OF EXISTING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379" y="1752600"/>
            <a:ext cx="8077200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Unidirectional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System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Outdated GUI and API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level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Static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Model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Less User Friendly</a:t>
            </a:r>
          </a:p>
        </p:txBody>
      </p:sp>
    </p:spTree>
    <p:extLst>
      <p:ext uri="{BB962C8B-B14F-4D97-AF65-F5344CB8AC3E}">
        <p14:creationId xmlns:p14="http://schemas.microsoft.com/office/powerpoint/2010/main" val="8326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812" y="609600"/>
            <a:ext cx="6019800" cy="68548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Problem   Statement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71600"/>
            <a:ext cx="8503920" cy="449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800" dirty="0">
                <a:latin typeface="Candara" pitchFamily="34" charset="0"/>
                <a:cs typeface="Calibri" pitchFamily="34" charset="0"/>
              </a:rPr>
              <a:t>	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The purpose of our system is to design and implement Educational Application which is intended to support E-Learning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Platform. 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application is being designed to provide learning environment to User by giving various tests based on various Topics and assessment of Users progress . </a:t>
            </a:r>
          </a:p>
        </p:txBody>
      </p:sp>
    </p:spTree>
    <p:extLst>
      <p:ext uri="{BB962C8B-B14F-4D97-AF65-F5344CB8AC3E}">
        <p14:creationId xmlns:p14="http://schemas.microsoft.com/office/powerpoint/2010/main" val="669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5791200" cy="68611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Objective</a:t>
            </a:r>
            <a:r>
              <a:rPr lang="en-US" sz="4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and  Scope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678363"/>
          </a:xfrm>
        </p:spPr>
        <p:txBody>
          <a:bodyPr>
            <a:no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allow students to enroll online and keep track of their details, course progress and test results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manage every aspect of a course, from the registration of students to the storing of test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enable Teacher to keep track of students progress by providing  tests based on various subjects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provide Test results in graphical format . </a:t>
            </a:r>
          </a:p>
        </p:txBody>
      </p:sp>
    </p:spTree>
    <p:extLst>
      <p:ext uri="{BB962C8B-B14F-4D97-AF65-F5344CB8AC3E}">
        <p14:creationId xmlns:p14="http://schemas.microsoft.com/office/powerpoint/2010/main" val="83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System Architecture</a:t>
            </a:r>
          </a:p>
        </p:txBody>
      </p:sp>
      <p:pic>
        <p:nvPicPr>
          <p:cNvPr id="4" name="Picture 2" descr="E:\arch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6800"/>
            <a:ext cx="8610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</TotalTime>
  <Words>438</Words>
  <Application>Microsoft Office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Candara</vt:lpstr>
      <vt:lpstr>Gautami</vt:lpstr>
      <vt:lpstr>High Tower Text</vt:lpstr>
      <vt:lpstr>Perpetua</vt:lpstr>
      <vt:lpstr>Times New Roman</vt:lpstr>
      <vt:lpstr>Wingdings</vt:lpstr>
      <vt:lpstr>Essential</vt:lpstr>
      <vt:lpstr>PowerPoint Presentation</vt:lpstr>
      <vt:lpstr>Contents</vt:lpstr>
      <vt:lpstr>Introduction</vt:lpstr>
      <vt:lpstr>Literature survey</vt:lpstr>
      <vt:lpstr>PowerPoint Presentation</vt:lpstr>
      <vt:lpstr>PowerPoint Presentation</vt:lpstr>
      <vt:lpstr>Problem   Statement</vt:lpstr>
      <vt:lpstr>Objective  and  Scope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Gokhale Education Society’s  R.H.Sapat College of Engineering, Management Studies &amp; Research, Nashik </dc:title>
  <dc:creator>yogita</dc:creator>
  <cp:lastModifiedBy>Kaustubh</cp:lastModifiedBy>
  <cp:revision>228</cp:revision>
  <dcterms:created xsi:type="dcterms:W3CDTF">2006-08-16T00:00:00Z</dcterms:created>
  <dcterms:modified xsi:type="dcterms:W3CDTF">2016-12-05T14:29:22Z</dcterms:modified>
</cp:coreProperties>
</file>