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304" autoAdjust="0"/>
    <p:restoredTop sz="94660"/>
  </p:normalViewPr>
  <p:slideViewPr>
    <p:cSldViewPr snapToGrid="0">
      <p:cViewPr>
        <p:scale>
          <a:sx n="125" d="100"/>
          <a:sy n="125" d="100"/>
        </p:scale>
        <p:origin x="-456" y="-6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18E02-BD90-4A58-A2FC-D2F5F91357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CC7980-C2E2-4F7F-AF24-3017A69619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727A4-95E2-47E8-A0EC-FAF78D290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431C3-40A1-4CC2-9FEA-3FC249B7F629}" type="datetimeFigureOut">
              <a:rPr lang="en-GB" smtClean="0"/>
              <a:t>25/04/2022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A3433A-095C-4388-9702-0804E6CC7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D73F6F-DB30-4C09-966B-38CA293D9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E61EE-EC94-4B33-9199-7D46B252F4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3745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D51CF-F5E1-4A12-86BB-F8ADCA076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3B9A72-1E8D-4240-822D-ECFDB8D1C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0704F1-6CBC-487C-AAF9-EBF524C21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431C3-40A1-4CC2-9FEA-3FC249B7F629}" type="datetimeFigureOut">
              <a:rPr lang="en-GB" smtClean="0"/>
              <a:t>25/04/2022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AFD6FB-E5B1-4703-AFA6-61D0B1B07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18162-88AB-4D83-BF32-17EA8498E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E61EE-EC94-4B33-9199-7D46B252F4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116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4B0618-E13F-452A-B6CB-F8FF155FAA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FD6863-2EC8-4839-963A-FCB666FE36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6555B7-559A-4A4A-8719-E0845D640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431C3-40A1-4CC2-9FEA-3FC249B7F629}" type="datetimeFigureOut">
              <a:rPr lang="en-GB" smtClean="0"/>
              <a:t>25/04/2022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A0273E-A9B3-43E3-9AFF-C49B0D16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3B839-7704-42D9-A237-10B5A6A34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E61EE-EC94-4B33-9199-7D46B252F4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8172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EE386-217D-4128-A127-63970334D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49255-35AA-495C-A019-7D772A7FB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DB784-43CF-497C-B505-46A03B1C7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431C3-40A1-4CC2-9FEA-3FC249B7F629}" type="datetimeFigureOut">
              <a:rPr lang="en-GB" smtClean="0"/>
              <a:t>25/04/2022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F92EE6-D2B9-4EA8-A7D8-B7F05E1BA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83268-91C2-4505-9DA1-1E7D0517B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E61EE-EC94-4B33-9199-7D46B252F4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5500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5C8AB-369C-4AD1-AAD3-D84905B6F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766C47-D895-433B-A0D0-B95F6EDE2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D863B4-080F-4283-B476-EB8B5CF19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431C3-40A1-4CC2-9FEA-3FC249B7F629}" type="datetimeFigureOut">
              <a:rPr lang="en-GB" smtClean="0"/>
              <a:t>25/04/2022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BB481-8963-4FD0-A7B3-157DCF0BF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7BAB2-4FC5-4A36-803D-0895CD0FA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E61EE-EC94-4B33-9199-7D46B252F4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1772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7A061-1BAC-4A3F-B408-12DDEDD85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5CFD7-0882-458E-82C7-A410346269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DAA211-5E14-4D40-872E-E5214E713D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F377F5-FA6F-48D5-B622-FB261B878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431C3-40A1-4CC2-9FEA-3FC249B7F629}" type="datetimeFigureOut">
              <a:rPr lang="en-GB" smtClean="0"/>
              <a:t>25/04/2022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FC8FF7-16A0-43C1-A718-59B9CE46E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39A53F-B9E1-4336-80E8-DA9C2FF7F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E61EE-EC94-4B33-9199-7D46B252F4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5220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F0F19-EDC3-4E6C-94AE-DFE8D7F1E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889C60-3D52-4BF5-92A4-16D089C3DB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83AFB4-FAC0-44B5-966E-D39EE1AA8B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432695-C34E-48C6-8D11-BC2C9902C6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0D276E-F688-4D50-BAD8-47000B55A4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C76411-7A8F-4376-915A-BF5327BE3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431C3-40A1-4CC2-9FEA-3FC249B7F629}" type="datetimeFigureOut">
              <a:rPr lang="en-GB" smtClean="0"/>
              <a:t>25/04/2022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DB1940-4F49-48E2-BD2B-4B5BE11A2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4B57F3-8934-493B-A997-4C8F4620E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E61EE-EC94-4B33-9199-7D46B252F4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5019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0A9CA-6CA0-4D6E-9477-9A7FB5827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1F2BE8-15DB-4743-A1C0-3B11B5780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431C3-40A1-4CC2-9FEA-3FC249B7F629}" type="datetimeFigureOut">
              <a:rPr lang="en-GB" smtClean="0"/>
              <a:t>25/04/2022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E6EB73-8842-4BA4-8CBF-2329EA752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48282E-0637-4881-A62D-224149918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E61EE-EC94-4B33-9199-7D46B252F4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2775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1F2611-03C6-4DC5-9F0F-E96CD2DFB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431C3-40A1-4CC2-9FEA-3FC249B7F629}" type="datetimeFigureOut">
              <a:rPr lang="en-GB" smtClean="0"/>
              <a:t>25/04/2022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AD2E19-2F27-4AEC-ACEA-14EA868A5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3AE79F-12BD-45E2-8A8D-C5DDC183A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E61EE-EC94-4B33-9199-7D46B252F4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9362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6B477-BA1E-4CA9-A729-82EEE6B28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ADCE0-521A-43F4-BAE3-278065AF6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F0C9CB-AA8A-4EBD-A886-B86D1AEFDD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A760E4-9E77-4B01-A3D6-78D834F53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431C3-40A1-4CC2-9FEA-3FC249B7F629}" type="datetimeFigureOut">
              <a:rPr lang="en-GB" smtClean="0"/>
              <a:t>25/04/2022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A2B37-238F-4D47-8292-5D11F54E2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3CA4AD-650A-47D1-A76E-5ACD844B8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E61EE-EC94-4B33-9199-7D46B252F4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786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AE8A6-60D3-4949-9582-843251379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226F89-3B59-46EA-B146-380950F4E6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B490CB-1824-468E-9AF3-CD9A89319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4BE615-C6A7-4496-8139-3E8A7E59C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431C3-40A1-4CC2-9FEA-3FC249B7F629}" type="datetimeFigureOut">
              <a:rPr lang="en-GB" smtClean="0"/>
              <a:t>25/04/2022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DF899D-50D7-4F14-B518-10A50FEB0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3B0403-2CEF-41AF-A915-435D86F9B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E61EE-EC94-4B33-9199-7D46B252F4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3811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05C5D6-206C-4B98-AFED-5D1A57765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44690C-B00E-44AC-A853-EDE5D2B92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A0DDAF-0225-4B9C-B268-F42E0A3DED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431C3-40A1-4CC2-9FEA-3FC249B7F629}" type="datetimeFigureOut">
              <a:rPr lang="en-GB" smtClean="0"/>
              <a:t>25/04/2022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9D93BE-03B5-4E12-A20D-1E32716665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7512E-8481-4FCE-B620-1C0721E44C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E61EE-EC94-4B33-9199-7D46B252F4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3371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>
            <a:extLst>
              <a:ext uri="{FF2B5EF4-FFF2-40B4-BE49-F238E27FC236}">
                <a16:creationId xmlns:a16="http://schemas.microsoft.com/office/drawing/2014/main" id="{D3F889B8-9D51-4AFD-86C8-97A4D4ACD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403" y="0"/>
            <a:ext cx="9695193" cy="6858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246FF79-02BE-4488-83FE-0A01C4328FA4}"/>
              </a:ext>
            </a:extLst>
          </p:cNvPr>
          <p:cNvSpPr txBox="1"/>
          <p:nvPr/>
        </p:nvSpPr>
        <p:spPr>
          <a:xfrm>
            <a:off x="9979062" y="806900"/>
            <a:ext cx="362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425388-738B-4FCB-8253-4A72D92346C4}"/>
              </a:ext>
            </a:extLst>
          </p:cNvPr>
          <p:cNvSpPr txBox="1"/>
          <p:nvPr/>
        </p:nvSpPr>
        <p:spPr>
          <a:xfrm>
            <a:off x="6409128" y="850422"/>
            <a:ext cx="443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D59EBE-E315-40E5-80BD-B376C0726432}"/>
              </a:ext>
            </a:extLst>
          </p:cNvPr>
          <p:cNvSpPr txBox="1"/>
          <p:nvPr/>
        </p:nvSpPr>
        <p:spPr>
          <a:xfrm>
            <a:off x="8189305" y="2700423"/>
            <a:ext cx="443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766B4A-57C0-489C-82BC-C7A494F7607D}"/>
              </a:ext>
            </a:extLst>
          </p:cNvPr>
          <p:cNvSpPr txBox="1"/>
          <p:nvPr/>
        </p:nvSpPr>
        <p:spPr>
          <a:xfrm>
            <a:off x="8245057" y="1005014"/>
            <a:ext cx="443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5E970A1-68DC-4C76-A80D-734805C6CC50}"/>
              </a:ext>
            </a:extLst>
          </p:cNvPr>
          <p:cNvSpPr txBox="1"/>
          <p:nvPr/>
        </p:nvSpPr>
        <p:spPr>
          <a:xfrm>
            <a:off x="9803118" y="4674604"/>
            <a:ext cx="443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0ADECFB-85CD-4AB2-A117-255433C6A430}"/>
              </a:ext>
            </a:extLst>
          </p:cNvPr>
          <p:cNvSpPr txBox="1"/>
          <p:nvPr/>
        </p:nvSpPr>
        <p:spPr>
          <a:xfrm>
            <a:off x="4521684" y="2680128"/>
            <a:ext cx="443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6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AE7BA95-2DE9-455F-ABD8-B3654B4FBF31}"/>
              </a:ext>
            </a:extLst>
          </p:cNvPr>
          <p:cNvSpPr txBox="1"/>
          <p:nvPr/>
        </p:nvSpPr>
        <p:spPr>
          <a:xfrm>
            <a:off x="4614266" y="769264"/>
            <a:ext cx="443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7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B273FD3-AED9-4F5A-817C-5B8C8BBE328F}"/>
              </a:ext>
            </a:extLst>
          </p:cNvPr>
          <p:cNvSpPr txBox="1"/>
          <p:nvPr/>
        </p:nvSpPr>
        <p:spPr>
          <a:xfrm>
            <a:off x="2424611" y="756628"/>
            <a:ext cx="443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8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8DF72D3-7DCB-41CE-B2FF-2A1D3726D45E}"/>
              </a:ext>
            </a:extLst>
          </p:cNvPr>
          <p:cNvSpPr txBox="1"/>
          <p:nvPr/>
        </p:nvSpPr>
        <p:spPr>
          <a:xfrm>
            <a:off x="5543176" y="4681536"/>
            <a:ext cx="443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9</a:t>
            </a:r>
          </a:p>
        </p:txBody>
      </p:sp>
      <p:sp>
        <p:nvSpPr>
          <p:cNvPr id="4" name="Rectangle: Folded Corner 3">
            <a:extLst>
              <a:ext uri="{FF2B5EF4-FFF2-40B4-BE49-F238E27FC236}">
                <a16:creationId xmlns:a16="http://schemas.microsoft.com/office/drawing/2014/main" id="{3AF602D4-C91F-4D8A-A079-5704EB4762B6}"/>
              </a:ext>
            </a:extLst>
          </p:cNvPr>
          <p:cNvSpPr/>
          <p:nvPr/>
        </p:nvSpPr>
        <p:spPr>
          <a:xfrm>
            <a:off x="9041130" y="1695432"/>
            <a:ext cx="1366710" cy="403655"/>
          </a:xfrm>
          <a:prstGeom prst="foldedCorne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Owners of Companies with E-shop</a:t>
            </a:r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6" name="Rectangle: Folded Corner 5">
            <a:extLst>
              <a:ext uri="{FF2B5EF4-FFF2-40B4-BE49-F238E27FC236}">
                <a16:creationId xmlns:a16="http://schemas.microsoft.com/office/drawing/2014/main" id="{5E7DBE81-928E-4786-B73E-6EF273E63275}"/>
              </a:ext>
            </a:extLst>
          </p:cNvPr>
          <p:cNvSpPr/>
          <p:nvPr/>
        </p:nvSpPr>
        <p:spPr>
          <a:xfrm>
            <a:off x="1915447" y="1926800"/>
            <a:ext cx="1140941" cy="403655"/>
          </a:xfrm>
          <a:prstGeom prst="foldedCorne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Egg  </a:t>
            </a:r>
          </a:p>
        </p:txBody>
      </p:sp>
      <p:sp>
        <p:nvSpPr>
          <p:cNvPr id="8" name="Rectangle: Folded Corner 7">
            <a:extLst>
              <a:ext uri="{FF2B5EF4-FFF2-40B4-BE49-F238E27FC236}">
                <a16:creationId xmlns:a16="http://schemas.microsoft.com/office/drawing/2014/main" id="{5E3EE21D-225F-4CA6-BFC0-49CA28C51183}"/>
              </a:ext>
            </a:extLst>
          </p:cNvPr>
          <p:cNvSpPr/>
          <p:nvPr/>
        </p:nvSpPr>
        <p:spPr>
          <a:xfrm>
            <a:off x="3902251" y="1754110"/>
            <a:ext cx="1219820" cy="240936"/>
          </a:xfrm>
          <a:prstGeom prst="foldedCorne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Customer relationships</a:t>
            </a:r>
          </a:p>
        </p:txBody>
      </p:sp>
      <p:sp>
        <p:nvSpPr>
          <p:cNvPr id="9" name="Rectangle: Folded Corner 8">
            <a:extLst>
              <a:ext uri="{FF2B5EF4-FFF2-40B4-BE49-F238E27FC236}">
                <a16:creationId xmlns:a16="http://schemas.microsoft.com/office/drawing/2014/main" id="{6E0037E7-2C5F-4108-92CF-83F30F496F5A}"/>
              </a:ext>
            </a:extLst>
          </p:cNvPr>
          <p:cNvSpPr/>
          <p:nvPr/>
        </p:nvSpPr>
        <p:spPr>
          <a:xfrm>
            <a:off x="3459787" y="4084606"/>
            <a:ext cx="793878" cy="283633"/>
          </a:xfrm>
          <a:prstGeom prst="foldedCorne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Software Engineers</a:t>
            </a:r>
          </a:p>
        </p:txBody>
      </p:sp>
      <p:sp>
        <p:nvSpPr>
          <p:cNvPr id="10" name="Rectangle: Folded Corner 9">
            <a:extLst>
              <a:ext uri="{FF2B5EF4-FFF2-40B4-BE49-F238E27FC236}">
                <a16:creationId xmlns:a16="http://schemas.microsoft.com/office/drawing/2014/main" id="{8DA61520-1584-4501-B7F0-5760838D30C6}"/>
              </a:ext>
            </a:extLst>
          </p:cNvPr>
          <p:cNvSpPr/>
          <p:nvPr/>
        </p:nvSpPr>
        <p:spPr>
          <a:xfrm>
            <a:off x="8245056" y="5001628"/>
            <a:ext cx="1957749" cy="256652"/>
          </a:xfrm>
          <a:prstGeom prst="foldedCorne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Packages ( Ideally 12-24 Months)</a:t>
            </a:r>
          </a:p>
        </p:txBody>
      </p:sp>
      <p:sp>
        <p:nvSpPr>
          <p:cNvPr id="12" name="Rectangle: Folded Corner 11">
            <a:extLst>
              <a:ext uri="{FF2B5EF4-FFF2-40B4-BE49-F238E27FC236}">
                <a16:creationId xmlns:a16="http://schemas.microsoft.com/office/drawing/2014/main" id="{DBE78F11-BD71-44A8-8B61-C5DD4784290A}"/>
              </a:ext>
            </a:extLst>
          </p:cNvPr>
          <p:cNvSpPr/>
          <p:nvPr/>
        </p:nvSpPr>
        <p:spPr>
          <a:xfrm>
            <a:off x="3898455" y="4794457"/>
            <a:ext cx="1331350" cy="240935"/>
          </a:xfrm>
          <a:prstGeom prst="foldedCorne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Salaries</a:t>
            </a:r>
          </a:p>
        </p:txBody>
      </p:sp>
      <p:sp>
        <p:nvSpPr>
          <p:cNvPr id="14" name="Rectangle: Folded Corner 13">
            <a:extLst>
              <a:ext uri="{FF2B5EF4-FFF2-40B4-BE49-F238E27FC236}">
                <a16:creationId xmlns:a16="http://schemas.microsoft.com/office/drawing/2014/main" id="{011A7292-1A89-4513-A2BD-B2C398BF9637}"/>
              </a:ext>
            </a:extLst>
          </p:cNvPr>
          <p:cNvSpPr/>
          <p:nvPr/>
        </p:nvSpPr>
        <p:spPr>
          <a:xfrm>
            <a:off x="5400900" y="2288102"/>
            <a:ext cx="1522039" cy="403654"/>
          </a:xfrm>
          <a:prstGeom prst="foldedCorne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Statistics </a:t>
            </a:r>
            <a:r>
              <a:rPr lang="en-GB" sz="800" dirty="0">
                <a:solidFill>
                  <a:schemeClr val="tx1"/>
                </a:solidFill>
              </a:rPr>
              <a:t>of the purchases (for the owner and the costumer) </a:t>
            </a:r>
          </a:p>
        </p:txBody>
      </p:sp>
      <p:sp>
        <p:nvSpPr>
          <p:cNvPr id="32" name="Rectangle: Folded Corner 31">
            <a:extLst>
              <a:ext uri="{FF2B5EF4-FFF2-40B4-BE49-F238E27FC236}">
                <a16:creationId xmlns:a16="http://schemas.microsoft.com/office/drawing/2014/main" id="{1E3E89E8-9594-4B1C-B493-5EED4293ED76}"/>
              </a:ext>
            </a:extLst>
          </p:cNvPr>
          <p:cNvSpPr/>
          <p:nvPr/>
        </p:nvSpPr>
        <p:spPr>
          <a:xfrm>
            <a:off x="3900605" y="2089519"/>
            <a:ext cx="1219820" cy="240936"/>
          </a:xfrm>
          <a:prstGeom prst="foldedCorne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 Hire personal</a:t>
            </a:r>
          </a:p>
        </p:txBody>
      </p:sp>
      <p:sp>
        <p:nvSpPr>
          <p:cNvPr id="34" name="Rectangle: Folded Corner 33">
            <a:extLst>
              <a:ext uri="{FF2B5EF4-FFF2-40B4-BE49-F238E27FC236}">
                <a16:creationId xmlns:a16="http://schemas.microsoft.com/office/drawing/2014/main" id="{64D7702A-3822-41E7-AA4B-131B37ED11D9}"/>
              </a:ext>
            </a:extLst>
          </p:cNvPr>
          <p:cNvSpPr/>
          <p:nvPr/>
        </p:nvSpPr>
        <p:spPr>
          <a:xfrm>
            <a:off x="3515741" y="2401508"/>
            <a:ext cx="1615853" cy="240936"/>
          </a:xfrm>
          <a:prstGeom prst="foldedCorne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Software development/upgrade</a:t>
            </a:r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38" name="Rectangle: Folded Corner 37">
            <a:extLst>
              <a:ext uri="{FF2B5EF4-FFF2-40B4-BE49-F238E27FC236}">
                <a16:creationId xmlns:a16="http://schemas.microsoft.com/office/drawing/2014/main" id="{306EA591-9AD8-4EF0-934A-7F3F34D59441}"/>
              </a:ext>
            </a:extLst>
          </p:cNvPr>
          <p:cNvSpPr/>
          <p:nvPr/>
        </p:nvSpPr>
        <p:spPr>
          <a:xfrm>
            <a:off x="9092343" y="2296768"/>
            <a:ext cx="1276671" cy="403655"/>
          </a:xfrm>
          <a:prstGeom prst="foldedCorne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Needs of the costumers</a:t>
            </a:r>
          </a:p>
        </p:txBody>
      </p:sp>
      <p:sp>
        <p:nvSpPr>
          <p:cNvPr id="40" name="Rectangle: Folded Corner 39">
            <a:extLst>
              <a:ext uri="{FF2B5EF4-FFF2-40B4-BE49-F238E27FC236}">
                <a16:creationId xmlns:a16="http://schemas.microsoft.com/office/drawing/2014/main" id="{09FCEDDE-1257-4E97-A6D7-C613B21B7AB5}"/>
              </a:ext>
            </a:extLst>
          </p:cNvPr>
          <p:cNvSpPr/>
          <p:nvPr/>
        </p:nvSpPr>
        <p:spPr>
          <a:xfrm>
            <a:off x="9092426" y="2926605"/>
            <a:ext cx="1264117" cy="398343"/>
          </a:xfrm>
          <a:prstGeom prst="foldedCorne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Information on the evaluation of the store</a:t>
            </a:r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44" name="Rectangle: Folded Corner 43">
            <a:extLst>
              <a:ext uri="{FF2B5EF4-FFF2-40B4-BE49-F238E27FC236}">
                <a16:creationId xmlns:a16="http://schemas.microsoft.com/office/drawing/2014/main" id="{11881788-77DB-4A35-BB5C-13E46F70BD56}"/>
              </a:ext>
            </a:extLst>
          </p:cNvPr>
          <p:cNvSpPr/>
          <p:nvPr/>
        </p:nvSpPr>
        <p:spPr>
          <a:xfrm>
            <a:off x="3442566" y="3683169"/>
            <a:ext cx="793878" cy="240936"/>
          </a:xfrm>
          <a:prstGeom prst="foldedCorne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Software layer</a:t>
            </a:r>
          </a:p>
        </p:txBody>
      </p:sp>
      <p:sp>
        <p:nvSpPr>
          <p:cNvPr id="46" name="Rectangle: Folded Corner 45">
            <a:extLst>
              <a:ext uri="{FF2B5EF4-FFF2-40B4-BE49-F238E27FC236}">
                <a16:creationId xmlns:a16="http://schemas.microsoft.com/office/drawing/2014/main" id="{2FA50D9B-E0FA-41B0-A1CF-F6212CE1263D}"/>
              </a:ext>
            </a:extLst>
          </p:cNvPr>
          <p:cNvSpPr/>
          <p:nvPr/>
        </p:nvSpPr>
        <p:spPr>
          <a:xfrm>
            <a:off x="3898455" y="5566938"/>
            <a:ext cx="2014155" cy="306631"/>
          </a:xfrm>
          <a:prstGeom prst="foldedCorne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Software development &amp; maintenance</a:t>
            </a:r>
          </a:p>
        </p:txBody>
      </p:sp>
      <p:sp>
        <p:nvSpPr>
          <p:cNvPr id="50" name="Rectangle: Folded Corner 49">
            <a:extLst>
              <a:ext uri="{FF2B5EF4-FFF2-40B4-BE49-F238E27FC236}">
                <a16:creationId xmlns:a16="http://schemas.microsoft.com/office/drawing/2014/main" id="{761D2E90-5AAD-4B02-9754-577A4F68C21D}"/>
              </a:ext>
            </a:extLst>
          </p:cNvPr>
          <p:cNvSpPr/>
          <p:nvPr/>
        </p:nvSpPr>
        <p:spPr>
          <a:xfrm>
            <a:off x="1915529" y="3248631"/>
            <a:ext cx="1140941" cy="403655"/>
          </a:xfrm>
          <a:prstGeom prst="foldedCorne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Bank loan supplier</a:t>
            </a:r>
          </a:p>
        </p:txBody>
      </p:sp>
      <p:sp>
        <p:nvSpPr>
          <p:cNvPr id="52" name="Rectangle: Folded Corner 51">
            <a:extLst>
              <a:ext uri="{FF2B5EF4-FFF2-40B4-BE49-F238E27FC236}">
                <a16:creationId xmlns:a16="http://schemas.microsoft.com/office/drawing/2014/main" id="{AB71EDDD-F905-447A-BCEA-C6D02DFC4D63}"/>
              </a:ext>
            </a:extLst>
          </p:cNvPr>
          <p:cNvSpPr/>
          <p:nvPr/>
        </p:nvSpPr>
        <p:spPr>
          <a:xfrm>
            <a:off x="5400900" y="3373038"/>
            <a:ext cx="1522039" cy="369332"/>
          </a:xfrm>
          <a:prstGeom prst="foldedCorne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duration of stay in the store</a:t>
            </a:r>
            <a:endParaRPr lang="el-GR" sz="800" dirty="0">
              <a:solidFill>
                <a:schemeClr val="tx1"/>
              </a:solidFill>
            </a:endParaRPr>
          </a:p>
        </p:txBody>
      </p:sp>
      <p:sp>
        <p:nvSpPr>
          <p:cNvPr id="59" name="Rectangle: Folded Corner 58">
            <a:extLst>
              <a:ext uri="{FF2B5EF4-FFF2-40B4-BE49-F238E27FC236}">
                <a16:creationId xmlns:a16="http://schemas.microsoft.com/office/drawing/2014/main" id="{20B825E7-DF81-48A7-B4E6-99422EB6BEC8}"/>
              </a:ext>
            </a:extLst>
          </p:cNvPr>
          <p:cNvSpPr/>
          <p:nvPr/>
        </p:nvSpPr>
        <p:spPr>
          <a:xfrm>
            <a:off x="4359970" y="4068353"/>
            <a:ext cx="793878" cy="299886"/>
          </a:xfrm>
          <a:prstGeom prst="foldedCorne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Sales manager</a:t>
            </a:r>
          </a:p>
        </p:txBody>
      </p:sp>
      <p:sp>
        <p:nvSpPr>
          <p:cNvPr id="61" name="Rectangle: Folded Corner 60">
            <a:extLst>
              <a:ext uri="{FF2B5EF4-FFF2-40B4-BE49-F238E27FC236}">
                <a16:creationId xmlns:a16="http://schemas.microsoft.com/office/drawing/2014/main" id="{A544591A-F48A-4DC9-BF54-D7F4BE61CC58}"/>
              </a:ext>
            </a:extLst>
          </p:cNvPr>
          <p:cNvSpPr/>
          <p:nvPr/>
        </p:nvSpPr>
        <p:spPr>
          <a:xfrm>
            <a:off x="3903132" y="1425368"/>
            <a:ext cx="1218939" cy="240936"/>
          </a:xfrm>
          <a:prstGeom prst="foldedCorne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Marketing/Campaign</a:t>
            </a:r>
          </a:p>
        </p:txBody>
      </p:sp>
      <p:sp>
        <p:nvSpPr>
          <p:cNvPr id="63" name="Rectangle: Folded Corner 62">
            <a:extLst>
              <a:ext uri="{FF2B5EF4-FFF2-40B4-BE49-F238E27FC236}">
                <a16:creationId xmlns:a16="http://schemas.microsoft.com/office/drawing/2014/main" id="{8F58F493-5392-4604-848F-C8D3CDF7CBDD}"/>
              </a:ext>
            </a:extLst>
          </p:cNvPr>
          <p:cNvSpPr/>
          <p:nvPr/>
        </p:nvSpPr>
        <p:spPr>
          <a:xfrm>
            <a:off x="7659933" y="1782659"/>
            <a:ext cx="1028892" cy="195627"/>
          </a:xfrm>
          <a:prstGeom prst="foldedCorne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Automated Services </a:t>
            </a:r>
          </a:p>
        </p:txBody>
      </p:sp>
      <p:sp>
        <p:nvSpPr>
          <p:cNvPr id="65" name="Rectangle: Folded Corner 64">
            <a:extLst>
              <a:ext uri="{FF2B5EF4-FFF2-40B4-BE49-F238E27FC236}">
                <a16:creationId xmlns:a16="http://schemas.microsoft.com/office/drawing/2014/main" id="{636D9276-4332-4745-98B3-BA5FC0FD5079}"/>
              </a:ext>
            </a:extLst>
          </p:cNvPr>
          <p:cNvSpPr/>
          <p:nvPr/>
        </p:nvSpPr>
        <p:spPr>
          <a:xfrm>
            <a:off x="7039631" y="2377601"/>
            <a:ext cx="1713552" cy="238741"/>
          </a:xfrm>
          <a:prstGeom prst="foldedCorner">
            <a:avLst>
              <a:gd name="adj" fmla="val 368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Email/Face to face/ phone</a:t>
            </a:r>
          </a:p>
        </p:txBody>
      </p:sp>
      <p:sp>
        <p:nvSpPr>
          <p:cNvPr id="67" name="Rectangle: Folded Corner 66">
            <a:extLst>
              <a:ext uri="{FF2B5EF4-FFF2-40B4-BE49-F238E27FC236}">
                <a16:creationId xmlns:a16="http://schemas.microsoft.com/office/drawing/2014/main" id="{4382DCF8-7394-4081-9151-6CE0198AA58C}"/>
              </a:ext>
            </a:extLst>
          </p:cNvPr>
          <p:cNvSpPr/>
          <p:nvPr/>
        </p:nvSpPr>
        <p:spPr>
          <a:xfrm>
            <a:off x="7135549" y="4084607"/>
            <a:ext cx="1588883" cy="238741"/>
          </a:xfrm>
          <a:prstGeom prst="foldedCorner">
            <a:avLst>
              <a:gd name="adj" fmla="val 368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Email / Face to face</a:t>
            </a:r>
          </a:p>
        </p:txBody>
      </p:sp>
      <p:sp>
        <p:nvSpPr>
          <p:cNvPr id="37" name="Rectangle: Folded Corner 13">
            <a:extLst>
              <a:ext uri="{FF2B5EF4-FFF2-40B4-BE49-F238E27FC236}">
                <a16:creationId xmlns:a16="http://schemas.microsoft.com/office/drawing/2014/main" id="{EF9322AF-2ABA-40AF-95D5-D33E25956177}"/>
              </a:ext>
            </a:extLst>
          </p:cNvPr>
          <p:cNvSpPr/>
          <p:nvPr/>
        </p:nvSpPr>
        <p:spPr>
          <a:xfrm>
            <a:off x="5400900" y="2850289"/>
            <a:ext cx="1522039" cy="398342"/>
          </a:xfrm>
          <a:prstGeom prst="foldedCorne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Evaluations of the store and employees</a:t>
            </a:r>
          </a:p>
        </p:txBody>
      </p:sp>
      <p:sp>
        <p:nvSpPr>
          <p:cNvPr id="39" name="Rectangle: Folded Corner 64">
            <a:extLst>
              <a:ext uri="{FF2B5EF4-FFF2-40B4-BE49-F238E27FC236}">
                <a16:creationId xmlns:a16="http://schemas.microsoft.com/office/drawing/2014/main" id="{6A3899A1-369B-4E2D-B73D-ED13E43542BB}"/>
              </a:ext>
            </a:extLst>
          </p:cNvPr>
          <p:cNvSpPr/>
          <p:nvPr/>
        </p:nvSpPr>
        <p:spPr>
          <a:xfrm>
            <a:off x="7124312" y="2063440"/>
            <a:ext cx="1588883" cy="238741"/>
          </a:xfrm>
          <a:prstGeom prst="foldedCorner">
            <a:avLst>
              <a:gd name="adj" fmla="val 368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long term relationship (upgrade</a:t>
            </a:r>
            <a:r>
              <a:rPr lang="el-GR" sz="800" dirty="0">
                <a:solidFill>
                  <a:schemeClr val="tx1"/>
                </a:solidFill>
              </a:rPr>
              <a:t> </a:t>
            </a:r>
            <a:r>
              <a:rPr lang="en-US" sz="800" dirty="0">
                <a:solidFill>
                  <a:schemeClr val="tx1"/>
                </a:solidFill>
              </a:rPr>
              <a:t>the software</a:t>
            </a:r>
            <a:r>
              <a:rPr lang="en-GB" sz="8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1" name="Rectangle: Folded Corner 66">
            <a:extLst>
              <a:ext uri="{FF2B5EF4-FFF2-40B4-BE49-F238E27FC236}">
                <a16:creationId xmlns:a16="http://schemas.microsoft.com/office/drawing/2014/main" id="{9AB8D8E3-CC81-41F6-94CA-3EFB2814C500}"/>
              </a:ext>
            </a:extLst>
          </p:cNvPr>
          <p:cNvSpPr/>
          <p:nvPr/>
        </p:nvSpPr>
        <p:spPr>
          <a:xfrm>
            <a:off x="7135549" y="4374008"/>
            <a:ext cx="1588883" cy="238741"/>
          </a:xfrm>
          <a:prstGeom prst="foldedCorner">
            <a:avLst>
              <a:gd name="adj" fmla="val 368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Social Media of the Company </a:t>
            </a:r>
          </a:p>
        </p:txBody>
      </p:sp>
      <p:sp>
        <p:nvSpPr>
          <p:cNvPr id="43" name="Rectangle: Folded Corner 9">
            <a:extLst>
              <a:ext uri="{FF2B5EF4-FFF2-40B4-BE49-F238E27FC236}">
                <a16:creationId xmlns:a16="http://schemas.microsoft.com/office/drawing/2014/main" id="{848C4440-A8F6-448F-960C-C121FC2643E6}"/>
              </a:ext>
            </a:extLst>
          </p:cNvPr>
          <p:cNvSpPr/>
          <p:nvPr/>
        </p:nvSpPr>
        <p:spPr>
          <a:xfrm>
            <a:off x="8245056" y="5370960"/>
            <a:ext cx="1957749" cy="256068"/>
          </a:xfrm>
          <a:prstGeom prst="foldedCorne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Goal : 10K/Month</a:t>
            </a:r>
          </a:p>
        </p:txBody>
      </p:sp>
      <p:sp>
        <p:nvSpPr>
          <p:cNvPr id="47" name="Rectangle: Folded Corner 11">
            <a:extLst>
              <a:ext uri="{FF2B5EF4-FFF2-40B4-BE49-F238E27FC236}">
                <a16:creationId xmlns:a16="http://schemas.microsoft.com/office/drawing/2014/main" id="{CEA6B983-2042-4DD2-A3B8-C2C2AE1A46E4}"/>
              </a:ext>
            </a:extLst>
          </p:cNvPr>
          <p:cNvSpPr/>
          <p:nvPr/>
        </p:nvSpPr>
        <p:spPr>
          <a:xfrm>
            <a:off x="3898455" y="5151412"/>
            <a:ext cx="1331350" cy="297240"/>
          </a:xfrm>
          <a:prstGeom prst="foldedCorne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Campaign in Social Media</a:t>
            </a:r>
          </a:p>
        </p:txBody>
      </p:sp>
      <p:sp>
        <p:nvSpPr>
          <p:cNvPr id="42" name="Rectangle: Folded Corner 39">
            <a:extLst>
              <a:ext uri="{FF2B5EF4-FFF2-40B4-BE49-F238E27FC236}">
                <a16:creationId xmlns:a16="http://schemas.microsoft.com/office/drawing/2014/main" id="{2A369BA7-0471-4B2B-A3D7-3AFE187D55FD}"/>
              </a:ext>
            </a:extLst>
          </p:cNvPr>
          <p:cNvSpPr/>
          <p:nvPr/>
        </p:nvSpPr>
        <p:spPr>
          <a:xfrm>
            <a:off x="8942070" y="3527941"/>
            <a:ext cx="1522038" cy="398343"/>
          </a:xfrm>
          <a:prstGeom prst="foldedCorne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Information on the evaluation of the employees</a:t>
            </a:r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45" name="Rectangle: Folded Corner 39">
            <a:extLst>
              <a:ext uri="{FF2B5EF4-FFF2-40B4-BE49-F238E27FC236}">
                <a16:creationId xmlns:a16="http://schemas.microsoft.com/office/drawing/2014/main" id="{CBD6EA95-ED0F-4720-86E7-3052B7A4F831}"/>
              </a:ext>
            </a:extLst>
          </p:cNvPr>
          <p:cNvSpPr/>
          <p:nvPr/>
        </p:nvSpPr>
        <p:spPr>
          <a:xfrm>
            <a:off x="9041130" y="4104166"/>
            <a:ext cx="1366710" cy="334905"/>
          </a:xfrm>
          <a:prstGeom prst="foldedCorne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increase the buying public</a:t>
            </a:r>
            <a:endParaRPr lang="el-GR" sz="800" dirty="0">
              <a:solidFill>
                <a:schemeClr val="tx1"/>
              </a:solidFill>
            </a:endParaRPr>
          </a:p>
        </p:txBody>
      </p:sp>
      <p:sp>
        <p:nvSpPr>
          <p:cNvPr id="48" name="Rectangle: Folded Corner 13">
            <a:extLst>
              <a:ext uri="{FF2B5EF4-FFF2-40B4-BE49-F238E27FC236}">
                <a16:creationId xmlns:a16="http://schemas.microsoft.com/office/drawing/2014/main" id="{1576C9F1-F691-47C2-96AF-B8192A9A23F7}"/>
              </a:ext>
            </a:extLst>
          </p:cNvPr>
          <p:cNvSpPr/>
          <p:nvPr/>
        </p:nvSpPr>
        <p:spPr>
          <a:xfrm>
            <a:off x="5400900" y="3921292"/>
            <a:ext cx="1522039" cy="398342"/>
          </a:xfrm>
          <a:prstGeom prst="foldedCorne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rewards given the purchases</a:t>
            </a:r>
            <a:r>
              <a:rPr lang="en-US" sz="800" dirty="0">
                <a:solidFill>
                  <a:schemeClr val="tx1"/>
                </a:solidFill>
              </a:rPr>
              <a:t>, for the costumers</a:t>
            </a:r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49" name="Rectangle: Folded Corner 8">
            <a:extLst>
              <a:ext uri="{FF2B5EF4-FFF2-40B4-BE49-F238E27FC236}">
                <a16:creationId xmlns:a16="http://schemas.microsoft.com/office/drawing/2014/main" id="{96F858A8-1D9A-4D17-AA8F-1C019CBE6C1B}"/>
              </a:ext>
            </a:extLst>
          </p:cNvPr>
          <p:cNvSpPr/>
          <p:nvPr/>
        </p:nvSpPr>
        <p:spPr>
          <a:xfrm>
            <a:off x="4359970" y="3678533"/>
            <a:ext cx="793878" cy="240936"/>
          </a:xfrm>
          <a:prstGeom prst="foldedCorne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Office</a:t>
            </a:r>
          </a:p>
        </p:txBody>
      </p:sp>
      <p:sp>
        <p:nvSpPr>
          <p:cNvPr id="51" name="Rectangle: Folded Corner 5">
            <a:extLst>
              <a:ext uri="{FF2B5EF4-FFF2-40B4-BE49-F238E27FC236}">
                <a16:creationId xmlns:a16="http://schemas.microsoft.com/office/drawing/2014/main" id="{9E508A58-478C-4E3A-9A29-B45F6023A427}"/>
              </a:ext>
            </a:extLst>
          </p:cNvPr>
          <p:cNvSpPr/>
          <p:nvPr/>
        </p:nvSpPr>
        <p:spPr>
          <a:xfrm>
            <a:off x="1915447" y="2616342"/>
            <a:ext cx="1140941" cy="403655"/>
          </a:xfrm>
          <a:prstGeom prst="foldedCorne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err="1">
                <a:solidFill>
                  <a:schemeClr val="tx1"/>
                </a:solidFill>
              </a:rPr>
              <a:t>OKThess</a:t>
            </a:r>
            <a:r>
              <a:rPr lang="en-GB" sz="8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55" name="Rectangle: Folded Corner 9">
            <a:extLst>
              <a:ext uri="{FF2B5EF4-FFF2-40B4-BE49-F238E27FC236}">
                <a16:creationId xmlns:a16="http://schemas.microsoft.com/office/drawing/2014/main" id="{2D93DB0E-EAD0-4036-8296-10B4376ED0B1}"/>
              </a:ext>
            </a:extLst>
          </p:cNvPr>
          <p:cNvSpPr/>
          <p:nvPr/>
        </p:nvSpPr>
        <p:spPr>
          <a:xfrm>
            <a:off x="8245056" y="5716493"/>
            <a:ext cx="1955807" cy="256068"/>
          </a:xfrm>
          <a:prstGeom prst="foldedCorne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Sponsorship</a:t>
            </a:r>
          </a:p>
        </p:txBody>
      </p:sp>
    </p:spTree>
    <p:extLst>
      <p:ext uri="{BB962C8B-B14F-4D97-AF65-F5344CB8AC3E}">
        <p14:creationId xmlns:p14="http://schemas.microsoft.com/office/powerpoint/2010/main" val="161836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1177</TotalTime>
  <Words>140</Words>
  <Application>Microsoft Office PowerPoint</Application>
  <PresentationFormat>Ευρεία οθόνη</PresentationFormat>
  <Paragraphs>40</Paragraphs>
  <Slides>1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3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Παρουσίαση του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 Soler</dc:creator>
  <cp:lastModifiedBy>Elpida Kelesi</cp:lastModifiedBy>
  <cp:revision>83</cp:revision>
  <dcterms:created xsi:type="dcterms:W3CDTF">2020-10-06T09:50:21Z</dcterms:created>
  <dcterms:modified xsi:type="dcterms:W3CDTF">2022-04-25T20:05:09Z</dcterms:modified>
</cp:coreProperties>
</file>