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7dfe0c7f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7dfe0c7f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</a:t>
            </a:r>
            <a:r>
              <a:rPr lang="el"/>
              <a:t>φαρμογή εθελοντικού οργανισμού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Ομάδα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Ζιάκα Κατερίνα, Λίτσο Ελπινίκη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9662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ERD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725" y="1318650"/>
            <a:ext cx="8054274" cy="376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