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0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4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3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1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9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5/5/16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0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5/5/16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0C7D-7A79-264F-B28F-B634F7C2F632}" type="datetimeFigureOut">
              <a:rPr lang="en-US" smtClean="0"/>
              <a:t>5/5/16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0C7D-7A79-264F-B28F-B634F7C2F632}" type="datetimeFigureOut">
              <a:rPr lang="en-US" smtClean="0"/>
              <a:t>5/5/16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C905-3D6E-6646-9470-AB16B935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62633" y="3006886"/>
            <a:ext cx="352055" cy="3520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81901" y="1724254"/>
            <a:ext cx="1562187" cy="323726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13850" y="2565267"/>
            <a:ext cx="352055" cy="35209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37822" y="3723654"/>
            <a:ext cx="352055" cy="35209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89877" y="3168857"/>
            <a:ext cx="352055" cy="35209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cxnSp>
        <p:nvCxnSpPr>
          <p:cNvPr id="18" name="Straight Connector 17"/>
          <p:cNvCxnSpPr>
            <a:stCxn id="4" idx="7"/>
          </p:cNvCxnSpPr>
          <p:nvPr/>
        </p:nvCxnSpPr>
        <p:spPr>
          <a:xfrm flipV="1">
            <a:off x="1463131" y="2865799"/>
            <a:ext cx="474691" cy="1926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5"/>
          </p:cNvCxnSpPr>
          <p:nvPr/>
        </p:nvCxnSpPr>
        <p:spPr>
          <a:xfrm>
            <a:off x="1463131" y="3307418"/>
            <a:ext cx="526248" cy="2135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</p:cNvCxnSpPr>
          <p:nvPr/>
        </p:nvCxnSpPr>
        <p:spPr>
          <a:xfrm>
            <a:off x="1514688" y="3182934"/>
            <a:ext cx="599162" cy="3748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978017" y="2207633"/>
            <a:ext cx="352055" cy="2302696"/>
            <a:chOff x="3893877" y="2125148"/>
            <a:chExt cx="352055" cy="2302696"/>
          </a:xfrm>
        </p:grpSpPr>
        <p:sp>
          <p:nvSpPr>
            <p:cNvPr id="10" name="Oval 9"/>
            <p:cNvSpPr/>
            <p:nvPr/>
          </p:nvSpPr>
          <p:spPr>
            <a:xfrm>
              <a:off x="3893877" y="2125148"/>
              <a:ext cx="352055" cy="3520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893877" y="2868325"/>
              <a:ext cx="352055" cy="3520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93877" y="4075749"/>
              <a:ext cx="352055" cy="3520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893877" y="3523954"/>
              <a:ext cx="352055" cy="3520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</p:grpSp>
      <p:cxnSp>
        <p:nvCxnSpPr>
          <p:cNvPr id="29" name="Straight Connector 28"/>
          <p:cNvCxnSpPr>
            <a:stCxn id="43" idx="2"/>
            <a:endCxn id="7" idx="7"/>
          </p:cNvCxnSpPr>
          <p:nvPr/>
        </p:nvCxnSpPr>
        <p:spPr>
          <a:xfrm flipH="1">
            <a:off x="2414348" y="2407331"/>
            <a:ext cx="318637" cy="2094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7"/>
            <a:endCxn id="14" idx="2"/>
          </p:cNvCxnSpPr>
          <p:nvPr/>
        </p:nvCxnSpPr>
        <p:spPr>
          <a:xfrm flipV="1">
            <a:off x="2590375" y="3126858"/>
            <a:ext cx="1387642" cy="935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2"/>
            <a:endCxn id="11" idx="6"/>
          </p:cNvCxnSpPr>
          <p:nvPr/>
        </p:nvCxnSpPr>
        <p:spPr>
          <a:xfrm flipH="1" flipV="1">
            <a:off x="2641932" y="3344905"/>
            <a:ext cx="1336085" cy="4375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2"/>
          </p:cNvCxnSpPr>
          <p:nvPr/>
        </p:nvCxnSpPr>
        <p:spPr>
          <a:xfrm flipH="1" flipV="1">
            <a:off x="2885386" y="4100898"/>
            <a:ext cx="1092631" cy="233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7" idx="0"/>
            <a:endCxn id="14" idx="4"/>
          </p:cNvCxnSpPr>
          <p:nvPr/>
        </p:nvCxnSpPr>
        <p:spPr>
          <a:xfrm flipV="1">
            <a:off x="4154045" y="3302905"/>
            <a:ext cx="0" cy="3035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2"/>
            <a:endCxn id="14" idx="6"/>
          </p:cNvCxnSpPr>
          <p:nvPr/>
        </p:nvCxnSpPr>
        <p:spPr>
          <a:xfrm flipH="1" flipV="1">
            <a:off x="4330072" y="3126858"/>
            <a:ext cx="709501" cy="3970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2"/>
            <a:endCxn id="10" idx="6"/>
          </p:cNvCxnSpPr>
          <p:nvPr/>
        </p:nvCxnSpPr>
        <p:spPr>
          <a:xfrm flipH="1" flipV="1">
            <a:off x="4330072" y="2383681"/>
            <a:ext cx="885528" cy="3425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3" idx="0"/>
            <a:endCxn id="9" idx="4"/>
          </p:cNvCxnSpPr>
          <p:nvPr/>
        </p:nvCxnSpPr>
        <p:spPr>
          <a:xfrm flipV="1">
            <a:off x="5215601" y="2902260"/>
            <a:ext cx="176027" cy="44564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6"/>
            <a:endCxn id="12" idx="3"/>
          </p:cNvCxnSpPr>
          <p:nvPr/>
        </p:nvCxnSpPr>
        <p:spPr>
          <a:xfrm flipV="1">
            <a:off x="5391628" y="3358981"/>
            <a:ext cx="587237" cy="1649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4"/>
            <a:endCxn id="16" idx="7"/>
          </p:cNvCxnSpPr>
          <p:nvPr/>
        </p:nvCxnSpPr>
        <p:spPr>
          <a:xfrm flipH="1">
            <a:off x="5588080" y="3410544"/>
            <a:ext cx="515256" cy="5658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708794" y="1714839"/>
            <a:ext cx="835020" cy="324668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89170" y="1714839"/>
            <a:ext cx="1921868" cy="324668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5039573" y="2389220"/>
            <a:ext cx="1591845" cy="1887725"/>
            <a:chOff x="4406004" y="2389220"/>
            <a:chExt cx="1591845" cy="1887725"/>
          </a:xfrm>
        </p:grpSpPr>
        <p:grpSp>
          <p:nvGrpSpPr>
            <p:cNvPr id="48" name="Group 47"/>
            <p:cNvGrpSpPr/>
            <p:nvPr/>
          </p:nvGrpSpPr>
          <p:grpSpPr>
            <a:xfrm>
              <a:off x="4406004" y="2550165"/>
              <a:ext cx="1239790" cy="1726780"/>
              <a:chOff x="4849872" y="2550165"/>
              <a:chExt cx="1239790" cy="172678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025899" y="2550165"/>
                <a:ext cx="352055" cy="35209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737607" y="3058449"/>
                <a:ext cx="352055" cy="35209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849872" y="3347906"/>
                <a:ext cx="352055" cy="35209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097881" y="3924850"/>
                <a:ext cx="352055" cy="35209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3" name="Oval 62"/>
            <p:cNvSpPr/>
            <p:nvPr/>
          </p:nvSpPr>
          <p:spPr>
            <a:xfrm>
              <a:off x="5645794" y="3547606"/>
              <a:ext cx="352055" cy="3520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622166" y="2389220"/>
              <a:ext cx="352055" cy="3520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</p:grpSp>
      <p:cxnSp>
        <p:nvCxnSpPr>
          <p:cNvPr id="65" name="Straight Connector 64"/>
          <p:cNvCxnSpPr>
            <a:stCxn id="64" idx="2"/>
            <a:endCxn id="9" idx="6"/>
          </p:cNvCxnSpPr>
          <p:nvPr/>
        </p:nvCxnSpPr>
        <p:spPr>
          <a:xfrm flipH="1">
            <a:off x="5567655" y="2565268"/>
            <a:ext cx="688080" cy="1609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3"/>
            <a:endCxn id="16" idx="6"/>
          </p:cNvCxnSpPr>
          <p:nvPr/>
        </p:nvCxnSpPr>
        <p:spPr>
          <a:xfrm flipH="1">
            <a:off x="5639637" y="3848138"/>
            <a:ext cx="691283" cy="252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70221" y="5178717"/>
            <a:ext cx="35187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Trust boundary B(h)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1133847" y="441874"/>
            <a:ext cx="2664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Trusted Neighborhood</a:t>
            </a:r>
            <a:endParaRPr lang="en-US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4735954" y="441874"/>
            <a:ext cx="2601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Untrusted Neighborhood</a:t>
            </a:r>
            <a:endParaRPr 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793730" y="2281023"/>
            <a:ext cx="9881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Alice</a:t>
            </a:r>
            <a:endParaRPr lang="en-US" sz="3200" dirty="0"/>
          </a:p>
        </p:txBody>
      </p:sp>
      <p:sp>
        <p:nvSpPr>
          <p:cNvPr id="43" name="Oval 42"/>
          <p:cNvSpPr/>
          <p:nvPr/>
        </p:nvSpPr>
        <p:spPr>
          <a:xfrm>
            <a:off x="2732985" y="2231283"/>
            <a:ext cx="352055" cy="35209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cxnSp>
        <p:nvCxnSpPr>
          <p:cNvPr id="53" name="Straight Connector 52"/>
          <p:cNvCxnSpPr>
            <a:endCxn id="7" idx="5"/>
          </p:cNvCxnSpPr>
          <p:nvPr/>
        </p:nvCxnSpPr>
        <p:spPr>
          <a:xfrm flipH="1" flipV="1">
            <a:off x="2414348" y="2865799"/>
            <a:ext cx="471038" cy="7093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1" idx="4"/>
          </p:cNvCxnSpPr>
          <p:nvPr/>
        </p:nvCxnSpPr>
        <p:spPr>
          <a:xfrm flipH="1" flipV="1">
            <a:off x="2465905" y="3520952"/>
            <a:ext cx="267080" cy="32718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3" idx="5"/>
          </p:cNvCxnSpPr>
          <p:nvPr/>
        </p:nvCxnSpPr>
        <p:spPr>
          <a:xfrm>
            <a:off x="3033483" y="2531815"/>
            <a:ext cx="102283" cy="40491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" idx="5"/>
          </p:cNvCxnSpPr>
          <p:nvPr/>
        </p:nvCxnSpPr>
        <p:spPr>
          <a:xfrm>
            <a:off x="2238320" y="4024186"/>
            <a:ext cx="647066" cy="4720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3" idx="6"/>
            <a:endCxn id="10" idx="2"/>
          </p:cNvCxnSpPr>
          <p:nvPr/>
        </p:nvCxnSpPr>
        <p:spPr>
          <a:xfrm flipV="1">
            <a:off x="3085040" y="2383681"/>
            <a:ext cx="892977" cy="236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9" idx="0"/>
          </p:cNvCxnSpPr>
          <p:nvPr/>
        </p:nvCxnSpPr>
        <p:spPr>
          <a:xfrm flipV="1">
            <a:off x="5391628" y="2193557"/>
            <a:ext cx="248009" cy="3566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2" idx="0"/>
          </p:cNvCxnSpPr>
          <p:nvPr/>
        </p:nvCxnSpPr>
        <p:spPr>
          <a:xfrm flipV="1">
            <a:off x="6103336" y="2741315"/>
            <a:ext cx="152399" cy="3171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64" idx="0"/>
          </p:cNvCxnSpPr>
          <p:nvPr/>
        </p:nvCxnSpPr>
        <p:spPr>
          <a:xfrm>
            <a:off x="6103336" y="1961674"/>
            <a:ext cx="328427" cy="42754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4"/>
          </p:cNvCxnSpPr>
          <p:nvPr/>
        </p:nvCxnSpPr>
        <p:spPr>
          <a:xfrm flipH="1">
            <a:off x="6103336" y="3899701"/>
            <a:ext cx="352055" cy="4205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1" idx="3"/>
            <a:endCxn id="8" idx="7"/>
          </p:cNvCxnSpPr>
          <p:nvPr/>
        </p:nvCxnSpPr>
        <p:spPr>
          <a:xfrm flipH="1">
            <a:off x="2238320" y="3469389"/>
            <a:ext cx="103114" cy="3058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73" idx="2"/>
            <a:endCxn id="5" idx="0"/>
          </p:cNvCxnSpPr>
          <p:nvPr/>
        </p:nvCxnSpPr>
        <p:spPr>
          <a:xfrm>
            <a:off x="2465905" y="1519092"/>
            <a:ext cx="97090" cy="205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1" idx="4"/>
          </p:cNvCxnSpPr>
          <p:nvPr/>
        </p:nvCxnSpPr>
        <p:spPr>
          <a:xfrm>
            <a:off x="4126304" y="4961521"/>
            <a:ext cx="27741" cy="399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2" idx="0"/>
          </p:cNvCxnSpPr>
          <p:nvPr/>
        </p:nvCxnSpPr>
        <p:spPr>
          <a:xfrm>
            <a:off x="5850104" y="1519092"/>
            <a:ext cx="0" cy="195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Edward Platt</cp:lastModifiedBy>
  <cp:revision>5</cp:revision>
  <dcterms:created xsi:type="dcterms:W3CDTF">2016-02-22T03:55:25Z</dcterms:created>
  <dcterms:modified xsi:type="dcterms:W3CDTF">2016-05-05T18:31:24Z</dcterms:modified>
</cp:coreProperties>
</file>