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5715000"/>
  <p:notesSz cx="6858000" cy="9144000"/>
  <p:defaultTextStyle>
    <a:defPPr>
      <a:defRPr lang="en-US"/>
    </a:defPPr>
    <a:lvl1pPr marL="0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5595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1190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6784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2379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7974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3569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09164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24758" algn="l" defTabSz="4155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08" y="-384"/>
      </p:cViewPr>
      <p:guideLst>
        <p:guide orient="horz" pos="180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75355"/>
            <a:ext cx="699516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238500"/>
            <a:ext cx="576072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6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2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9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4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28867"/>
            <a:ext cx="185166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28867"/>
            <a:ext cx="541782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672419"/>
            <a:ext cx="6995160" cy="113506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22263"/>
            <a:ext cx="6995160" cy="125015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5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67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23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79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35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9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247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33502"/>
            <a:ext cx="3634740" cy="377163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333502"/>
            <a:ext cx="3634740" cy="377163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279261"/>
            <a:ext cx="3636169" cy="53313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595" indent="0">
              <a:buNone/>
              <a:defRPr sz="1800" b="1"/>
            </a:lvl2pPr>
            <a:lvl3pPr marL="831190" indent="0">
              <a:buNone/>
              <a:defRPr sz="1600" b="1"/>
            </a:lvl3pPr>
            <a:lvl4pPr marL="1246784" indent="0">
              <a:buNone/>
              <a:defRPr sz="1500" b="1"/>
            </a:lvl4pPr>
            <a:lvl5pPr marL="1662379" indent="0">
              <a:buNone/>
              <a:defRPr sz="1500" b="1"/>
            </a:lvl5pPr>
            <a:lvl6pPr marL="2077974" indent="0">
              <a:buNone/>
              <a:defRPr sz="1500" b="1"/>
            </a:lvl6pPr>
            <a:lvl7pPr marL="2493569" indent="0">
              <a:buNone/>
              <a:defRPr sz="1500" b="1"/>
            </a:lvl7pPr>
            <a:lvl8pPr marL="2909164" indent="0">
              <a:buNone/>
              <a:defRPr sz="1500" b="1"/>
            </a:lvl8pPr>
            <a:lvl9pPr marL="332475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1812395"/>
            <a:ext cx="3636169" cy="329274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279261"/>
            <a:ext cx="3637598" cy="53313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595" indent="0">
              <a:buNone/>
              <a:defRPr sz="1800" b="1"/>
            </a:lvl2pPr>
            <a:lvl3pPr marL="831190" indent="0">
              <a:buNone/>
              <a:defRPr sz="1600" b="1"/>
            </a:lvl3pPr>
            <a:lvl4pPr marL="1246784" indent="0">
              <a:buNone/>
              <a:defRPr sz="1500" b="1"/>
            </a:lvl4pPr>
            <a:lvl5pPr marL="1662379" indent="0">
              <a:buNone/>
              <a:defRPr sz="1500" b="1"/>
            </a:lvl5pPr>
            <a:lvl6pPr marL="2077974" indent="0">
              <a:buNone/>
              <a:defRPr sz="1500" b="1"/>
            </a:lvl6pPr>
            <a:lvl7pPr marL="2493569" indent="0">
              <a:buNone/>
              <a:defRPr sz="1500" b="1"/>
            </a:lvl7pPr>
            <a:lvl8pPr marL="2909164" indent="0">
              <a:buNone/>
              <a:defRPr sz="1500" b="1"/>
            </a:lvl8pPr>
            <a:lvl9pPr marL="332475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812395"/>
            <a:ext cx="3637598" cy="329274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227542"/>
            <a:ext cx="2707482" cy="96837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27544"/>
            <a:ext cx="4600575" cy="487759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195919"/>
            <a:ext cx="2707482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15595" indent="0">
              <a:buNone/>
              <a:defRPr sz="1100"/>
            </a:lvl2pPr>
            <a:lvl3pPr marL="831190" indent="0">
              <a:buNone/>
              <a:defRPr sz="900"/>
            </a:lvl3pPr>
            <a:lvl4pPr marL="1246784" indent="0">
              <a:buNone/>
              <a:defRPr sz="800"/>
            </a:lvl4pPr>
            <a:lvl5pPr marL="1662379" indent="0">
              <a:buNone/>
              <a:defRPr sz="800"/>
            </a:lvl5pPr>
            <a:lvl6pPr marL="2077974" indent="0">
              <a:buNone/>
              <a:defRPr sz="800"/>
            </a:lvl6pPr>
            <a:lvl7pPr marL="2493569" indent="0">
              <a:buNone/>
              <a:defRPr sz="800"/>
            </a:lvl7pPr>
            <a:lvl8pPr marL="2909164" indent="0">
              <a:buNone/>
              <a:defRPr sz="800"/>
            </a:lvl8pPr>
            <a:lvl9pPr marL="332475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00502"/>
            <a:ext cx="4937760" cy="47228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0646"/>
            <a:ext cx="493776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15595" indent="0">
              <a:buNone/>
              <a:defRPr sz="2500"/>
            </a:lvl2pPr>
            <a:lvl3pPr marL="831190" indent="0">
              <a:buNone/>
              <a:defRPr sz="2200"/>
            </a:lvl3pPr>
            <a:lvl4pPr marL="1246784" indent="0">
              <a:buNone/>
              <a:defRPr sz="1800"/>
            </a:lvl4pPr>
            <a:lvl5pPr marL="1662379" indent="0">
              <a:buNone/>
              <a:defRPr sz="1800"/>
            </a:lvl5pPr>
            <a:lvl6pPr marL="2077974" indent="0">
              <a:buNone/>
              <a:defRPr sz="1800"/>
            </a:lvl6pPr>
            <a:lvl7pPr marL="2493569" indent="0">
              <a:buNone/>
              <a:defRPr sz="1800"/>
            </a:lvl7pPr>
            <a:lvl8pPr marL="2909164" indent="0">
              <a:buNone/>
              <a:defRPr sz="1800"/>
            </a:lvl8pPr>
            <a:lvl9pPr marL="3324758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472783"/>
            <a:ext cx="493776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15595" indent="0">
              <a:buNone/>
              <a:defRPr sz="1100"/>
            </a:lvl2pPr>
            <a:lvl3pPr marL="831190" indent="0">
              <a:buNone/>
              <a:defRPr sz="900"/>
            </a:lvl3pPr>
            <a:lvl4pPr marL="1246784" indent="0">
              <a:buNone/>
              <a:defRPr sz="800"/>
            </a:lvl4pPr>
            <a:lvl5pPr marL="1662379" indent="0">
              <a:buNone/>
              <a:defRPr sz="800"/>
            </a:lvl5pPr>
            <a:lvl6pPr marL="2077974" indent="0">
              <a:buNone/>
              <a:defRPr sz="800"/>
            </a:lvl6pPr>
            <a:lvl7pPr marL="2493569" indent="0">
              <a:buNone/>
              <a:defRPr sz="800"/>
            </a:lvl7pPr>
            <a:lvl8pPr marL="2909164" indent="0">
              <a:buNone/>
              <a:defRPr sz="800"/>
            </a:lvl8pPr>
            <a:lvl9pPr marL="332475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28866"/>
            <a:ext cx="7406640" cy="952500"/>
          </a:xfrm>
          <a:prstGeom prst="rect">
            <a:avLst/>
          </a:prstGeom>
        </p:spPr>
        <p:txBody>
          <a:bodyPr vert="horz" lIns="83119" tIns="41559" rIns="83119" bIns="415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33502"/>
            <a:ext cx="7406640" cy="3771635"/>
          </a:xfrm>
          <a:prstGeom prst="rect">
            <a:avLst/>
          </a:prstGeom>
        </p:spPr>
        <p:txBody>
          <a:bodyPr vert="horz" lIns="83119" tIns="41559" rIns="83119" bIns="415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296959"/>
            <a:ext cx="1920240" cy="304271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0C7D-7A79-264F-B28F-B634F7C2F63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296959"/>
            <a:ext cx="2606040" cy="304271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296959"/>
            <a:ext cx="1920240" cy="304271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95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696" indent="-311696" algn="l" defTabSz="415595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5342" indent="-259747" algn="l" defTabSz="41559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87" indent="-207797" algn="l" defTabSz="41559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2" indent="-207797" algn="l" defTabSz="41559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177" indent="-207797" algn="l" defTabSz="415595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indent="-207797" algn="l" defTabSz="4155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1366" indent="-207797" algn="l" defTabSz="4155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6961" indent="-207797" algn="l" defTabSz="4155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2556" indent="-207797" algn="l" defTabSz="4155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595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1190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6784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2379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974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569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9164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58" algn="l" defTabSz="4155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Straight Connector 332"/>
          <p:cNvCxnSpPr/>
          <p:nvPr/>
        </p:nvCxnSpPr>
        <p:spPr>
          <a:xfrm>
            <a:off x="4111739" y="2349220"/>
            <a:ext cx="0" cy="711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6551318" y="2361460"/>
            <a:ext cx="743857" cy="3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H="1">
            <a:off x="6551318" y="2719199"/>
            <a:ext cx="743857" cy="341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5147118" y="2009365"/>
            <a:ext cx="1404198" cy="35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>
            <a:off x="5147119" y="3060348"/>
            <a:ext cx="1404197" cy="34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5147118" y="2361460"/>
            <a:ext cx="1404198" cy="3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5147118" y="2719199"/>
            <a:ext cx="1404198" cy="341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 flipV="1">
            <a:off x="4108905" y="1691672"/>
            <a:ext cx="1038215" cy="31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>
            <a:off x="4103935" y="2009365"/>
            <a:ext cx="1043185" cy="35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H="1" flipV="1">
            <a:off x="4103935" y="2361460"/>
            <a:ext cx="1043185" cy="3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>
            <a:off x="5101241" y="2719198"/>
            <a:ext cx="45878" cy="690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 flipV="1">
            <a:off x="4103935" y="3060348"/>
            <a:ext cx="1043185" cy="34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H="1">
            <a:off x="4108905" y="3409873"/>
            <a:ext cx="1038215" cy="33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917665" y="2349220"/>
            <a:ext cx="743857" cy="3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917665" y="2706959"/>
            <a:ext cx="743857" cy="341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1661520" y="1997125"/>
            <a:ext cx="1404198" cy="35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1661523" y="3048108"/>
            <a:ext cx="1404197" cy="34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661520" y="2349220"/>
            <a:ext cx="1404198" cy="3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1661520" y="2706959"/>
            <a:ext cx="1404198" cy="341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3065720" y="1679432"/>
            <a:ext cx="1038215" cy="31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065720" y="1997125"/>
            <a:ext cx="1043185" cy="35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3065718" y="1997124"/>
            <a:ext cx="0" cy="709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3065720" y="2706959"/>
            <a:ext cx="1038215" cy="341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V="1">
            <a:off x="3065720" y="3048108"/>
            <a:ext cx="1043185" cy="34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3065720" y="3397633"/>
            <a:ext cx="1038215" cy="33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Oval 357"/>
          <p:cNvSpPr/>
          <p:nvPr/>
        </p:nvSpPr>
        <p:spPr>
          <a:xfrm>
            <a:off x="768769" y="2525267"/>
            <a:ext cx="352055" cy="3520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447600" y="1821077"/>
            <a:ext cx="1704311" cy="175517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1472879" y="2872060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1472879" y="2173172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362" name="Group 361"/>
          <p:cNvGrpSpPr/>
          <p:nvPr/>
        </p:nvGrpSpPr>
        <p:grpSpPr>
          <a:xfrm>
            <a:off x="2645781" y="1679432"/>
            <a:ext cx="839877" cy="2036978"/>
            <a:chOff x="3328123" y="2281023"/>
            <a:chExt cx="839877" cy="2036978"/>
          </a:xfrm>
        </p:grpSpPr>
        <p:sp>
          <p:nvSpPr>
            <p:cNvPr id="363" name="Oval 362"/>
            <p:cNvSpPr/>
            <p:nvPr/>
          </p:nvSpPr>
          <p:spPr>
            <a:xfrm>
              <a:off x="3567346" y="2422668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3567346" y="3825746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3567346" y="3121556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3328123" y="2281023"/>
              <a:ext cx="839877" cy="203697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Oval 366"/>
          <p:cNvSpPr/>
          <p:nvPr/>
        </p:nvSpPr>
        <p:spPr>
          <a:xfrm>
            <a:off x="2503964" y="1013123"/>
            <a:ext cx="3209878" cy="335642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/>
          <p:cNvSpPr txBox="1"/>
          <p:nvPr/>
        </p:nvSpPr>
        <p:spPr>
          <a:xfrm>
            <a:off x="1824934" y="-64096"/>
            <a:ext cx="1815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Trust</a:t>
            </a:r>
          </a:p>
          <a:p>
            <a:pPr algn="ctr"/>
            <a:r>
              <a:rPr lang="en-US" sz="3200" dirty="0" smtClean="0"/>
              <a:t>Boundary</a:t>
            </a:r>
            <a:endParaRPr lang="en-US" sz="3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-80376" y="3830941"/>
            <a:ext cx="2772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Trusted</a:t>
            </a:r>
          </a:p>
          <a:p>
            <a:pPr algn="ctr"/>
            <a:r>
              <a:rPr lang="en-US" sz="3200" dirty="0" smtClean="0"/>
              <a:t>N</a:t>
            </a:r>
            <a:r>
              <a:rPr lang="en-US" sz="3200" dirty="0" smtClean="0"/>
              <a:t>eighborhood</a:t>
            </a:r>
            <a:endParaRPr lang="en-US" sz="3200" dirty="0"/>
          </a:p>
        </p:txBody>
      </p:sp>
      <p:sp>
        <p:nvSpPr>
          <p:cNvPr id="370" name="TextBox 369"/>
          <p:cNvSpPr txBox="1"/>
          <p:nvPr/>
        </p:nvSpPr>
        <p:spPr>
          <a:xfrm>
            <a:off x="3166904" y="4611519"/>
            <a:ext cx="1874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Untrusted</a:t>
            </a:r>
          </a:p>
          <a:p>
            <a:pPr algn="ctr"/>
            <a:r>
              <a:rPr lang="en-US" sz="3200" dirty="0" smtClean="0"/>
              <a:t>Region</a:t>
            </a:r>
            <a:endParaRPr lang="en-US" sz="3200" dirty="0"/>
          </a:p>
        </p:txBody>
      </p:sp>
      <p:sp>
        <p:nvSpPr>
          <p:cNvPr id="371" name="TextBox 370"/>
          <p:cNvSpPr txBox="1"/>
          <p:nvPr/>
        </p:nvSpPr>
        <p:spPr>
          <a:xfrm>
            <a:off x="132653" y="91972"/>
            <a:ext cx="988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Alice</a:t>
            </a:r>
            <a:endParaRPr lang="en-US" sz="3200" dirty="0"/>
          </a:p>
        </p:txBody>
      </p:sp>
      <p:sp>
        <p:nvSpPr>
          <p:cNvPr id="372" name="Oval 371"/>
          <p:cNvSpPr/>
          <p:nvPr/>
        </p:nvSpPr>
        <p:spPr>
          <a:xfrm>
            <a:off x="3923978" y="1468982"/>
            <a:ext cx="352055" cy="352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73" name="Oval 372"/>
          <p:cNvSpPr/>
          <p:nvPr/>
        </p:nvSpPr>
        <p:spPr>
          <a:xfrm>
            <a:off x="3923978" y="2173172"/>
            <a:ext cx="352055" cy="352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74" name="Oval 373"/>
          <p:cNvSpPr/>
          <p:nvPr/>
        </p:nvSpPr>
        <p:spPr>
          <a:xfrm>
            <a:off x="3923978" y="2899871"/>
            <a:ext cx="352055" cy="352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75" name="Oval 374"/>
          <p:cNvSpPr/>
          <p:nvPr/>
        </p:nvSpPr>
        <p:spPr>
          <a:xfrm>
            <a:off x="3923978" y="3567775"/>
            <a:ext cx="352055" cy="352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376" name="Group 375"/>
          <p:cNvGrpSpPr/>
          <p:nvPr/>
        </p:nvGrpSpPr>
        <p:grpSpPr>
          <a:xfrm>
            <a:off x="4681304" y="1691672"/>
            <a:ext cx="839877" cy="2036978"/>
            <a:chOff x="3328123" y="2281023"/>
            <a:chExt cx="839877" cy="2036978"/>
          </a:xfrm>
        </p:grpSpPr>
        <p:sp>
          <p:nvSpPr>
            <p:cNvPr id="377" name="Oval 376"/>
            <p:cNvSpPr/>
            <p:nvPr/>
          </p:nvSpPr>
          <p:spPr>
            <a:xfrm>
              <a:off x="3567346" y="2422668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3567346" y="3825746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3567346" y="3121556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3328123" y="2281023"/>
              <a:ext cx="839877" cy="203697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1" name="Oval 380"/>
          <p:cNvSpPr/>
          <p:nvPr/>
        </p:nvSpPr>
        <p:spPr>
          <a:xfrm>
            <a:off x="7076114" y="2537507"/>
            <a:ext cx="352055" cy="3520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6050835" y="1833317"/>
            <a:ext cx="1704311" cy="175517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6372004" y="2884300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6372004" y="2185412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7335199" y="189690"/>
            <a:ext cx="839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Bob</a:t>
            </a:r>
            <a:endParaRPr lang="en-US" sz="3200" dirty="0"/>
          </a:p>
        </p:txBody>
      </p:sp>
      <p:cxnSp>
        <p:nvCxnSpPr>
          <p:cNvPr id="386" name="Straight Connector 385"/>
          <p:cNvCxnSpPr>
            <a:stCxn id="371" idx="2"/>
          </p:cNvCxnSpPr>
          <p:nvPr/>
        </p:nvCxnSpPr>
        <p:spPr>
          <a:xfrm>
            <a:off x="626739" y="676748"/>
            <a:ext cx="290925" cy="1944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4622104" y="-64096"/>
            <a:ext cx="1815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Trust</a:t>
            </a:r>
          </a:p>
          <a:p>
            <a:pPr algn="ctr"/>
            <a:r>
              <a:rPr lang="en-US" sz="3200" dirty="0" smtClean="0"/>
              <a:t>Boundary</a:t>
            </a:r>
            <a:endParaRPr lang="en-US" sz="3200" dirty="0"/>
          </a:p>
        </p:txBody>
      </p:sp>
      <p:sp>
        <p:nvSpPr>
          <p:cNvPr id="388" name="TextBox 387"/>
          <p:cNvSpPr txBox="1"/>
          <p:nvPr/>
        </p:nvSpPr>
        <p:spPr>
          <a:xfrm>
            <a:off x="5521181" y="3830941"/>
            <a:ext cx="2772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Trusted</a:t>
            </a:r>
          </a:p>
          <a:p>
            <a:pPr algn="ctr"/>
            <a:r>
              <a:rPr lang="en-US" sz="3200" dirty="0" smtClean="0"/>
              <a:t>N</a:t>
            </a:r>
            <a:r>
              <a:rPr lang="en-US" sz="3200" dirty="0" smtClean="0"/>
              <a:t>eighborhood</a:t>
            </a:r>
            <a:endParaRPr lang="en-US" sz="3200" dirty="0"/>
          </a:p>
        </p:txBody>
      </p:sp>
      <p:cxnSp>
        <p:nvCxnSpPr>
          <p:cNvPr id="389" name="Straight Connector 388"/>
          <p:cNvCxnSpPr>
            <a:stCxn id="385" idx="2"/>
          </p:cNvCxnSpPr>
          <p:nvPr/>
        </p:nvCxnSpPr>
        <p:spPr>
          <a:xfrm flipH="1">
            <a:off x="7335199" y="774466"/>
            <a:ext cx="419947" cy="18463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70" idx="0"/>
            <a:endCxn id="367" idx="4"/>
          </p:cNvCxnSpPr>
          <p:nvPr/>
        </p:nvCxnSpPr>
        <p:spPr>
          <a:xfrm flipV="1">
            <a:off x="4103935" y="4369552"/>
            <a:ext cx="4968" cy="2419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>
            <a:stCxn id="368" idx="2"/>
            <a:endCxn id="366" idx="0"/>
          </p:cNvCxnSpPr>
          <p:nvPr/>
        </p:nvCxnSpPr>
        <p:spPr>
          <a:xfrm>
            <a:off x="2732752" y="1013122"/>
            <a:ext cx="332968" cy="666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387" idx="2"/>
            <a:endCxn id="380" idx="0"/>
          </p:cNvCxnSpPr>
          <p:nvPr/>
        </p:nvCxnSpPr>
        <p:spPr>
          <a:xfrm flipH="1">
            <a:off x="5101243" y="1013122"/>
            <a:ext cx="428679" cy="678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359" idx="4"/>
            <a:endCxn id="369" idx="0"/>
          </p:cNvCxnSpPr>
          <p:nvPr/>
        </p:nvCxnSpPr>
        <p:spPr>
          <a:xfrm>
            <a:off x="1299756" y="3576250"/>
            <a:ext cx="6171" cy="2546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382" idx="4"/>
            <a:endCxn id="388" idx="0"/>
          </p:cNvCxnSpPr>
          <p:nvPr/>
        </p:nvCxnSpPr>
        <p:spPr>
          <a:xfrm>
            <a:off x="6902991" y="3588490"/>
            <a:ext cx="4493" cy="2424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Edward Platt</cp:lastModifiedBy>
  <cp:revision>13</cp:revision>
  <dcterms:created xsi:type="dcterms:W3CDTF">2016-02-22T03:55:25Z</dcterms:created>
  <dcterms:modified xsi:type="dcterms:W3CDTF">2016-08-08T02:02:01Z</dcterms:modified>
</cp:coreProperties>
</file>