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4"/>
  </p:sldMasterIdLst>
  <p:sldIdLst>
    <p:sldId id="262" r:id="rId5"/>
    <p:sldId id="261" r:id="rId6"/>
    <p:sldId id="265" r:id="rId7"/>
    <p:sldId id="264" r:id="rId8"/>
    <p:sldId id="263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C4DED-D024-492A-884D-5D6A702D758B}" v="148" dt="2022-11-14T20:15:58.939"/>
    <p1510:client id="{2DCB03A3-E065-4F2A-9749-48112DCE7098}" v="156" dt="2022-11-14T20:25:08.703"/>
    <p1510:client id="{50276914-8732-47A3-8327-BA9D0EB8BFAE}" v="7" dt="2022-11-14T20:28:48.602"/>
    <p1510:client id="{5B230583-25C6-4EFF-9D11-C005D658F8B4}" v="67" dt="2022-11-16T23:50:07.952"/>
    <p1510:client id="{60D89399-F64E-4511-AB51-2BC5CEFD52B2}" v="11" dt="2022-11-15T04:27:18.346"/>
    <p1510:client id="{F8A0EABB-8BA5-44D1-8C7A-C9B6B5D00DB0}" v="3" dt="2022-11-16T23:51:21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yes Irrazabal, Joel Alejandro" userId="S::joreyesi@estudiantesunap.cl::7f9ef6b5-04bf-48d8-8f8e-8dd3f9d65631" providerId="AD" clId="Web-{0A2C4DED-D024-492A-884D-5D6A702D758B}"/>
    <pc:docChg chg="addSld delSld modSld sldOrd addMainMaster delMainMaster modMainMaster">
      <pc:chgData name="Reyes Irrazabal, Joel Alejandro" userId="S::joreyesi@estudiantesunap.cl::7f9ef6b5-04bf-48d8-8f8e-8dd3f9d65631" providerId="AD" clId="Web-{0A2C4DED-D024-492A-884D-5D6A702D758B}" dt="2022-11-14T20:15:58.939" v="150" actId="20577"/>
      <pc:docMkLst>
        <pc:docMk/>
      </pc:docMkLst>
      <pc:sldChg chg="addSp delSp modSp del mod setBg modClrScheme setClrOvrMap chgLayout">
        <pc:chgData name="Reyes Irrazabal, Joel Alejandro" userId="S::joreyesi@estudiantesunap.cl::7f9ef6b5-04bf-48d8-8f8e-8dd3f9d65631" providerId="AD" clId="Web-{0A2C4DED-D024-492A-884D-5D6A702D758B}" dt="2022-11-14T19:39:59.363" v="11"/>
        <pc:sldMkLst>
          <pc:docMk/>
          <pc:sldMk cId="2406273178" sldId="256"/>
        </pc:sldMkLst>
        <pc:spChg chg="mod">
          <ac:chgData name="Reyes Irrazabal, Joel Alejandro" userId="S::joreyesi@estudiantesunap.cl::7f9ef6b5-04bf-48d8-8f8e-8dd3f9d65631" providerId="AD" clId="Web-{0A2C4DED-D024-492A-884D-5D6A702D758B}" dt="2022-11-14T18:50:34.025" v="8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Reyes Irrazabal, Joel Alejandro" userId="S::joreyesi@estudiantesunap.cl::7f9ef6b5-04bf-48d8-8f8e-8dd3f9d65631" providerId="AD" clId="Web-{0A2C4DED-D024-492A-884D-5D6A702D758B}" dt="2022-11-14T18:50:34.025" v="8"/>
          <ac:spMkLst>
            <pc:docMk/>
            <pc:sldMk cId="2406273178" sldId="256"/>
            <ac:spMk id="3" creationId="{00000000-0000-0000-0000-000000000000}"/>
          </ac:spMkLst>
        </pc:spChg>
        <pc:spChg chg="add del">
          <ac:chgData name="Reyes Irrazabal, Joel Alejandro" userId="S::joreyesi@estudiantesunap.cl::7f9ef6b5-04bf-48d8-8f8e-8dd3f9d65631" providerId="AD" clId="Web-{0A2C4DED-D024-492A-884D-5D6A702D758B}" dt="2022-11-14T18:50:34.025" v="8"/>
          <ac:spMkLst>
            <pc:docMk/>
            <pc:sldMk cId="2406273178" sldId="256"/>
            <ac:spMk id="9" creationId="{2644B391-9BFE-445C-A9EC-F544BB85FBC7}"/>
          </ac:spMkLst>
        </pc:spChg>
        <pc:spChg chg="add del">
          <ac:chgData name="Reyes Irrazabal, Joel Alejandro" userId="S::joreyesi@estudiantesunap.cl::7f9ef6b5-04bf-48d8-8f8e-8dd3f9d65631" providerId="AD" clId="Web-{0A2C4DED-D024-492A-884D-5D6A702D758B}" dt="2022-11-14T18:50:34.025" v="8"/>
          <ac:spMkLst>
            <pc:docMk/>
            <pc:sldMk cId="2406273178" sldId="256"/>
            <ac:spMk id="11" creationId="{80F26E69-87D9-4655-AE7B-280A87AA3CAD}"/>
          </ac:spMkLst>
        </pc:spChg>
        <pc:spChg chg="add del">
          <ac:chgData name="Reyes Irrazabal, Joel Alejandro" userId="S::joreyesi@estudiantesunap.cl::7f9ef6b5-04bf-48d8-8f8e-8dd3f9d65631" providerId="AD" clId="Web-{0A2C4DED-D024-492A-884D-5D6A702D758B}" dt="2022-11-14T18:50:34.025" v="8"/>
          <ac:spMkLst>
            <pc:docMk/>
            <pc:sldMk cId="2406273178" sldId="256"/>
            <ac:spMk id="16" creationId="{87FD26E4-041F-4EF2-B92D-6034C0F85CCF}"/>
          </ac:spMkLst>
        </pc:spChg>
        <pc:picChg chg="add mod">
          <ac:chgData name="Reyes Irrazabal, Joel Alejandro" userId="S::joreyesi@estudiantesunap.cl::7f9ef6b5-04bf-48d8-8f8e-8dd3f9d65631" providerId="AD" clId="Web-{0A2C4DED-D024-492A-884D-5D6A702D758B}" dt="2022-11-14T18:50:34.025" v="8"/>
          <ac:picMkLst>
            <pc:docMk/>
            <pc:sldMk cId="2406273178" sldId="256"/>
            <ac:picMk id="4" creationId="{02128302-4A6B-F36F-1738-1C1FA9CF5270}"/>
          </ac:picMkLst>
        </pc:picChg>
      </pc:sldChg>
      <pc:sldChg chg="new del mod">
        <pc:chgData name="Reyes Irrazabal, Joel Alejandro" userId="S::joreyesi@estudiantesunap.cl::7f9ef6b5-04bf-48d8-8f8e-8dd3f9d65631" providerId="AD" clId="Web-{0A2C4DED-D024-492A-884D-5D6A702D758B}" dt="2022-11-14T19:40:19.817" v="12"/>
        <pc:sldMkLst>
          <pc:docMk/>
          <pc:sldMk cId="1886304816" sldId="257"/>
        </pc:sldMkLst>
      </pc:sldChg>
      <pc:sldChg chg="new del mod">
        <pc:chgData name="Reyes Irrazabal, Joel Alejandro" userId="S::joreyesi@estudiantesunap.cl::7f9ef6b5-04bf-48d8-8f8e-8dd3f9d65631" providerId="AD" clId="Web-{0A2C4DED-D024-492A-884D-5D6A702D758B}" dt="2022-11-14T19:40:20.614" v="13"/>
        <pc:sldMkLst>
          <pc:docMk/>
          <pc:sldMk cId="869974913" sldId="258"/>
        </pc:sldMkLst>
      </pc:sldChg>
      <pc:sldChg chg="new del mod">
        <pc:chgData name="Reyes Irrazabal, Joel Alejandro" userId="S::joreyesi@estudiantesunap.cl::7f9ef6b5-04bf-48d8-8f8e-8dd3f9d65631" providerId="AD" clId="Web-{0A2C4DED-D024-492A-884D-5D6A702D758B}" dt="2022-11-14T19:40:21.379" v="14"/>
        <pc:sldMkLst>
          <pc:docMk/>
          <pc:sldMk cId="127674481" sldId="259"/>
        </pc:sldMkLst>
      </pc:sldChg>
      <pc:sldChg chg="new del mod">
        <pc:chgData name="Reyes Irrazabal, Joel Alejandro" userId="S::joreyesi@estudiantesunap.cl::7f9ef6b5-04bf-48d8-8f8e-8dd3f9d65631" providerId="AD" clId="Web-{0A2C4DED-D024-492A-884D-5D6A702D758B}" dt="2022-11-14T19:40:22.004" v="15"/>
        <pc:sldMkLst>
          <pc:docMk/>
          <pc:sldMk cId="2503505512" sldId="260"/>
        </pc:sldMkLst>
      </pc:sldChg>
      <pc:sldChg chg="addSp delSp modSp new mod ord setBg modClrScheme chgLayout">
        <pc:chgData name="Reyes Irrazabal, Joel Alejandro" userId="S::joreyesi@estudiantesunap.cl::7f9ef6b5-04bf-48d8-8f8e-8dd3f9d65631" providerId="AD" clId="Web-{0A2C4DED-D024-492A-884D-5D6A702D758B}" dt="2022-11-14T20:15:58.939" v="150" actId="20577"/>
        <pc:sldMkLst>
          <pc:docMk/>
          <pc:sldMk cId="3203132310" sldId="261"/>
        </pc:sldMkLst>
        <pc:spChg chg="mod ord">
          <ac:chgData name="Reyes Irrazabal, Joel Alejandro" userId="S::joreyesi@estudiantesunap.cl::7f9ef6b5-04bf-48d8-8f8e-8dd3f9d65631" providerId="AD" clId="Web-{0A2C4DED-D024-492A-884D-5D6A702D758B}" dt="2022-11-14T20:15:58.939" v="150" actId="20577"/>
          <ac:spMkLst>
            <pc:docMk/>
            <pc:sldMk cId="3203132310" sldId="261"/>
            <ac:spMk id="2" creationId="{84E337A7-1C8E-C24A-0AAC-2FE541AA9E16}"/>
          </ac:spMkLst>
        </pc:spChg>
        <pc:spChg chg="del mod ord">
          <ac:chgData name="Reyes Irrazabal, Joel Alejandro" userId="S::joreyesi@estudiantesunap.cl::7f9ef6b5-04bf-48d8-8f8e-8dd3f9d65631" providerId="AD" clId="Web-{0A2C4DED-D024-492A-884D-5D6A702D758B}" dt="2022-11-14T20:15:30.017" v="146"/>
          <ac:spMkLst>
            <pc:docMk/>
            <pc:sldMk cId="3203132310" sldId="261"/>
            <ac:spMk id="3" creationId="{2E10DDD7-F011-BEA0-8DB8-19D6EFF60891}"/>
          </ac:spMkLst>
        </pc:spChg>
        <pc:spChg chg="add del">
          <ac:chgData name="Reyes Irrazabal, Joel Alejandro" userId="S::joreyesi@estudiantesunap.cl::7f9ef6b5-04bf-48d8-8f8e-8dd3f9d65631" providerId="AD" clId="Web-{0A2C4DED-D024-492A-884D-5D6A702D758B}" dt="2022-11-14T20:15:39.751" v="148"/>
          <ac:spMkLst>
            <pc:docMk/>
            <pc:sldMk cId="3203132310" sldId="261"/>
            <ac:spMk id="8" creationId="{E2366EBA-92FD-44AE-87A9-25E5135EB2C9}"/>
          </ac:spMkLst>
        </pc:spChg>
        <pc:spChg chg="add del">
          <ac:chgData name="Reyes Irrazabal, Joel Alejandro" userId="S::joreyesi@estudiantesunap.cl::7f9ef6b5-04bf-48d8-8f8e-8dd3f9d65631" providerId="AD" clId="Web-{0A2C4DED-D024-492A-884D-5D6A702D758B}" dt="2022-11-14T20:15:39.751" v="148"/>
          <ac:spMkLst>
            <pc:docMk/>
            <pc:sldMk cId="3203132310" sldId="261"/>
            <ac:spMk id="33" creationId="{7C462C46-EFB7-4580-9921-DFC346FCC3C2}"/>
          </ac:spMkLst>
        </pc:spChg>
        <pc:spChg chg="add del">
          <ac:chgData name="Reyes Irrazabal, Joel Alejandro" userId="S::joreyesi@estudiantesunap.cl::7f9ef6b5-04bf-48d8-8f8e-8dd3f9d65631" providerId="AD" clId="Web-{0A2C4DED-D024-492A-884D-5D6A702D758B}" dt="2022-11-14T20:15:39.751" v="148"/>
          <ac:spMkLst>
            <pc:docMk/>
            <pc:sldMk cId="3203132310" sldId="261"/>
            <ac:spMk id="35" creationId="{B8B918B4-AB10-4E3A-916E-A9625586EA47}"/>
          </ac:spMkLst>
        </pc:spChg>
        <pc:spChg chg="add">
          <ac:chgData name="Reyes Irrazabal, Joel Alejandro" userId="S::joreyesi@estudiantesunap.cl::7f9ef6b5-04bf-48d8-8f8e-8dd3f9d65631" providerId="AD" clId="Web-{0A2C4DED-D024-492A-884D-5D6A702D758B}" dt="2022-11-14T20:15:39.751" v="148"/>
          <ac:spMkLst>
            <pc:docMk/>
            <pc:sldMk cId="3203132310" sldId="261"/>
            <ac:spMk id="66" creationId="{8334A2EF-69D9-41C1-9876-91D7FCF7C3C4}"/>
          </ac:spMkLst>
        </pc:spChg>
        <pc:spChg chg="add">
          <ac:chgData name="Reyes Irrazabal, Joel Alejandro" userId="S::joreyesi@estudiantesunap.cl::7f9ef6b5-04bf-48d8-8f8e-8dd3f9d65631" providerId="AD" clId="Web-{0A2C4DED-D024-492A-884D-5D6A702D758B}" dt="2022-11-14T20:15:39.751" v="148"/>
          <ac:spMkLst>
            <pc:docMk/>
            <pc:sldMk cId="3203132310" sldId="261"/>
            <ac:spMk id="89" creationId="{C8CA0C52-5ACA-4F17-AA4A-312E0E110981}"/>
          </ac:spMkLst>
        </pc:spChg>
        <pc:spChg chg="add">
          <ac:chgData name="Reyes Irrazabal, Joel Alejandro" userId="S::joreyesi@estudiantesunap.cl::7f9ef6b5-04bf-48d8-8f8e-8dd3f9d65631" providerId="AD" clId="Web-{0A2C4DED-D024-492A-884D-5D6A702D758B}" dt="2022-11-14T20:15:39.751" v="148"/>
          <ac:spMkLst>
            <pc:docMk/>
            <pc:sldMk cId="3203132310" sldId="261"/>
            <ac:spMk id="91" creationId="{4F37E7FB-7372-47E3-914E-7CF7E94B1C49}"/>
          </ac:spMkLst>
        </pc:spChg>
        <pc:grpChg chg="add del">
          <ac:chgData name="Reyes Irrazabal, Joel Alejandro" userId="S::joreyesi@estudiantesunap.cl::7f9ef6b5-04bf-48d8-8f8e-8dd3f9d65631" providerId="AD" clId="Web-{0A2C4DED-D024-492A-884D-5D6A702D758B}" dt="2022-11-14T20:15:39.751" v="148"/>
          <ac:grpSpMkLst>
            <pc:docMk/>
            <pc:sldMk cId="3203132310" sldId="261"/>
            <ac:grpSpMk id="10" creationId="{B437F5FC-01F7-4EB4-81E7-C27D917E9554}"/>
          </ac:grpSpMkLst>
        </pc:grpChg>
        <pc:grpChg chg="add">
          <ac:chgData name="Reyes Irrazabal, Joel Alejandro" userId="S::joreyesi@estudiantesunap.cl::7f9ef6b5-04bf-48d8-8f8e-8dd3f9d65631" providerId="AD" clId="Web-{0A2C4DED-D024-492A-884D-5D6A702D758B}" dt="2022-11-14T20:15:39.751" v="148"/>
          <ac:grpSpMkLst>
            <pc:docMk/>
            <pc:sldMk cId="3203132310" sldId="261"/>
            <ac:grpSpMk id="40" creationId="{17C4610E-9C18-467B-BF10-BE6A974CC364}"/>
          </ac:grpSpMkLst>
        </pc:grpChg>
        <pc:grpChg chg="add">
          <ac:chgData name="Reyes Irrazabal, Joel Alejandro" userId="S::joreyesi@estudiantesunap.cl::7f9ef6b5-04bf-48d8-8f8e-8dd3f9d65631" providerId="AD" clId="Web-{0A2C4DED-D024-492A-884D-5D6A702D758B}" dt="2022-11-14T20:15:39.751" v="148"/>
          <ac:grpSpMkLst>
            <pc:docMk/>
            <pc:sldMk cId="3203132310" sldId="261"/>
            <ac:grpSpMk id="61" creationId="{A899734C-500F-4274-9854-8BFA14A1D7EE}"/>
          </ac:grpSpMkLst>
        </pc:grpChg>
        <pc:grpChg chg="add">
          <ac:chgData name="Reyes Irrazabal, Joel Alejandro" userId="S::joreyesi@estudiantesunap.cl::7f9ef6b5-04bf-48d8-8f8e-8dd3f9d65631" providerId="AD" clId="Web-{0A2C4DED-D024-492A-884D-5D6A702D758B}" dt="2022-11-14T20:15:39.751" v="148"/>
          <ac:grpSpMkLst>
            <pc:docMk/>
            <pc:sldMk cId="3203132310" sldId="261"/>
            <ac:grpSpMk id="68" creationId="{874C0C03-1202-4DC9-BA33-998DDFB3FB89}"/>
          </ac:grpSpMkLst>
        </pc:grpChg>
        <pc:picChg chg="add mod ord">
          <ac:chgData name="Reyes Irrazabal, Joel Alejandro" userId="S::joreyesi@estudiantesunap.cl::7f9ef6b5-04bf-48d8-8f8e-8dd3f9d65631" providerId="AD" clId="Web-{0A2C4DED-D024-492A-884D-5D6A702D758B}" dt="2022-11-14T20:15:39.751" v="148"/>
          <ac:picMkLst>
            <pc:docMk/>
            <pc:sldMk cId="3203132310" sldId="261"/>
            <ac:picMk id="4" creationId="{88568D6D-1E31-2157-7BDB-4965B9104333}"/>
          </ac:picMkLst>
        </pc:picChg>
      </pc:sldChg>
      <pc:sldChg chg="addSp delSp modSp add replId">
        <pc:chgData name="Reyes Irrazabal, Joel Alejandro" userId="S::joreyesi@estudiantesunap.cl::7f9ef6b5-04bf-48d8-8f8e-8dd3f9d65631" providerId="AD" clId="Web-{0A2C4DED-D024-492A-884D-5D6A702D758B}" dt="2022-11-14T20:14:04.500" v="116"/>
        <pc:sldMkLst>
          <pc:docMk/>
          <pc:sldMk cId="1353758374" sldId="262"/>
        </pc:sldMkLst>
        <pc:spChg chg="mod">
          <ac:chgData name="Reyes Irrazabal, Joel Alejandro" userId="S::joreyesi@estudiantesunap.cl::7f9ef6b5-04bf-48d8-8f8e-8dd3f9d65631" providerId="AD" clId="Web-{0A2C4DED-D024-492A-884D-5D6A702D758B}" dt="2022-11-14T20:14:04.500" v="116"/>
          <ac:spMkLst>
            <pc:docMk/>
            <pc:sldMk cId="1353758374" sldId="262"/>
            <ac:spMk id="2" creationId="{84E337A7-1C8E-C24A-0AAC-2FE541AA9E16}"/>
          </ac:spMkLst>
        </pc:spChg>
        <pc:spChg chg="del mod">
          <ac:chgData name="Reyes Irrazabal, Joel Alejandro" userId="S::joreyesi@estudiantesunap.cl::7f9ef6b5-04bf-48d8-8f8e-8dd3f9d65631" providerId="AD" clId="Web-{0A2C4DED-D024-492A-884D-5D6A702D758B}" dt="2022-11-14T20:13:08.827" v="104"/>
          <ac:spMkLst>
            <pc:docMk/>
            <pc:sldMk cId="1353758374" sldId="262"/>
            <ac:spMk id="3" creationId="{2E10DDD7-F011-BEA0-8DB8-19D6EFF60891}"/>
          </ac:spMkLst>
        </pc:spChg>
        <pc:spChg chg="add mod">
          <ac:chgData name="Reyes Irrazabal, Joel Alejandro" userId="S::joreyesi@estudiantesunap.cl::7f9ef6b5-04bf-48d8-8f8e-8dd3f9d65631" providerId="AD" clId="Web-{0A2C4DED-D024-492A-884D-5D6A702D758B}" dt="2022-11-14T20:14:04.500" v="116"/>
          <ac:spMkLst>
            <pc:docMk/>
            <pc:sldMk cId="1353758374" sldId="262"/>
            <ac:spMk id="5" creationId="{B4EDC2BA-18A6-6382-3B40-2E2B0AC0DAA5}"/>
          </ac:spMkLst>
        </pc:spChg>
        <pc:spChg chg="del">
          <ac:chgData name="Reyes Irrazabal, Joel Alejandro" userId="S::joreyesi@estudiantesunap.cl::7f9ef6b5-04bf-48d8-8f8e-8dd3f9d65631" providerId="AD" clId="Web-{0A2C4DED-D024-492A-884D-5D6A702D758B}" dt="2022-11-14T20:14:04.500" v="116"/>
          <ac:spMkLst>
            <pc:docMk/>
            <pc:sldMk cId="1353758374" sldId="262"/>
            <ac:spMk id="8" creationId="{E2366EBA-92FD-44AE-87A9-25E5135EB2C9}"/>
          </ac:spMkLst>
        </pc:spChg>
        <pc:spChg chg="del">
          <ac:chgData name="Reyes Irrazabal, Joel Alejandro" userId="S::joreyesi@estudiantesunap.cl::7f9ef6b5-04bf-48d8-8f8e-8dd3f9d65631" providerId="AD" clId="Web-{0A2C4DED-D024-492A-884D-5D6A702D758B}" dt="2022-11-14T20:14:04.500" v="116"/>
          <ac:spMkLst>
            <pc:docMk/>
            <pc:sldMk cId="1353758374" sldId="262"/>
            <ac:spMk id="33" creationId="{7C462C46-EFB7-4580-9921-DFC346FCC3C2}"/>
          </ac:spMkLst>
        </pc:spChg>
        <pc:spChg chg="del">
          <ac:chgData name="Reyes Irrazabal, Joel Alejandro" userId="S::joreyesi@estudiantesunap.cl::7f9ef6b5-04bf-48d8-8f8e-8dd3f9d65631" providerId="AD" clId="Web-{0A2C4DED-D024-492A-884D-5D6A702D758B}" dt="2022-11-14T20:14:04.500" v="116"/>
          <ac:spMkLst>
            <pc:docMk/>
            <pc:sldMk cId="1353758374" sldId="262"/>
            <ac:spMk id="35" creationId="{B8B918B4-AB10-4E3A-916E-A9625586EA47}"/>
          </ac:spMkLst>
        </pc:spChg>
        <pc:spChg chg="add">
          <ac:chgData name="Reyes Irrazabal, Joel Alejandro" userId="S::joreyesi@estudiantesunap.cl::7f9ef6b5-04bf-48d8-8f8e-8dd3f9d65631" providerId="AD" clId="Web-{0A2C4DED-D024-492A-884D-5D6A702D758B}" dt="2022-11-14T20:14:04.500" v="116"/>
          <ac:spMkLst>
            <pc:docMk/>
            <pc:sldMk cId="1353758374" sldId="262"/>
            <ac:spMk id="40" creationId="{48CAE4AE-A9DF-45AF-9A9C-1712BC63418E}"/>
          </ac:spMkLst>
        </pc:spChg>
        <pc:spChg chg="add">
          <ac:chgData name="Reyes Irrazabal, Joel Alejandro" userId="S::joreyesi@estudiantesunap.cl::7f9ef6b5-04bf-48d8-8f8e-8dd3f9d65631" providerId="AD" clId="Web-{0A2C4DED-D024-492A-884D-5D6A702D758B}" dt="2022-11-14T20:14:04.500" v="116"/>
          <ac:spMkLst>
            <pc:docMk/>
            <pc:sldMk cId="1353758374" sldId="262"/>
            <ac:spMk id="65" creationId="{E972DE0D-2E53-4159-ABD3-C601524262C2}"/>
          </ac:spMkLst>
        </pc:spChg>
        <pc:grpChg chg="del">
          <ac:chgData name="Reyes Irrazabal, Joel Alejandro" userId="S::joreyesi@estudiantesunap.cl::7f9ef6b5-04bf-48d8-8f8e-8dd3f9d65631" providerId="AD" clId="Web-{0A2C4DED-D024-492A-884D-5D6A702D758B}" dt="2022-11-14T20:14:04.500" v="116"/>
          <ac:grpSpMkLst>
            <pc:docMk/>
            <pc:sldMk cId="1353758374" sldId="262"/>
            <ac:grpSpMk id="10" creationId="{B437F5FC-01F7-4EB4-81E7-C27D917E9554}"/>
          </ac:grpSpMkLst>
        </pc:grpChg>
        <pc:grpChg chg="add">
          <ac:chgData name="Reyes Irrazabal, Joel Alejandro" userId="S::joreyesi@estudiantesunap.cl::7f9ef6b5-04bf-48d8-8f8e-8dd3f9d65631" providerId="AD" clId="Web-{0A2C4DED-D024-492A-884D-5D6A702D758B}" dt="2022-11-14T20:14:04.500" v="116"/>
          <ac:grpSpMkLst>
            <pc:docMk/>
            <pc:sldMk cId="1353758374" sldId="262"/>
            <ac:grpSpMk id="42" creationId="{6C272060-BC98-4C91-A58F-4DFEC566CF7F}"/>
          </ac:grpSpMkLst>
        </pc:grpChg>
        <pc:picChg chg="add mod ord">
          <ac:chgData name="Reyes Irrazabal, Joel Alejandro" userId="S::joreyesi@estudiantesunap.cl::7f9ef6b5-04bf-48d8-8f8e-8dd3f9d65631" providerId="AD" clId="Web-{0A2C4DED-D024-492A-884D-5D6A702D758B}" dt="2022-11-14T20:14:04.500" v="116"/>
          <ac:picMkLst>
            <pc:docMk/>
            <pc:sldMk cId="1353758374" sldId="262"/>
            <ac:picMk id="4" creationId="{ABFFEFD4-EF1E-5750-6FC0-73897446FB6C}"/>
          </ac:picMkLst>
        </pc:picChg>
      </pc:sldChg>
      <pc:sldChg chg="new del">
        <pc:chgData name="Reyes Irrazabal, Joel Alejandro" userId="S::joreyesi@estudiantesunap.cl::7f9ef6b5-04bf-48d8-8f8e-8dd3f9d65631" providerId="AD" clId="Web-{0A2C4DED-D024-492A-884D-5D6A702D758B}" dt="2022-11-14T18:50:37.135" v="9"/>
        <pc:sldMkLst>
          <pc:docMk/>
          <pc:sldMk cId="3906509607" sldId="262"/>
        </pc:sldMkLst>
      </pc:sldChg>
      <pc:sldMasterChg chg="del delSldLayout">
        <pc:chgData name="Reyes Irrazabal, Joel Alejandro" userId="S::joreyesi@estudiantesunap.cl::7f9ef6b5-04bf-48d8-8f8e-8dd3f9d65631" providerId="AD" clId="Web-{0A2C4DED-D024-492A-884D-5D6A702D758B}" dt="2022-11-14T18:48:14.911" v="0"/>
        <pc:sldMasterMkLst>
          <pc:docMk/>
          <pc:sldMasterMk cId="2933118997" sldId="2147483648"/>
        </pc:sldMasterMkLst>
        <pc:sldLayoutChg chg="del">
          <pc:chgData name="Reyes Irrazabal, Joel Alejandro" userId="S::joreyesi@estudiantesunap.cl::7f9ef6b5-04bf-48d8-8f8e-8dd3f9d65631" providerId="AD" clId="Web-{0A2C4DED-D024-492A-884D-5D6A702D758B}" dt="2022-11-14T18:48:14.911" v="0"/>
          <pc:sldLayoutMkLst>
            <pc:docMk/>
            <pc:sldMasterMk cId="2933118997" sldId="2147483648"/>
            <pc:sldLayoutMk cId="2288191458" sldId="2147483649"/>
          </pc:sldLayoutMkLst>
        </pc:sldLayoutChg>
        <pc:sldLayoutChg chg="del">
          <pc:chgData name="Reyes Irrazabal, Joel Alejandro" userId="S::joreyesi@estudiantesunap.cl::7f9ef6b5-04bf-48d8-8f8e-8dd3f9d65631" providerId="AD" clId="Web-{0A2C4DED-D024-492A-884D-5D6A702D758B}" dt="2022-11-14T18:48:14.911" v="0"/>
          <pc:sldLayoutMkLst>
            <pc:docMk/>
            <pc:sldMasterMk cId="2933118997" sldId="2147483648"/>
            <pc:sldLayoutMk cId="3398174421" sldId="2147483650"/>
          </pc:sldLayoutMkLst>
        </pc:sldLayoutChg>
        <pc:sldLayoutChg chg="del">
          <pc:chgData name="Reyes Irrazabal, Joel Alejandro" userId="S::joreyesi@estudiantesunap.cl::7f9ef6b5-04bf-48d8-8f8e-8dd3f9d65631" providerId="AD" clId="Web-{0A2C4DED-D024-492A-884D-5D6A702D758B}" dt="2022-11-14T18:48:14.911" v="0"/>
          <pc:sldLayoutMkLst>
            <pc:docMk/>
            <pc:sldMasterMk cId="2933118997" sldId="2147483648"/>
            <pc:sldLayoutMk cId="2339700568" sldId="2147483651"/>
          </pc:sldLayoutMkLst>
        </pc:sldLayoutChg>
        <pc:sldLayoutChg chg="del">
          <pc:chgData name="Reyes Irrazabal, Joel Alejandro" userId="S::joreyesi@estudiantesunap.cl::7f9ef6b5-04bf-48d8-8f8e-8dd3f9d65631" providerId="AD" clId="Web-{0A2C4DED-D024-492A-884D-5D6A702D758B}" dt="2022-11-14T18:48:14.911" v="0"/>
          <pc:sldLayoutMkLst>
            <pc:docMk/>
            <pc:sldMasterMk cId="2933118997" sldId="2147483648"/>
            <pc:sldLayoutMk cId="979029867" sldId="2147483652"/>
          </pc:sldLayoutMkLst>
        </pc:sldLayoutChg>
        <pc:sldLayoutChg chg="del">
          <pc:chgData name="Reyes Irrazabal, Joel Alejandro" userId="S::joreyesi@estudiantesunap.cl::7f9ef6b5-04bf-48d8-8f8e-8dd3f9d65631" providerId="AD" clId="Web-{0A2C4DED-D024-492A-884D-5D6A702D758B}" dt="2022-11-14T18:48:14.911" v="0"/>
          <pc:sldLayoutMkLst>
            <pc:docMk/>
            <pc:sldMasterMk cId="2933118997" sldId="2147483648"/>
            <pc:sldLayoutMk cId="1752394269" sldId="2147483653"/>
          </pc:sldLayoutMkLst>
        </pc:sldLayoutChg>
        <pc:sldLayoutChg chg="del">
          <pc:chgData name="Reyes Irrazabal, Joel Alejandro" userId="S::joreyesi@estudiantesunap.cl::7f9ef6b5-04bf-48d8-8f8e-8dd3f9d65631" providerId="AD" clId="Web-{0A2C4DED-D024-492A-884D-5D6A702D758B}" dt="2022-11-14T18:48:14.911" v="0"/>
          <pc:sldLayoutMkLst>
            <pc:docMk/>
            <pc:sldMasterMk cId="2933118997" sldId="2147483648"/>
            <pc:sldLayoutMk cId="3630658609" sldId="2147483654"/>
          </pc:sldLayoutMkLst>
        </pc:sldLayoutChg>
        <pc:sldLayoutChg chg="del">
          <pc:chgData name="Reyes Irrazabal, Joel Alejandro" userId="S::joreyesi@estudiantesunap.cl::7f9ef6b5-04bf-48d8-8f8e-8dd3f9d65631" providerId="AD" clId="Web-{0A2C4DED-D024-492A-884D-5D6A702D758B}" dt="2022-11-14T18:48:14.911" v="0"/>
          <pc:sldLayoutMkLst>
            <pc:docMk/>
            <pc:sldMasterMk cId="2933118997" sldId="2147483648"/>
            <pc:sldLayoutMk cId="3682375612" sldId="2147483655"/>
          </pc:sldLayoutMkLst>
        </pc:sldLayoutChg>
        <pc:sldLayoutChg chg="del">
          <pc:chgData name="Reyes Irrazabal, Joel Alejandro" userId="S::joreyesi@estudiantesunap.cl::7f9ef6b5-04bf-48d8-8f8e-8dd3f9d65631" providerId="AD" clId="Web-{0A2C4DED-D024-492A-884D-5D6A702D758B}" dt="2022-11-14T18:48:14.911" v="0"/>
          <pc:sldLayoutMkLst>
            <pc:docMk/>
            <pc:sldMasterMk cId="2933118997" sldId="2147483648"/>
            <pc:sldLayoutMk cId="1360449816" sldId="2147483656"/>
          </pc:sldLayoutMkLst>
        </pc:sldLayoutChg>
        <pc:sldLayoutChg chg="del">
          <pc:chgData name="Reyes Irrazabal, Joel Alejandro" userId="S::joreyesi@estudiantesunap.cl::7f9ef6b5-04bf-48d8-8f8e-8dd3f9d65631" providerId="AD" clId="Web-{0A2C4DED-D024-492A-884D-5D6A702D758B}" dt="2022-11-14T18:48:14.911" v="0"/>
          <pc:sldLayoutMkLst>
            <pc:docMk/>
            <pc:sldMasterMk cId="2933118997" sldId="2147483648"/>
            <pc:sldLayoutMk cId="383603595" sldId="2147483657"/>
          </pc:sldLayoutMkLst>
        </pc:sldLayoutChg>
        <pc:sldLayoutChg chg="del">
          <pc:chgData name="Reyes Irrazabal, Joel Alejandro" userId="S::joreyesi@estudiantesunap.cl::7f9ef6b5-04bf-48d8-8f8e-8dd3f9d65631" providerId="AD" clId="Web-{0A2C4DED-D024-492A-884D-5D6A702D758B}" dt="2022-11-14T18:48:14.911" v="0"/>
          <pc:sldLayoutMkLst>
            <pc:docMk/>
            <pc:sldMasterMk cId="2933118997" sldId="2147483648"/>
            <pc:sldLayoutMk cId="541863252" sldId="2147483658"/>
          </pc:sldLayoutMkLst>
        </pc:sldLayoutChg>
        <pc:sldLayoutChg chg="del">
          <pc:chgData name="Reyes Irrazabal, Joel Alejandro" userId="S::joreyesi@estudiantesunap.cl::7f9ef6b5-04bf-48d8-8f8e-8dd3f9d65631" providerId="AD" clId="Web-{0A2C4DED-D024-492A-884D-5D6A702D758B}" dt="2022-11-14T18:48:14.911" v="0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del mod setBg addSldLayout delSldLayout modSldLayout">
        <pc:chgData name="Reyes Irrazabal, Joel Alejandro" userId="S::joreyesi@estudiantesunap.cl::7f9ef6b5-04bf-48d8-8f8e-8dd3f9d65631" providerId="AD" clId="Web-{0A2C4DED-D024-492A-884D-5D6A702D758B}" dt="2022-11-14T19:40:29.051" v="16"/>
        <pc:sldMasterMkLst>
          <pc:docMk/>
          <pc:sldMasterMk cId="3678338240" sldId="2147483751"/>
        </pc:sldMasterMkLst>
        <pc:sldLayoutChg chg="add del mod">
          <pc:chgData name="Reyes Irrazabal, Joel Alejandro" userId="S::joreyesi@estudiantesunap.cl::7f9ef6b5-04bf-48d8-8f8e-8dd3f9d65631" providerId="AD" clId="Web-{0A2C4DED-D024-492A-884D-5D6A702D758B}" dt="2022-11-14T19:40:29.051" v="16"/>
          <pc:sldLayoutMkLst>
            <pc:docMk/>
            <pc:sldMasterMk cId="3678338240" sldId="2147483751"/>
            <pc:sldLayoutMk cId="1211690102" sldId="2147483740"/>
          </pc:sldLayoutMkLst>
        </pc:sldLayoutChg>
        <pc:sldLayoutChg chg="add del mod">
          <pc:chgData name="Reyes Irrazabal, Joel Alejandro" userId="S::joreyesi@estudiantesunap.cl::7f9ef6b5-04bf-48d8-8f8e-8dd3f9d65631" providerId="AD" clId="Web-{0A2C4DED-D024-492A-884D-5D6A702D758B}" dt="2022-11-14T19:40:29.051" v="16"/>
          <pc:sldLayoutMkLst>
            <pc:docMk/>
            <pc:sldMasterMk cId="3678338240" sldId="2147483751"/>
            <pc:sldLayoutMk cId="355713649" sldId="2147483741"/>
          </pc:sldLayoutMkLst>
        </pc:sldLayoutChg>
        <pc:sldLayoutChg chg="add del mod setFolMasterObjs">
          <pc:chgData name="Reyes Irrazabal, Joel Alejandro" userId="S::joreyesi@estudiantesunap.cl::7f9ef6b5-04bf-48d8-8f8e-8dd3f9d65631" providerId="AD" clId="Web-{0A2C4DED-D024-492A-884D-5D6A702D758B}" dt="2022-11-14T19:40:29.051" v="16"/>
          <pc:sldLayoutMkLst>
            <pc:docMk/>
            <pc:sldMasterMk cId="3678338240" sldId="2147483751"/>
            <pc:sldLayoutMk cId="372131093" sldId="2147483742"/>
          </pc:sldLayoutMkLst>
        </pc:sldLayoutChg>
        <pc:sldLayoutChg chg="add del mod setFolMasterObjs">
          <pc:chgData name="Reyes Irrazabal, Joel Alejandro" userId="S::joreyesi@estudiantesunap.cl::7f9ef6b5-04bf-48d8-8f8e-8dd3f9d65631" providerId="AD" clId="Web-{0A2C4DED-D024-492A-884D-5D6A702D758B}" dt="2022-11-14T19:40:29.051" v="16"/>
          <pc:sldLayoutMkLst>
            <pc:docMk/>
            <pc:sldMasterMk cId="3678338240" sldId="2147483751"/>
            <pc:sldLayoutMk cId="662395957" sldId="2147483743"/>
          </pc:sldLayoutMkLst>
        </pc:sldLayoutChg>
        <pc:sldLayoutChg chg="add del mod">
          <pc:chgData name="Reyes Irrazabal, Joel Alejandro" userId="S::joreyesi@estudiantesunap.cl::7f9ef6b5-04bf-48d8-8f8e-8dd3f9d65631" providerId="AD" clId="Web-{0A2C4DED-D024-492A-884D-5D6A702D758B}" dt="2022-11-14T19:40:29.051" v="16"/>
          <pc:sldLayoutMkLst>
            <pc:docMk/>
            <pc:sldMasterMk cId="3678338240" sldId="2147483751"/>
            <pc:sldLayoutMk cId="999227201" sldId="2147483744"/>
          </pc:sldLayoutMkLst>
        </pc:sldLayoutChg>
        <pc:sldLayoutChg chg="add del mod">
          <pc:chgData name="Reyes Irrazabal, Joel Alejandro" userId="S::joreyesi@estudiantesunap.cl::7f9ef6b5-04bf-48d8-8f8e-8dd3f9d65631" providerId="AD" clId="Web-{0A2C4DED-D024-492A-884D-5D6A702D758B}" dt="2022-11-14T19:40:29.051" v="16"/>
          <pc:sldLayoutMkLst>
            <pc:docMk/>
            <pc:sldMasterMk cId="3678338240" sldId="2147483751"/>
            <pc:sldLayoutMk cId="4269413744" sldId="2147483745"/>
          </pc:sldLayoutMkLst>
        </pc:sldLayoutChg>
        <pc:sldLayoutChg chg="add del mod">
          <pc:chgData name="Reyes Irrazabal, Joel Alejandro" userId="S::joreyesi@estudiantesunap.cl::7f9ef6b5-04bf-48d8-8f8e-8dd3f9d65631" providerId="AD" clId="Web-{0A2C4DED-D024-492A-884D-5D6A702D758B}" dt="2022-11-14T19:40:29.051" v="16"/>
          <pc:sldLayoutMkLst>
            <pc:docMk/>
            <pc:sldMasterMk cId="3678338240" sldId="2147483751"/>
            <pc:sldLayoutMk cId="4007292166" sldId="2147483746"/>
          </pc:sldLayoutMkLst>
        </pc:sldLayoutChg>
        <pc:sldLayoutChg chg="add del mod setFolMasterObjs">
          <pc:chgData name="Reyes Irrazabal, Joel Alejandro" userId="S::joreyesi@estudiantesunap.cl::7f9ef6b5-04bf-48d8-8f8e-8dd3f9d65631" providerId="AD" clId="Web-{0A2C4DED-D024-492A-884D-5D6A702D758B}" dt="2022-11-14T19:40:29.051" v="16"/>
          <pc:sldLayoutMkLst>
            <pc:docMk/>
            <pc:sldMasterMk cId="3678338240" sldId="2147483751"/>
            <pc:sldLayoutMk cId="2666762138" sldId="2147483747"/>
          </pc:sldLayoutMkLst>
        </pc:sldLayoutChg>
        <pc:sldLayoutChg chg="add del mod">
          <pc:chgData name="Reyes Irrazabal, Joel Alejandro" userId="S::joreyesi@estudiantesunap.cl::7f9ef6b5-04bf-48d8-8f8e-8dd3f9d65631" providerId="AD" clId="Web-{0A2C4DED-D024-492A-884D-5D6A702D758B}" dt="2022-11-14T19:40:29.051" v="16"/>
          <pc:sldLayoutMkLst>
            <pc:docMk/>
            <pc:sldMasterMk cId="3678338240" sldId="2147483751"/>
            <pc:sldLayoutMk cId="4238122568" sldId="2147483748"/>
          </pc:sldLayoutMkLst>
        </pc:sldLayoutChg>
        <pc:sldLayoutChg chg="add del mod setFolMasterObjs">
          <pc:chgData name="Reyes Irrazabal, Joel Alejandro" userId="S::joreyesi@estudiantesunap.cl::7f9ef6b5-04bf-48d8-8f8e-8dd3f9d65631" providerId="AD" clId="Web-{0A2C4DED-D024-492A-884D-5D6A702D758B}" dt="2022-11-14T19:40:29.051" v="16"/>
          <pc:sldLayoutMkLst>
            <pc:docMk/>
            <pc:sldMasterMk cId="3678338240" sldId="2147483751"/>
            <pc:sldLayoutMk cId="1241007121" sldId="2147483749"/>
          </pc:sldLayoutMkLst>
        </pc:sldLayoutChg>
        <pc:sldLayoutChg chg="add del mod">
          <pc:chgData name="Reyes Irrazabal, Joel Alejandro" userId="S::joreyesi@estudiantesunap.cl::7f9ef6b5-04bf-48d8-8f8e-8dd3f9d65631" providerId="AD" clId="Web-{0A2C4DED-D024-492A-884D-5D6A702D758B}" dt="2022-11-14T19:40:29.051" v="16"/>
          <pc:sldLayoutMkLst>
            <pc:docMk/>
            <pc:sldMasterMk cId="3678338240" sldId="2147483751"/>
            <pc:sldLayoutMk cId="2590956577" sldId="2147483750"/>
          </pc:sldLayoutMkLst>
        </pc:sldLayoutChg>
      </pc:sldMasterChg>
      <pc:sldMasterChg chg="add del addSldLayout delSldLayout modSldLayout">
        <pc:chgData name="Reyes Irrazabal, Joel Alejandro" userId="S::joreyesi@estudiantesunap.cl::7f9ef6b5-04bf-48d8-8f8e-8dd3f9d65631" providerId="AD" clId="Web-{0A2C4DED-D024-492A-884D-5D6A702D758B}" dt="2022-11-14T19:40:33.880" v="17"/>
        <pc:sldMasterMkLst>
          <pc:docMk/>
          <pc:sldMasterMk cId="973780076" sldId="2147483752"/>
        </pc:sldMasterMkLst>
        <pc:sldLayoutChg chg="add del mod replId">
          <pc:chgData name="Reyes Irrazabal, Joel Alejandro" userId="S::joreyesi@estudiantesunap.cl::7f9ef6b5-04bf-48d8-8f8e-8dd3f9d65631" providerId="AD" clId="Web-{0A2C4DED-D024-492A-884D-5D6A702D758B}" dt="2022-11-14T19:40:33.880" v="17"/>
          <pc:sldLayoutMkLst>
            <pc:docMk/>
            <pc:sldMasterMk cId="973780076" sldId="2147483752"/>
            <pc:sldLayoutMk cId="1258504563" sldId="2147483753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33.880" v="17"/>
          <pc:sldLayoutMkLst>
            <pc:docMk/>
            <pc:sldMasterMk cId="973780076" sldId="2147483752"/>
            <pc:sldLayoutMk cId="3159919661" sldId="2147483754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33.880" v="17"/>
          <pc:sldLayoutMkLst>
            <pc:docMk/>
            <pc:sldMasterMk cId="973780076" sldId="2147483752"/>
            <pc:sldLayoutMk cId="946207886" sldId="2147483755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33.880" v="17"/>
          <pc:sldLayoutMkLst>
            <pc:docMk/>
            <pc:sldMasterMk cId="973780076" sldId="2147483752"/>
            <pc:sldLayoutMk cId="2120605671" sldId="2147483756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33.880" v="17"/>
          <pc:sldLayoutMkLst>
            <pc:docMk/>
            <pc:sldMasterMk cId="973780076" sldId="2147483752"/>
            <pc:sldLayoutMk cId="1013238831" sldId="2147483757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33.880" v="17"/>
          <pc:sldLayoutMkLst>
            <pc:docMk/>
            <pc:sldMasterMk cId="973780076" sldId="2147483752"/>
            <pc:sldLayoutMk cId="89638113" sldId="2147483758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33.880" v="17"/>
          <pc:sldLayoutMkLst>
            <pc:docMk/>
            <pc:sldMasterMk cId="973780076" sldId="2147483752"/>
            <pc:sldLayoutMk cId="3186381673" sldId="2147483759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33.880" v="17"/>
          <pc:sldLayoutMkLst>
            <pc:docMk/>
            <pc:sldMasterMk cId="973780076" sldId="2147483752"/>
            <pc:sldLayoutMk cId="2800242146" sldId="2147483760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33.880" v="17"/>
          <pc:sldLayoutMkLst>
            <pc:docMk/>
            <pc:sldMasterMk cId="973780076" sldId="2147483752"/>
            <pc:sldLayoutMk cId="1144995644" sldId="2147483761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33.880" v="17"/>
          <pc:sldLayoutMkLst>
            <pc:docMk/>
            <pc:sldMasterMk cId="973780076" sldId="2147483752"/>
            <pc:sldLayoutMk cId="2761064739" sldId="2147483762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33.880" v="17"/>
          <pc:sldLayoutMkLst>
            <pc:docMk/>
            <pc:sldMasterMk cId="973780076" sldId="2147483752"/>
            <pc:sldLayoutMk cId="2857937974" sldId="2147483763"/>
          </pc:sldLayoutMkLst>
        </pc:sldLayoutChg>
      </pc:sldMasterChg>
      <pc:sldMasterChg chg="add del addSldLayout delSldLayout modSldLayout">
        <pc:chgData name="Reyes Irrazabal, Joel Alejandro" userId="S::joreyesi@estudiantesunap.cl::7f9ef6b5-04bf-48d8-8f8e-8dd3f9d65631" providerId="AD" clId="Web-{0A2C4DED-D024-492A-884D-5D6A702D758B}" dt="2022-11-14T19:40:58.099" v="18"/>
        <pc:sldMasterMkLst>
          <pc:docMk/>
          <pc:sldMasterMk cId="401078146" sldId="2147483764"/>
        </pc:sldMasterMkLst>
        <pc:sldLayoutChg chg="add del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401078146" sldId="2147483764"/>
            <pc:sldLayoutMk cId="3893926111" sldId="2147483765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401078146" sldId="2147483764"/>
            <pc:sldLayoutMk cId="1881118129" sldId="2147483766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401078146" sldId="2147483764"/>
            <pc:sldLayoutMk cId="24440343" sldId="2147483767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401078146" sldId="2147483764"/>
            <pc:sldLayoutMk cId="3373267233" sldId="2147483768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401078146" sldId="2147483764"/>
            <pc:sldLayoutMk cId="3710024619" sldId="2147483769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401078146" sldId="2147483764"/>
            <pc:sldLayoutMk cId="4241080154" sldId="2147483770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401078146" sldId="2147483764"/>
            <pc:sldLayoutMk cId="4091980975" sldId="2147483771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401078146" sldId="2147483764"/>
            <pc:sldLayoutMk cId="2478202530" sldId="2147483772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401078146" sldId="2147483764"/>
            <pc:sldLayoutMk cId="172014795" sldId="2147483773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401078146" sldId="2147483764"/>
            <pc:sldLayoutMk cId="1897160390" sldId="2147483774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401078146" sldId="2147483764"/>
            <pc:sldLayoutMk cId="2170423908" sldId="2147483775"/>
          </pc:sldLayoutMkLst>
        </pc:sldLayoutChg>
      </pc:sldMasterChg>
      <pc:sldMasterChg chg="add addSldLayout modSldLayout">
        <pc:chgData name="Reyes Irrazabal, Joel Alejandro" userId="S::joreyesi@estudiantesunap.cl::7f9ef6b5-04bf-48d8-8f8e-8dd3f9d65631" providerId="AD" clId="Web-{0A2C4DED-D024-492A-884D-5D6A702D758B}" dt="2022-11-14T19:40:58.099" v="18"/>
        <pc:sldMasterMkLst>
          <pc:docMk/>
          <pc:sldMasterMk cId="1213283309" sldId="2147483776"/>
        </pc:sldMasterMkLst>
        <pc:sldLayoutChg chg="add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1213283309" sldId="2147483776"/>
            <pc:sldLayoutMk cId="4207576770" sldId="2147483777"/>
          </pc:sldLayoutMkLst>
        </pc:sldLayoutChg>
        <pc:sldLayoutChg chg="add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1213283309" sldId="2147483776"/>
            <pc:sldLayoutMk cId="2962115050" sldId="2147483778"/>
          </pc:sldLayoutMkLst>
        </pc:sldLayoutChg>
        <pc:sldLayoutChg chg="add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1213283309" sldId="2147483776"/>
            <pc:sldLayoutMk cId="2017968955" sldId="2147483779"/>
          </pc:sldLayoutMkLst>
        </pc:sldLayoutChg>
        <pc:sldLayoutChg chg="add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1213283309" sldId="2147483776"/>
            <pc:sldLayoutMk cId="1327115081" sldId="2147483780"/>
          </pc:sldLayoutMkLst>
        </pc:sldLayoutChg>
        <pc:sldLayoutChg chg="add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1213283309" sldId="2147483776"/>
            <pc:sldLayoutMk cId="553987440" sldId="2147483781"/>
          </pc:sldLayoutMkLst>
        </pc:sldLayoutChg>
        <pc:sldLayoutChg chg="add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1213283309" sldId="2147483776"/>
            <pc:sldLayoutMk cId="4223047865" sldId="2147483782"/>
          </pc:sldLayoutMkLst>
        </pc:sldLayoutChg>
        <pc:sldLayoutChg chg="add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1213283309" sldId="2147483776"/>
            <pc:sldLayoutMk cId="2605006782" sldId="2147483783"/>
          </pc:sldLayoutMkLst>
        </pc:sldLayoutChg>
        <pc:sldLayoutChg chg="add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1213283309" sldId="2147483776"/>
            <pc:sldLayoutMk cId="2691911880" sldId="2147483784"/>
          </pc:sldLayoutMkLst>
        </pc:sldLayoutChg>
        <pc:sldLayoutChg chg="add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1213283309" sldId="2147483776"/>
            <pc:sldLayoutMk cId="3837699665" sldId="2147483785"/>
          </pc:sldLayoutMkLst>
        </pc:sldLayoutChg>
        <pc:sldLayoutChg chg="add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1213283309" sldId="2147483776"/>
            <pc:sldLayoutMk cId="93479478" sldId="2147483786"/>
          </pc:sldLayoutMkLst>
        </pc:sldLayoutChg>
        <pc:sldLayoutChg chg="add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1213283309" sldId="2147483776"/>
            <pc:sldLayoutMk cId="104730176" sldId="2147483787"/>
          </pc:sldLayoutMkLst>
        </pc:sldLayoutChg>
      </pc:sldMasterChg>
    </pc:docChg>
  </pc:docChgLst>
  <pc:docChgLst>
    <pc:chgData name="Reyes Irrazabal, Joel Alejandro" userId="S::joreyesi@estudiantesunap.cl::7f9ef6b5-04bf-48d8-8f8e-8dd3f9d65631" providerId="AD" clId="Web-{F8A0EABB-8BA5-44D1-8C7A-C9B6B5D00DB0}"/>
    <pc:docChg chg="modSld">
      <pc:chgData name="Reyes Irrazabal, Joel Alejandro" userId="S::joreyesi@estudiantesunap.cl::7f9ef6b5-04bf-48d8-8f8e-8dd3f9d65631" providerId="AD" clId="Web-{F8A0EABB-8BA5-44D1-8C7A-C9B6B5D00DB0}" dt="2022-11-16T23:51:21.483" v="1" actId="20577"/>
      <pc:docMkLst>
        <pc:docMk/>
      </pc:docMkLst>
      <pc:sldChg chg="modSp">
        <pc:chgData name="Reyes Irrazabal, Joel Alejandro" userId="S::joreyesi@estudiantesunap.cl::7f9ef6b5-04bf-48d8-8f8e-8dd3f9d65631" providerId="AD" clId="Web-{F8A0EABB-8BA5-44D1-8C7A-C9B6B5D00DB0}" dt="2022-11-16T23:51:21.483" v="1" actId="20577"/>
        <pc:sldMkLst>
          <pc:docMk/>
          <pc:sldMk cId="161742017" sldId="266"/>
        </pc:sldMkLst>
        <pc:spChg chg="mod">
          <ac:chgData name="Reyes Irrazabal, Joel Alejandro" userId="S::joreyesi@estudiantesunap.cl::7f9ef6b5-04bf-48d8-8f8e-8dd3f9d65631" providerId="AD" clId="Web-{F8A0EABB-8BA5-44D1-8C7A-C9B6B5D00DB0}" dt="2022-11-16T23:51:21.483" v="1" actId="20577"/>
          <ac:spMkLst>
            <pc:docMk/>
            <pc:sldMk cId="161742017" sldId="266"/>
            <ac:spMk id="4" creationId="{AB797F5F-278A-1D11-225B-ABD414C09908}"/>
          </ac:spMkLst>
        </pc:spChg>
      </pc:sldChg>
    </pc:docChg>
  </pc:docChgLst>
  <pc:docChgLst>
    <pc:chgData name="Reyes Irrazabal, Joel Alejandro" userId="S::joreyesi@estudiantesunap.cl::7f9ef6b5-04bf-48d8-8f8e-8dd3f9d65631" providerId="AD" clId="Web-{2DCB03A3-E065-4F2A-9749-48112DCE7098}"/>
    <pc:docChg chg="addSld modSld">
      <pc:chgData name="Reyes Irrazabal, Joel Alejandro" userId="S::joreyesi@estudiantesunap.cl::7f9ef6b5-04bf-48d8-8f8e-8dd3f9d65631" providerId="AD" clId="Web-{2DCB03A3-E065-4F2A-9749-48112DCE7098}" dt="2022-11-14T20:25:08.703" v="152"/>
      <pc:docMkLst>
        <pc:docMk/>
      </pc:docMkLst>
      <pc:sldChg chg="addSp delSp modSp">
        <pc:chgData name="Reyes Irrazabal, Joel Alejandro" userId="S::joreyesi@estudiantesunap.cl::7f9ef6b5-04bf-48d8-8f8e-8dd3f9d65631" providerId="AD" clId="Web-{2DCB03A3-E065-4F2A-9749-48112DCE7098}" dt="2022-11-14T20:19:51.290" v="54" actId="20577"/>
        <pc:sldMkLst>
          <pc:docMk/>
          <pc:sldMk cId="2850492345" sldId="263"/>
        </pc:sldMkLst>
        <pc:spChg chg="mod">
          <ac:chgData name="Reyes Irrazabal, Joel Alejandro" userId="S::joreyesi@estudiantesunap.cl::7f9ef6b5-04bf-48d8-8f8e-8dd3f9d65631" providerId="AD" clId="Web-{2DCB03A3-E065-4F2A-9749-48112DCE7098}" dt="2022-11-14T20:19:51.290" v="54" actId="20577"/>
          <ac:spMkLst>
            <pc:docMk/>
            <pc:sldMk cId="2850492345" sldId="263"/>
            <ac:spMk id="2" creationId="{84E337A7-1C8E-C24A-0AAC-2FE541AA9E16}"/>
          </ac:spMkLst>
        </pc:spChg>
        <pc:spChg chg="add del mod">
          <ac:chgData name="Reyes Irrazabal, Joel Alejandro" userId="S::joreyesi@estudiantesunap.cl::7f9ef6b5-04bf-48d8-8f8e-8dd3f9d65631" providerId="AD" clId="Web-{2DCB03A3-E065-4F2A-9749-48112DCE7098}" dt="2022-11-14T20:19:30.102" v="32"/>
          <ac:spMkLst>
            <pc:docMk/>
            <pc:sldMk cId="2850492345" sldId="263"/>
            <ac:spMk id="5" creationId="{18B5EE0B-109A-34F0-D7E3-3134AEEC5744}"/>
          </ac:spMkLst>
        </pc:spChg>
        <pc:picChg chg="del">
          <ac:chgData name="Reyes Irrazabal, Joel Alejandro" userId="S::joreyesi@estudiantesunap.cl::7f9ef6b5-04bf-48d8-8f8e-8dd3f9d65631" providerId="AD" clId="Web-{2DCB03A3-E065-4F2A-9749-48112DCE7098}" dt="2022-11-14T20:17:54.631" v="4"/>
          <ac:picMkLst>
            <pc:docMk/>
            <pc:sldMk cId="2850492345" sldId="263"/>
            <ac:picMk id="4" creationId="{88568D6D-1E31-2157-7BDB-4965B9104333}"/>
          </ac:picMkLst>
        </pc:picChg>
      </pc:sldChg>
      <pc:sldChg chg="addSp delSp modSp add replId">
        <pc:chgData name="Reyes Irrazabal, Joel Alejandro" userId="S::joreyesi@estudiantesunap.cl::7f9ef6b5-04bf-48d8-8f8e-8dd3f9d65631" providerId="AD" clId="Web-{2DCB03A3-E065-4F2A-9749-48112DCE7098}" dt="2022-11-14T20:19:38.352" v="39" actId="20577"/>
        <pc:sldMkLst>
          <pc:docMk/>
          <pc:sldMk cId="2912950919" sldId="264"/>
        </pc:sldMkLst>
        <pc:spChg chg="mod">
          <ac:chgData name="Reyes Irrazabal, Joel Alejandro" userId="S::joreyesi@estudiantesunap.cl::7f9ef6b5-04bf-48d8-8f8e-8dd3f9d65631" providerId="AD" clId="Web-{2DCB03A3-E065-4F2A-9749-48112DCE7098}" dt="2022-11-14T20:19:38.352" v="39" actId="20577"/>
          <ac:spMkLst>
            <pc:docMk/>
            <pc:sldMk cId="2912950919" sldId="264"/>
            <ac:spMk id="2" creationId="{84E337A7-1C8E-C24A-0AAC-2FE541AA9E16}"/>
          </ac:spMkLst>
        </pc:spChg>
        <pc:spChg chg="add del mod">
          <ac:chgData name="Reyes Irrazabal, Joel Alejandro" userId="S::joreyesi@estudiantesunap.cl::7f9ef6b5-04bf-48d8-8f8e-8dd3f9d65631" providerId="AD" clId="Web-{2DCB03A3-E065-4F2A-9749-48112DCE7098}" dt="2022-11-14T20:19:28.102" v="31"/>
          <ac:spMkLst>
            <pc:docMk/>
            <pc:sldMk cId="2912950919" sldId="264"/>
            <ac:spMk id="5" creationId="{69BA21C9-5E2C-DD76-CFCD-464B8B26AA83}"/>
          </ac:spMkLst>
        </pc:spChg>
        <pc:picChg chg="del">
          <ac:chgData name="Reyes Irrazabal, Joel Alejandro" userId="S::joreyesi@estudiantesunap.cl::7f9ef6b5-04bf-48d8-8f8e-8dd3f9d65631" providerId="AD" clId="Web-{2DCB03A3-E065-4F2A-9749-48112DCE7098}" dt="2022-11-14T20:17:53.287" v="3"/>
          <ac:picMkLst>
            <pc:docMk/>
            <pc:sldMk cId="2912950919" sldId="264"/>
            <ac:picMk id="4" creationId="{88568D6D-1E31-2157-7BDB-4965B9104333}"/>
          </ac:picMkLst>
        </pc:picChg>
      </pc:sldChg>
      <pc:sldChg chg="addSp delSp modSp add replId">
        <pc:chgData name="Reyes Irrazabal, Joel Alejandro" userId="S::joreyesi@estudiantesunap.cl::7f9ef6b5-04bf-48d8-8f8e-8dd3f9d65631" providerId="AD" clId="Web-{2DCB03A3-E065-4F2A-9749-48112DCE7098}" dt="2022-11-14T20:18:28.710" v="29" actId="20577"/>
        <pc:sldMkLst>
          <pc:docMk/>
          <pc:sldMk cId="3787546889" sldId="265"/>
        </pc:sldMkLst>
        <pc:spChg chg="mod">
          <ac:chgData name="Reyes Irrazabal, Joel Alejandro" userId="S::joreyesi@estudiantesunap.cl::7f9ef6b5-04bf-48d8-8f8e-8dd3f9d65631" providerId="AD" clId="Web-{2DCB03A3-E065-4F2A-9749-48112DCE7098}" dt="2022-11-14T20:18:28.710" v="29" actId="20577"/>
          <ac:spMkLst>
            <pc:docMk/>
            <pc:sldMk cId="3787546889" sldId="265"/>
            <ac:spMk id="2" creationId="{84E337A7-1C8E-C24A-0AAC-2FE541AA9E16}"/>
          </ac:spMkLst>
        </pc:spChg>
        <pc:spChg chg="add del mod">
          <ac:chgData name="Reyes Irrazabal, Joel Alejandro" userId="S::joreyesi@estudiantesunap.cl::7f9ef6b5-04bf-48d8-8f8e-8dd3f9d65631" providerId="AD" clId="Web-{2DCB03A3-E065-4F2A-9749-48112DCE7098}" dt="2022-11-14T20:18:06.069" v="8"/>
          <ac:spMkLst>
            <pc:docMk/>
            <pc:sldMk cId="3787546889" sldId="265"/>
            <ac:spMk id="5" creationId="{32F964AE-CF00-6E5F-8741-2F73A1651531}"/>
          </ac:spMkLst>
        </pc:spChg>
        <pc:picChg chg="del">
          <ac:chgData name="Reyes Irrazabal, Joel Alejandro" userId="S::joreyesi@estudiantesunap.cl::7f9ef6b5-04bf-48d8-8f8e-8dd3f9d65631" providerId="AD" clId="Web-{2DCB03A3-E065-4F2A-9749-48112DCE7098}" dt="2022-11-14T20:17:52.131" v="2"/>
          <ac:picMkLst>
            <pc:docMk/>
            <pc:sldMk cId="3787546889" sldId="265"/>
            <ac:picMk id="4" creationId="{88568D6D-1E31-2157-7BDB-4965B9104333}"/>
          </ac:picMkLst>
        </pc:picChg>
      </pc:sldChg>
      <pc:sldChg chg="modSp add replId">
        <pc:chgData name="Reyes Irrazabal, Joel Alejandro" userId="S::joreyesi@estudiantesunap.cl::7f9ef6b5-04bf-48d8-8f8e-8dd3f9d65631" providerId="AD" clId="Web-{2DCB03A3-E065-4F2A-9749-48112DCE7098}" dt="2022-11-14T20:20:02.977" v="62" actId="20577"/>
        <pc:sldMkLst>
          <pc:docMk/>
          <pc:sldMk cId="161742017" sldId="266"/>
        </pc:sldMkLst>
        <pc:spChg chg="mod">
          <ac:chgData name="Reyes Irrazabal, Joel Alejandro" userId="S::joreyesi@estudiantesunap.cl::7f9ef6b5-04bf-48d8-8f8e-8dd3f9d65631" providerId="AD" clId="Web-{2DCB03A3-E065-4F2A-9749-48112DCE7098}" dt="2022-11-14T20:20:02.977" v="62" actId="20577"/>
          <ac:spMkLst>
            <pc:docMk/>
            <pc:sldMk cId="161742017" sldId="266"/>
            <ac:spMk id="2" creationId="{84E337A7-1C8E-C24A-0AAC-2FE541AA9E16}"/>
          </ac:spMkLst>
        </pc:spChg>
      </pc:sldChg>
      <pc:sldChg chg="modSp add replId">
        <pc:chgData name="Reyes Irrazabal, Joel Alejandro" userId="S::joreyesi@estudiantesunap.cl::7f9ef6b5-04bf-48d8-8f8e-8dd3f9d65631" providerId="AD" clId="Web-{2DCB03A3-E065-4F2A-9749-48112DCE7098}" dt="2022-11-14T20:20:13.040" v="64" actId="20577"/>
        <pc:sldMkLst>
          <pc:docMk/>
          <pc:sldMk cId="282932836" sldId="267"/>
        </pc:sldMkLst>
        <pc:spChg chg="mod">
          <ac:chgData name="Reyes Irrazabal, Joel Alejandro" userId="S::joreyesi@estudiantesunap.cl::7f9ef6b5-04bf-48d8-8f8e-8dd3f9d65631" providerId="AD" clId="Web-{2DCB03A3-E065-4F2A-9749-48112DCE7098}" dt="2022-11-14T20:20:13.040" v="64" actId="20577"/>
          <ac:spMkLst>
            <pc:docMk/>
            <pc:sldMk cId="282932836" sldId="267"/>
            <ac:spMk id="2" creationId="{84E337A7-1C8E-C24A-0AAC-2FE541AA9E16}"/>
          </ac:spMkLst>
        </pc:spChg>
      </pc:sldChg>
      <pc:sldChg chg="modSp add replId">
        <pc:chgData name="Reyes Irrazabal, Joel Alejandro" userId="S::joreyesi@estudiantesunap.cl::7f9ef6b5-04bf-48d8-8f8e-8dd3f9d65631" providerId="AD" clId="Web-{2DCB03A3-E065-4F2A-9749-48112DCE7098}" dt="2022-11-14T20:20:28.259" v="89" actId="20577"/>
        <pc:sldMkLst>
          <pc:docMk/>
          <pc:sldMk cId="2951562890" sldId="268"/>
        </pc:sldMkLst>
        <pc:spChg chg="mod">
          <ac:chgData name="Reyes Irrazabal, Joel Alejandro" userId="S::joreyesi@estudiantesunap.cl::7f9ef6b5-04bf-48d8-8f8e-8dd3f9d65631" providerId="AD" clId="Web-{2DCB03A3-E065-4F2A-9749-48112DCE7098}" dt="2022-11-14T20:20:28.259" v="89" actId="20577"/>
          <ac:spMkLst>
            <pc:docMk/>
            <pc:sldMk cId="2951562890" sldId="268"/>
            <ac:spMk id="2" creationId="{84E337A7-1C8E-C24A-0AAC-2FE541AA9E16}"/>
          </ac:spMkLst>
        </pc:spChg>
      </pc:sldChg>
      <pc:sldChg chg="modSp add replId">
        <pc:chgData name="Reyes Irrazabal, Joel Alejandro" userId="S::joreyesi@estudiantesunap.cl::7f9ef6b5-04bf-48d8-8f8e-8dd3f9d65631" providerId="AD" clId="Web-{2DCB03A3-E065-4F2A-9749-48112DCE7098}" dt="2022-11-14T20:21:08.995" v="125" actId="20577"/>
        <pc:sldMkLst>
          <pc:docMk/>
          <pc:sldMk cId="2788607278" sldId="269"/>
        </pc:sldMkLst>
        <pc:spChg chg="mod">
          <ac:chgData name="Reyes Irrazabal, Joel Alejandro" userId="S::joreyesi@estudiantesunap.cl::7f9ef6b5-04bf-48d8-8f8e-8dd3f9d65631" providerId="AD" clId="Web-{2DCB03A3-E065-4F2A-9749-48112DCE7098}" dt="2022-11-14T20:21:08.995" v="125" actId="20577"/>
          <ac:spMkLst>
            <pc:docMk/>
            <pc:sldMk cId="2788607278" sldId="269"/>
            <ac:spMk id="2" creationId="{84E337A7-1C8E-C24A-0AAC-2FE541AA9E16}"/>
          </ac:spMkLst>
        </pc:spChg>
      </pc:sldChg>
      <pc:sldChg chg="addSp delSp modSp add replId addAnim delAnim">
        <pc:chgData name="Reyes Irrazabal, Joel Alejandro" userId="S::joreyesi@estudiantesunap.cl::7f9ef6b5-04bf-48d8-8f8e-8dd3f9d65631" providerId="AD" clId="Web-{2DCB03A3-E065-4F2A-9749-48112DCE7098}" dt="2022-11-14T20:25:08.703" v="152"/>
        <pc:sldMkLst>
          <pc:docMk/>
          <pc:sldMk cId="1697911502" sldId="270"/>
        </pc:sldMkLst>
        <pc:spChg chg="mod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2" creationId="{84E337A7-1C8E-C24A-0AAC-2FE541AA9E16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66" creationId="{8334A2EF-69D9-41C1-9876-91D7FCF7C3C4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89" creationId="{C8CA0C52-5ACA-4F17-AA4A-312E0E110981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91" creationId="{4F37E7FB-7372-47E3-914E-7CF7E94B1C49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22" creationId="{FD8F1113-2E3C-46E3-B54F-B7F421EEFD11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24" creationId="{B54A4D14-513F-4121-92D3-5CCB46896211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26" creationId="{6C3411F1-AD17-499D-AFEF-2F300F6DF0F3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28" creationId="{60BF2CBE-B1E9-4C42-89DC-C35E4E651648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30" creationId="{72C95A87-DCDB-41C4-B774-744B3ECBE8CB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32" creationId="{BCB97515-32FF-43A6-A51C-B140193ABB66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34" creationId="{9C6379D3-7045-4B76-9409-6D23D753D054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36" creationId="{61B1C1DE-4201-4989-BE65-41ADC2472550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38" creationId="{806398CC-D327-4E06-838C-31119BD56F81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40" creationId="{70A741CC-E736-448A-A94E-5C8BB9711DCD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42" creationId="{7C324CDD-B30F-47DD-8627-E2171D5E8399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44" creationId="{79C8D19E-E3D6-45A6-BCA2-5918A37D7ACC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46" creationId="{43280283-E04A-43CA-BFA1-F285486A2F00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48" creationId="{38328CB6-0FC5-4AEA-BC7E-489267CB6F19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50" creationId="{138AF5D2-3A9C-4E8F-B879-36865366A1D5}"/>
          </ac:spMkLst>
        </pc:spChg>
        <pc:grpChg chg="add del">
          <ac:chgData name="Reyes Irrazabal, Joel Alejandro" userId="S::joreyesi@estudiantesunap.cl::7f9ef6b5-04bf-48d8-8f8e-8dd3f9d65631" providerId="AD" clId="Web-{2DCB03A3-E065-4F2A-9749-48112DCE7098}" dt="2022-11-14T20:25:08.703" v="152"/>
          <ac:grpSpMkLst>
            <pc:docMk/>
            <pc:sldMk cId="1697911502" sldId="270"/>
            <ac:grpSpMk id="40" creationId="{17C4610E-9C18-467B-BF10-BE6A974CC364}"/>
          </ac:grpSpMkLst>
        </pc:grpChg>
        <pc:grpChg chg="add del">
          <ac:chgData name="Reyes Irrazabal, Joel Alejandro" userId="S::joreyesi@estudiantesunap.cl::7f9ef6b5-04bf-48d8-8f8e-8dd3f9d65631" providerId="AD" clId="Web-{2DCB03A3-E065-4F2A-9749-48112DCE7098}" dt="2022-11-14T20:25:08.703" v="152"/>
          <ac:grpSpMkLst>
            <pc:docMk/>
            <pc:sldMk cId="1697911502" sldId="270"/>
            <ac:grpSpMk id="61" creationId="{A899734C-500F-4274-9854-8BFA14A1D7EE}"/>
          </ac:grpSpMkLst>
        </pc:grpChg>
        <pc:grpChg chg="add del">
          <ac:chgData name="Reyes Irrazabal, Joel Alejandro" userId="S::joreyesi@estudiantesunap.cl::7f9ef6b5-04bf-48d8-8f8e-8dd3f9d65631" providerId="AD" clId="Web-{2DCB03A3-E065-4F2A-9749-48112DCE7098}" dt="2022-11-14T20:25:08.703" v="152"/>
          <ac:grpSpMkLst>
            <pc:docMk/>
            <pc:sldMk cId="1697911502" sldId="270"/>
            <ac:grpSpMk id="68" creationId="{874C0C03-1202-4DC9-BA33-998DDFB3FB89}"/>
          </ac:grpSpMkLst>
        </pc:grpChg>
        <pc:grpChg chg="add del">
          <ac:chgData name="Reyes Irrazabal, Joel Alejandro" userId="S::joreyesi@estudiantesunap.cl::7f9ef6b5-04bf-48d8-8f8e-8dd3f9d65631" providerId="AD" clId="Web-{2DCB03A3-E065-4F2A-9749-48112DCE7098}" dt="2022-11-14T20:25:08.703" v="152"/>
          <ac:grpSpMkLst>
            <pc:docMk/>
            <pc:sldMk cId="1697911502" sldId="270"/>
            <ac:grpSpMk id="96" creationId="{2DAE3342-9DFC-49D4-B09C-25E310769317}"/>
          </ac:grpSpMkLst>
        </pc:grpChg>
        <pc:grpChg chg="add del">
          <ac:chgData name="Reyes Irrazabal, Joel Alejandro" userId="S::joreyesi@estudiantesunap.cl::7f9ef6b5-04bf-48d8-8f8e-8dd3f9d65631" providerId="AD" clId="Web-{2DCB03A3-E065-4F2A-9749-48112DCE7098}" dt="2022-11-14T20:25:08.703" v="152"/>
          <ac:grpSpMkLst>
            <pc:docMk/>
            <pc:sldMk cId="1697911502" sldId="270"/>
            <ac:grpSpMk id="117" creationId="{B54F73D8-62C2-4127-9D19-01219BBB9942}"/>
          </ac:grpSpMkLst>
        </pc:grpChg>
        <pc:picChg chg="add del mod">
          <ac:chgData name="Reyes Irrazabal, Joel Alejandro" userId="S::joreyesi@estudiantesunap.cl::7f9ef6b5-04bf-48d8-8f8e-8dd3f9d65631" providerId="AD" clId="Web-{2DCB03A3-E065-4F2A-9749-48112DCE7098}" dt="2022-11-14T20:23:53.154" v="140"/>
          <ac:picMkLst>
            <pc:docMk/>
            <pc:sldMk cId="1697911502" sldId="270"/>
            <ac:picMk id="3" creationId="{2F35F616-32DF-F5B2-8C07-CBFA8174D014}"/>
          </ac:picMkLst>
        </pc:picChg>
        <pc:picChg chg="add del mod">
          <ac:chgData name="Reyes Irrazabal, Joel Alejandro" userId="S::joreyesi@estudiantesunap.cl::7f9ef6b5-04bf-48d8-8f8e-8dd3f9d65631" providerId="AD" clId="Web-{2DCB03A3-E065-4F2A-9749-48112DCE7098}" dt="2022-11-14T20:24:07.123" v="142"/>
          <ac:picMkLst>
            <pc:docMk/>
            <pc:sldMk cId="1697911502" sldId="270"/>
            <ac:picMk id="4" creationId="{A2C10830-E373-0B03-E76D-2229B6F0CA54}"/>
          </ac:picMkLst>
        </pc:picChg>
        <pc:picChg chg="add del mod">
          <ac:chgData name="Reyes Irrazabal, Joel Alejandro" userId="S::joreyesi@estudiantesunap.cl::7f9ef6b5-04bf-48d8-8f8e-8dd3f9d65631" providerId="AD" clId="Web-{2DCB03A3-E065-4F2A-9749-48112DCE7098}" dt="2022-11-14T20:24:25.436" v="144"/>
          <ac:picMkLst>
            <pc:docMk/>
            <pc:sldMk cId="1697911502" sldId="270"/>
            <ac:picMk id="5" creationId="{E53C4ED0-4C93-73B0-4E74-8B4B62BC5452}"/>
          </ac:picMkLst>
        </pc:picChg>
        <pc:picChg chg="add mod">
          <ac:chgData name="Reyes Irrazabal, Joel Alejandro" userId="S::joreyesi@estudiantesunap.cl::7f9ef6b5-04bf-48d8-8f8e-8dd3f9d65631" providerId="AD" clId="Web-{2DCB03A3-E065-4F2A-9749-48112DCE7098}" dt="2022-11-14T20:25:08.703" v="152"/>
          <ac:picMkLst>
            <pc:docMk/>
            <pc:sldMk cId="1697911502" sldId="270"/>
            <ac:picMk id="6" creationId="{F42600C8-A014-9660-EB1A-6BDFE2C6DC96}"/>
          </ac:picMkLst>
        </pc:picChg>
      </pc:sldChg>
    </pc:docChg>
  </pc:docChgLst>
  <pc:docChgLst>
    <pc:chgData name="Reyes Irrazabal, Joel Alejandro" userId="S::joreyesi@estudiantesunap.cl::7f9ef6b5-04bf-48d8-8f8e-8dd3f9d65631" providerId="AD" clId="Web-{50276914-8732-47A3-8327-BA9D0EB8BFAE}"/>
    <pc:docChg chg="modSld">
      <pc:chgData name="Reyes Irrazabal, Joel Alejandro" userId="S::joreyesi@estudiantesunap.cl::7f9ef6b5-04bf-48d8-8f8e-8dd3f9d65631" providerId="AD" clId="Web-{50276914-8732-47A3-8327-BA9D0EB8BFAE}" dt="2022-11-14T20:28:48.602" v="10" actId="20577"/>
      <pc:docMkLst>
        <pc:docMk/>
      </pc:docMkLst>
      <pc:sldChg chg="addSp delSp modSp addAnim delAnim">
        <pc:chgData name="Reyes Irrazabal, Joel Alejandro" userId="S::joreyesi@estudiantesunap.cl::7f9ef6b5-04bf-48d8-8f8e-8dd3f9d65631" providerId="AD" clId="Web-{50276914-8732-47A3-8327-BA9D0EB8BFAE}" dt="2022-11-14T20:28:48.602" v="10" actId="20577"/>
        <pc:sldMkLst>
          <pc:docMk/>
          <pc:sldMk cId="1697911502" sldId="270"/>
        </pc:sldMkLst>
        <pc:spChg chg="mod">
          <ac:chgData name="Reyes Irrazabal, Joel Alejandro" userId="S::joreyesi@estudiantesunap.cl::7f9ef6b5-04bf-48d8-8f8e-8dd3f9d65631" providerId="AD" clId="Web-{50276914-8732-47A3-8327-BA9D0EB8BFAE}" dt="2022-11-14T20:28:48.602" v="10" actId="20577"/>
          <ac:spMkLst>
            <pc:docMk/>
            <pc:sldMk cId="1697911502" sldId="270"/>
            <ac:spMk id="2" creationId="{84E337A7-1C8E-C24A-0AAC-2FE541AA9E16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414" v="5"/>
          <ac:spMkLst>
            <pc:docMk/>
            <pc:sldMk cId="1697911502" sldId="270"/>
            <ac:spMk id="66" creationId="{8334A2EF-69D9-41C1-9876-91D7FCF7C3C4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414" v="5"/>
          <ac:spMkLst>
            <pc:docMk/>
            <pc:sldMk cId="1697911502" sldId="270"/>
            <ac:spMk id="89" creationId="{C8CA0C52-5ACA-4F17-AA4A-312E0E110981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414" v="5"/>
          <ac:spMkLst>
            <pc:docMk/>
            <pc:sldMk cId="1697911502" sldId="270"/>
            <ac:spMk id="91" creationId="{4F37E7FB-7372-47E3-914E-7CF7E94B1C49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95" creationId="{FD8F1113-2E3C-46E3-B54F-B7F421EEFD11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16" creationId="{B54A4D14-513F-4121-92D3-5CCB46896211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21" creationId="{6C3411F1-AD17-499D-AFEF-2F300F6DF0F3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23" creationId="{60BF2CBE-B1E9-4C42-89DC-C35E4E651648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25" creationId="{72C95A87-DCDB-41C4-B774-744B3ECBE8CB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27" creationId="{BCB97515-32FF-43A6-A51C-B140193ABB66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29" creationId="{9C6379D3-7045-4B76-9409-6D23D753D054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31" creationId="{61B1C1DE-4201-4989-BE65-41ADC2472550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33" creationId="{806398CC-D327-4E06-838C-31119BD56F81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35" creationId="{70A741CC-E736-448A-A94E-5C8BB9711DCD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37" creationId="{7C324CDD-B30F-47DD-8627-E2171D5E8399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39" creationId="{79C8D19E-E3D6-45A6-BCA2-5918A37D7ACC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41" creationId="{43280283-E04A-43CA-BFA1-F285486A2F00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43" creationId="{38328CB6-0FC5-4AEA-BC7E-489267CB6F19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45" creationId="{138AF5D2-3A9C-4E8F-B879-36865366A1D5}"/>
          </ac:spMkLst>
        </pc:spChg>
        <pc:spChg chg="add">
          <ac:chgData name="Reyes Irrazabal, Joel Alejandro" userId="S::joreyesi@estudiantesunap.cl::7f9ef6b5-04bf-48d8-8f8e-8dd3f9d65631" providerId="AD" clId="Web-{50276914-8732-47A3-8327-BA9D0EB8BFAE}" dt="2022-11-14T20:28:24.414" v="5"/>
          <ac:spMkLst>
            <pc:docMk/>
            <pc:sldMk cId="1697911502" sldId="270"/>
            <ac:spMk id="151" creationId="{A3BAF07C-C39E-42EB-BB22-8D46691D9735}"/>
          </ac:spMkLst>
        </pc:spChg>
        <pc:spChg chg="add">
          <ac:chgData name="Reyes Irrazabal, Joel Alejandro" userId="S::joreyesi@estudiantesunap.cl::7f9ef6b5-04bf-48d8-8f8e-8dd3f9d65631" providerId="AD" clId="Web-{50276914-8732-47A3-8327-BA9D0EB8BFAE}" dt="2022-11-14T20:28:24.414" v="5"/>
          <ac:spMkLst>
            <pc:docMk/>
            <pc:sldMk cId="1697911502" sldId="270"/>
            <ac:spMk id="172" creationId="{A7795DFA-888F-47E2-B44E-DE1D3B3E46A4}"/>
          </ac:spMkLst>
        </pc:spChg>
        <pc:grpChg chg="add del">
          <ac:chgData name="Reyes Irrazabal, Joel Alejandro" userId="S::joreyesi@estudiantesunap.cl::7f9ef6b5-04bf-48d8-8f8e-8dd3f9d65631" providerId="AD" clId="Web-{50276914-8732-47A3-8327-BA9D0EB8BFAE}" dt="2022-11-14T20:28:24.414" v="5"/>
          <ac:grpSpMkLst>
            <pc:docMk/>
            <pc:sldMk cId="1697911502" sldId="270"/>
            <ac:grpSpMk id="40" creationId="{17C4610E-9C18-467B-BF10-BE6A974CC364}"/>
          </ac:grpSpMkLst>
        </pc:grpChg>
        <pc:grpChg chg="add del">
          <ac:chgData name="Reyes Irrazabal, Joel Alejandro" userId="S::joreyesi@estudiantesunap.cl::7f9ef6b5-04bf-48d8-8f8e-8dd3f9d65631" providerId="AD" clId="Web-{50276914-8732-47A3-8327-BA9D0EB8BFAE}" dt="2022-11-14T20:28:24.414" v="5"/>
          <ac:grpSpMkLst>
            <pc:docMk/>
            <pc:sldMk cId="1697911502" sldId="270"/>
            <ac:grpSpMk id="61" creationId="{A899734C-500F-4274-9854-8BFA14A1D7EE}"/>
          </ac:grpSpMkLst>
        </pc:grpChg>
        <pc:grpChg chg="add del">
          <ac:chgData name="Reyes Irrazabal, Joel Alejandro" userId="S::joreyesi@estudiantesunap.cl::7f9ef6b5-04bf-48d8-8f8e-8dd3f9d65631" providerId="AD" clId="Web-{50276914-8732-47A3-8327-BA9D0EB8BFAE}" dt="2022-11-14T20:28:24.414" v="5"/>
          <ac:grpSpMkLst>
            <pc:docMk/>
            <pc:sldMk cId="1697911502" sldId="270"/>
            <ac:grpSpMk id="68" creationId="{874C0C03-1202-4DC9-BA33-998DDFB3FB89}"/>
          </ac:grpSpMkLst>
        </pc:grpChg>
        <pc:grpChg chg="add del">
          <ac:chgData name="Reyes Irrazabal, Joel Alejandro" userId="S::joreyesi@estudiantesunap.cl::7f9ef6b5-04bf-48d8-8f8e-8dd3f9d65631" providerId="AD" clId="Web-{50276914-8732-47A3-8327-BA9D0EB8BFAE}" dt="2022-11-14T20:28:24.398" v="4"/>
          <ac:grpSpMkLst>
            <pc:docMk/>
            <pc:sldMk cId="1697911502" sldId="270"/>
            <ac:grpSpMk id="93" creationId="{2DAE3342-9DFC-49D4-B09C-25E310769317}"/>
          </ac:grpSpMkLst>
        </pc:grpChg>
        <pc:grpChg chg="add del">
          <ac:chgData name="Reyes Irrazabal, Joel Alejandro" userId="S::joreyesi@estudiantesunap.cl::7f9ef6b5-04bf-48d8-8f8e-8dd3f9d65631" providerId="AD" clId="Web-{50276914-8732-47A3-8327-BA9D0EB8BFAE}" dt="2022-11-14T20:28:24.398" v="4"/>
          <ac:grpSpMkLst>
            <pc:docMk/>
            <pc:sldMk cId="1697911502" sldId="270"/>
            <ac:grpSpMk id="94" creationId="{B54F73D8-62C2-4127-9D19-01219BBB9942}"/>
          </ac:grpSpMkLst>
        </pc:grpChg>
        <pc:grpChg chg="add">
          <ac:chgData name="Reyes Irrazabal, Joel Alejandro" userId="S::joreyesi@estudiantesunap.cl::7f9ef6b5-04bf-48d8-8f8e-8dd3f9d65631" providerId="AD" clId="Web-{50276914-8732-47A3-8327-BA9D0EB8BFAE}" dt="2022-11-14T20:28:24.414" v="5"/>
          <ac:grpSpMkLst>
            <pc:docMk/>
            <pc:sldMk cId="1697911502" sldId="270"/>
            <ac:grpSpMk id="147" creationId="{17C4610E-9C18-467B-BF10-BE6A974CC364}"/>
          </ac:grpSpMkLst>
        </pc:grpChg>
        <pc:grpChg chg="add">
          <ac:chgData name="Reyes Irrazabal, Joel Alejandro" userId="S::joreyesi@estudiantesunap.cl::7f9ef6b5-04bf-48d8-8f8e-8dd3f9d65631" providerId="AD" clId="Web-{50276914-8732-47A3-8327-BA9D0EB8BFAE}" dt="2022-11-14T20:28:24.414" v="5"/>
          <ac:grpSpMkLst>
            <pc:docMk/>
            <pc:sldMk cId="1697911502" sldId="270"/>
            <ac:grpSpMk id="149" creationId="{A899734C-500F-4274-9854-8BFA14A1D7EE}"/>
          </ac:grpSpMkLst>
        </pc:grpChg>
        <pc:grpChg chg="add">
          <ac:chgData name="Reyes Irrazabal, Joel Alejandro" userId="S::joreyesi@estudiantesunap.cl::7f9ef6b5-04bf-48d8-8f8e-8dd3f9d65631" providerId="AD" clId="Web-{50276914-8732-47A3-8327-BA9D0EB8BFAE}" dt="2022-11-14T20:28:24.414" v="5"/>
          <ac:grpSpMkLst>
            <pc:docMk/>
            <pc:sldMk cId="1697911502" sldId="270"/>
            <ac:grpSpMk id="152" creationId="{D8E9CF54-0466-4261-9E62-0249E60E1886}"/>
          </ac:grpSpMkLst>
        </pc:grpChg>
        <pc:picChg chg="mod">
          <ac:chgData name="Reyes Irrazabal, Joel Alejandro" userId="S::joreyesi@estudiantesunap.cl::7f9ef6b5-04bf-48d8-8f8e-8dd3f9d65631" providerId="AD" clId="Web-{50276914-8732-47A3-8327-BA9D0EB8BFAE}" dt="2022-11-14T20:28:24.414" v="5"/>
          <ac:picMkLst>
            <pc:docMk/>
            <pc:sldMk cId="1697911502" sldId="270"/>
            <ac:picMk id="6" creationId="{F42600C8-A014-9660-EB1A-6BDFE2C6DC96}"/>
          </ac:picMkLst>
        </pc:picChg>
      </pc:sldChg>
    </pc:docChg>
  </pc:docChgLst>
  <pc:docChgLst>
    <pc:chgData name="Reyes Irrazabal, Joel Alejandro" userId="S::joreyesi@estudiantesunap.cl::7f9ef6b5-04bf-48d8-8f8e-8dd3f9d65631" providerId="AD" clId="Web-{60D89399-F64E-4511-AB51-2BC5CEFD52B2}"/>
    <pc:docChg chg="modSld">
      <pc:chgData name="Reyes Irrazabal, Joel Alejandro" userId="S::joreyesi@estudiantesunap.cl::7f9ef6b5-04bf-48d8-8f8e-8dd3f9d65631" providerId="AD" clId="Web-{60D89399-F64E-4511-AB51-2BC5CEFD52B2}" dt="2022-11-15T04:27:30.784" v="17"/>
      <pc:docMkLst>
        <pc:docMk/>
      </pc:docMkLst>
      <pc:sldChg chg="addSp delSp modSp">
        <pc:chgData name="Reyes Irrazabal, Joel Alejandro" userId="S::joreyesi@estudiantesunap.cl::7f9ef6b5-04bf-48d8-8f8e-8dd3f9d65631" providerId="AD" clId="Web-{60D89399-F64E-4511-AB51-2BC5CEFD52B2}" dt="2022-11-15T04:09:42.145" v="4"/>
        <pc:sldMkLst>
          <pc:docMk/>
          <pc:sldMk cId="2850492345" sldId="263"/>
        </pc:sldMkLst>
        <pc:spChg chg="mod">
          <ac:chgData name="Reyes Irrazabal, Joel Alejandro" userId="S::joreyesi@estudiantesunap.cl::7f9ef6b5-04bf-48d8-8f8e-8dd3f9d65631" providerId="AD" clId="Web-{60D89399-F64E-4511-AB51-2BC5CEFD52B2}" dt="2022-11-15T04:09:42.145" v="4"/>
          <ac:spMkLst>
            <pc:docMk/>
            <pc:sldMk cId="2850492345" sldId="263"/>
            <ac:spMk id="2" creationId="{84E337A7-1C8E-C24A-0AAC-2FE541AA9E16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09:42.145" v="4"/>
          <ac:spMkLst>
            <pc:docMk/>
            <pc:sldMk cId="2850492345" sldId="263"/>
            <ac:spMk id="66" creationId="{8334A2EF-69D9-41C1-9876-91D7FCF7C3C4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09:42.145" v="4"/>
          <ac:spMkLst>
            <pc:docMk/>
            <pc:sldMk cId="2850492345" sldId="263"/>
            <ac:spMk id="89" creationId="{C8CA0C52-5ACA-4F17-AA4A-312E0E110981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09:42.145" v="4"/>
          <ac:spMkLst>
            <pc:docMk/>
            <pc:sldMk cId="2850492345" sldId="263"/>
            <ac:spMk id="91" creationId="{4F37E7FB-7372-47E3-914E-7CF7E94B1C49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9:42.145" v="4"/>
          <ac:spMkLst>
            <pc:docMk/>
            <pc:sldMk cId="2850492345" sldId="263"/>
            <ac:spMk id="122" creationId="{34DD805B-2A7B-4ADA-9C4D-E0C9F192DBB3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9:42.145" v="4"/>
          <ac:spMkLst>
            <pc:docMk/>
            <pc:sldMk cId="2850492345" sldId="263"/>
            <ac:spMk id="150" creationId="{9BF6EDB4-B4ED-4900-9E38-A7AE0EEEEA1F}"/>
          </ac:spMkLst>
        </pc:spChg>
        <pc:grpChg chg="del">
          <ac:chgData name="Reyes Irrazabal, Joel Alejandro" userId="S::joreyesi@estudiantesunap.cl::7f9ef6b5-04bf-48d8-8f8e-8dd3f9d65631" providerId="AD" clId="Web-{60D89399-F64E-4511-AB51-2BC5CEFD52B2}" dt="2022-11-15T04:09:42.145" v="4"/>
          <ac:grpSpMkLst>
            <pc:docMk/>
            <pc:sldMk cId="2850492345" sldId="263"/>
            <ac:grpSpMk id="40" creationId="{17C4610E-9C18-467B-BF10-BE6A974CC364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09:42.145" v="4"/>
          <ac:grpSpMkLst>
            <pc:docMk/>
            <pc:sldMk cId="2850492345" sldId="263"/>
            <ac:grpSpMk id="61" creationId="{A899734C-500F-4274-9854-8BFA14A1D7EE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09:42.145" v="4"/>
          <ac:grpSpMkLst>
            <pc:docMk/>
            <pc:sldMk cId="2850492345" sldId="263"/>
            <ac:grpSpMk id="68" creationId="{874C0C03-1202-4DC9-BA33-998DDFB3FB89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09:42.145" v="4"/>
          <ac:grpSpMkLst>
            <pc:docMk/>
            <pc:sldMk cId="2850492345" sldId="263"/>
            <ac:grpSpMk id="96" creationId="{17C4610E-9C18-467B-BF10-BE6A974CC364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09:42.145" v="4"/>
          <ac:grpSpMkLst>
            <pc:docMk/>
            <pc:sldMk cId="2850492345" sldId="263"/>
            <ac:grpSpMk id="117" creationId="{A899734C-500F-4274-9854-8BFA14A1D7EE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09:42.145" v="4"/>
          <ac:grpSpMkLst>
            <pc:docMk/>
            <pc:sldMk cId="2850492345" sldId="263"/>
            <ac:grpSpMk id="124" creationId="{C664A566-6D08-4E84-9708-4916A20016FF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09:42.145" v="4"/>
          <ac:grpSpMkLst>
            <pc:docMk/>
            <pc:sldMk cId="2850492345" sldId="263"/>
            <ac:grpSpMk id="145" creationId="{B83678BA-0A50-4D51-9E9E-08BB66F83C37}"/>
          </ac:grpSpMkLst>
        </pc:grpChg>
        <pc:picChg chg="add mod">
          <ac:chgData name="Reyes Irrazabal, Joel Alejandro" userId="S::joreyesi@estudiantesunap.cl::7f9ef6b5-04bf-48d8-8f8e-8dd3f9d65631" providerId="AD" clId="Web-{60D89399-F64E-4511-AB51-2BC5CEFD52B2}" dt="2022-11-15T04:09:42.145" v="4"/>
          <ac:picMkLst>
            <pc:docMk/>
            <pc:sldMk cId="2850492345" sldId="263"/>
            <ac:picMk id="3" creationId="{87069947-4A39-B20C-5ADE-9B8460157FFB}"/>
          </ac:picMkLst>
        </pc:picChg>
      </pc:sldChg>
      <pc:sldChg chg="addSp delSp modSp addAnim">
        <pc:chgData name="Reyes Irrazabal, Joel Alejandro" userId="S::joreyesi@estudiantesunap.cl::7f9ef6b5-04bf-48d8-8f8e-8dd3f9d65631" providerId="AD" clId="Web-{60D89399-F64E-4511-AB51-2BC5CEFD52B2}" dt="2022-11-15T04:18:11.383" v="11"/>
        <pc:sldMkLst>
          <pc:docMk/>
          <pc:sldMk cId="2912950919" sldId="264"/>
        </pc:sldMkLst>
        <pc:spChg chg="mod">
          <ac:chgData name="Reyes Irrazabal, Joel Alejandro" userId="S::joreyesi@estudiantesunap.cl::7f9ef6b5-04bf-48d8-8f8e-8dd3f9d65631" providerId="AD" clId="Web-{60D89399-F64E-4511-AB51-2BC5CEFD52B2}" dt="2022-11-15T04:18:11.383" v="10"/>
          <ac:spMkLst>
            <pc:docMk/>
            <pc:sldMk cId="2912950919" sldId="264"/>
            <ac:spMk id="2" creationId="{84E337A7-1C8E-C24A-0AAC-2FE541AA9E16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18:11.383" v="10"/>
          <ac:spMkLst>
            <pc:docMk/>
            <pc:sldMk cId="2912950919" sldId="264"/>
            <ac:spMk id="66" creationId="{8334A2EF-69D9-41C1-9876-91D7FCF7C3C4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18:11.383" v="10"/>
          <ac:spMkLst>
            <pc:docMk/>
            <pc:sldMk cId="2912950919" sldId="264"/>
            <ac:spMk id="89" creationId="{C8CA0C52-5ACA-4F17-AA4A-312E0E110981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18:11.383" v="10"/>
          <ac:spMkLst>
            <pc:docMk/>
            <pc:sldMk cId="2912950919" sldId="264"/>
            <ac:spMk id="91" creationId="{4F37E7FB-7372-47E3-914E-7CF7E94B1C49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18:11.383" v="10"/>
          <ac:spMkLst>
            <pc:docMk/>
            <pc:sldMk cId="2912950919" sldId="264"/>
            <ac:spMk id="122" creationId="{A3BAF07C-C39E-42EB-BB22-8D46691D9735}"/>
          </ac:spMkLst>
        </pc:spChg>
        <pc:grpChg chg="del">
          <ac:chgData name="Reyes Irrazabal, Joel Alejandro" userId="S::joreyesi@estudiantesunap.cl::7f9ef6b5-04bf-48d8-8f8e-8dd3f9d65631" providerId="AD" clId="Web-{60D89399-F64E-4511-AB51-2BC5CEFD52B2}" dt="2022-11-15T04:18:11.383" v="10"/>
          <ac:grpSpMkLst>
            <pc:docMk/>
            <pc:sldMk cId="2912950919" sldId="264"/>
            <ac:grpSpMk id="40" creationId="{17C4610E-9C18-467B-BF10-BE6A974CC364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18:11.383" v="10"/>
          <ac:grpSpMkLst>
            <pc:docMk/>
            <pc:sldMk cId="2912950919" sldId="264"/>
            <ac:grpSpMk id="61" creationId="{A899734C-500F-4274-9854-8BFA14A1D7EE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18:11.383" v="10"/>
          <ac:grpSpMkLst>
            <pc:docMk/>
            <pc:sldMk cId="2912950919" sldId="264"/>
            <ac:grpSpMk id="68" creationId="{874C0C03-1202-4DC9-BA33-998DDFB3FB89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18:11.383" v="10"/>
          <ac:grpSpMkLst>
            <pc:docMk/>
            <pc:sldMk cId="2912950919" sldId="264"/>
            <ac:grpSpMk id="96" creationId="{2DAE3342-9DFC-49D4-B09C-25E310769317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18:11.383" v="10"/>
          <ac:grpSpMkLst>
            <pc:docMk/>
            <pc:sldMk cId="2912950919" sldId="264"/>
            <ac:grpSpMk id="117" creationId="{B54F73D8-62C2-4127-9D19-01219BBB9942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18:11.383" v="10"/>
          <ac:grpSpMkLst>
            <pc:docMk/>
            <pc:sldMk cId="2912950919" sldId="264"/>
            <ac:grpSpMk id="124" creationId="{D8E9CF54-0466-4261-9E62-0249E60E1886}"/>
          </ac:grpSpMkLst>
        </pc:grpChg>
        <pc:picChg chg="add mod">
          <ac:chgData name="Reyes Irrazabal, Joel Alejandro" userId="S::joreyesi@estudiantesunap.cl::7f9ef6b5-04bf-48d8-8f8e-8dd3f9d65631" providerId="AD" clId="Web-{60D89399-F64E-4511-AB51-2BC5CEFD52B2}" dt="2022-11-15T04:18:11.383" v="10"/>
          <ac:picMkLst>
            <pc:docMk/>
            <pc:sldMk cId="2912950919" sldId="264"/>
            <ac:picMk id="3" creationId="{3BFE3AAF-2606-A908-1B8F-1FF9F4531C9C}"/>
          </ac:picMkLst>
        </pc:picChg>
      </pc:sldChg>
      <pc:sldChg chg="addSp delSp modSp addAnim">
        <pc:chgData name="Reyes Irrazabal, Joel Alejandro" userId="S::joreyesi@estudiantesunap.cl::7f9ef6b5-04bf-48d8-8f8e-8dd3f9d65631" providerId="AD" clId="Web-{60D89399-F64E-4511-AB51-2BC5CEFD52B2}" dt="2022-11-15T04:03:27.381" v="2"/>
        <pc:sldMkLst>
          <pc:docMk/>
          <pc:sldMk cId="3787546889" sldId="265"/>
        </pc:sldMkLst>
        <pc:spChg chg="mo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2" creationId="{84E337A7-1C8E-C24A-0AAC-2FE541AA9E16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66" creationId="{8334A2EF-69D9-41C1-9876-91D7FCF7C3C4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89" creationId="{C8CA0C52-5ACA-4F17-AA4A-312E0E110981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91" creationId="{4F37E7FB-7372-47E3-914E-7CF7E94B1C49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22" creationId="{FD8F1113-2E3C-46E3-B54F-B7F421EEFD11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24" creationId="{B54A4D14-513F-4121-92D3-5CCB46896211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26" creationId="{6C3411F1-AD17-499D-AFEF-2F300F6DF0F3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28" creationId="{60BF2CBE-B1E9-4C42-89DC-C35E4E651648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30" creationId="{72C95A87-DCDB-41C4-B774-744B3ECBE8CB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32" creationId="{BCB97515-32FF-43A6-A51C-B140193ABB66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34" creationId="{9C6379D3-7045-4B76-9409-6D23D753D054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36" creationId="{61B1C1DE-4201-4989-BE65-41ADC2472550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38" creationId="{806398CC-D327-4E06-838C-31119BD56F81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40" creationId="{70A741CC-E736-448A-A94E-5C8BB9711DCD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42" creationId="{7C324CDD-B30F-47DD-8627-E2171D5E8399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44" creationId="{79C8D19E-E3D6-45A6-BCA2-5918A37D7ACC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46" creationId="{43280283-E04A-43CA-BFA1-F285486A2F00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48" creationId="{38328CB6-0FC5-4AEA-BC7E-489267CB6F19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50" creationId="{138AF5D2-3A9C-4E8F-B879-36865366A1D5}"/>
          </ac:spMkLst>
        </pc:spChg>
        <pc:grpChg chg="del">
          <ac:chgData name="Reyes Irrazabal, Joel Alejandro" userId="S::joreyesi@estudiantesunap.cl::7f9ef6b5-04bf-48d8-8f8e-8dd3f9d65631" providerId="AD" clId="Web-{60D89399-F64E-4511-AB51-2BC5CEFD52B2}" dt="2022-11-15T04:03:27.381" v="1"/>
          <ac:grpSpMkLst>
            <pc:docMk/>
            <pc:sldMk cId="3787546889" sldId="265"/>
            <ac:grpSpMk id="40" creationId="{17C4610E-9C18-467B-BF10-BE6A974CC364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03:27.381" v="1"/>
          <ac:grpSpMkLst>
            <pc:docMk/>
            <pc:sldMk cId="3787546889" sldId="265"/>
            <ac:grpSpMk id="61" creationId="{A899734C-500F-4274-9854-8BFA14A1D7EE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03:27.381" v="1"/>
          <ac:grpSpMkLst>
            <pc:docMk/>
            <pc:sldMk cId="3787546889" sldId="265"/>
            <ac:grpSpMk id="68" creationId="{874C0C03-1202-4DC9-BA33-998DDFB3FB89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03:27.381" v="1"/>
          <ac:grpSpMkLst>
            <pc:docMk/>
            <pc:sldMk cId="3787546889" sldId="265"/>
            <ac:grpSpMk id="96" creationId="{2DAE3342-9DFC-49D4-B09C-25E310769317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03:27.381" v="1"/>
          <ac:grpSpMkLst>
            <pc:docMk/>
            <pc:sldMk cId="3787546889" sldId="265"/>
            <ac:grpSpMk id="117" creationId="{B54F73D8-62C2-4127-9D19-01219BBB9942}"/>
          </ac:grpSpMkLst>
        </pc:grpChg>
        <pc:picChg chg="add mod">
          <ac:chgData name="Reyes Irrazabal, Joel Alejandro" userId="S::joreyesi@estudiantesunap.cl::7f9ef6b5-04bf-48d8-8f8e-8dd3f9d65631" providerId="AD" clId="Web-{60D89399-F64E-4511-AB51-2BC5CEFD52B2}" dt="2022-11-15T04:03:27.381" v="1"/>
          <ac:picMkLst>
            <pc:docMk/>
            <pc:sldMk cId="3787546889" sldId="265"/>
            <ac:picMk id="3" creationId="{AE373002-5491-F05C-CCC0-D47929BC420C}"/>
          </ac:picMkLst>
        </pc:picChg>
      </pc:sldChg>
      <pc:sldChg chg="addSp delSp modSp">
        <pc:chgData name="Reyes Irrazabal, Joel Alejandro" userId="S::joreyesi@estudiantesunap.cl::7f9ef6b5-04bf-48d8-8f8e-8dd3f9d65631" providerId="AD" clId="Web-{60D89399-F64E-4511-AB51-2BC5CEFD52B2}" dt="2022-11-15T04:14:22.249" v="6"/>
        <pc:sldMkLst>
          <pc:docMk/>
          <pc:sldMk cId="161742017" sldId="266"/>
        </pc:sldMkLst>
        <pc:spChg chg="mod">
          <ac:chgData name="Reyes Irrazabal, Joel Alejandro" userId="S::joreyesi@estudiantesunap.cl::7f9ef6b5-04bf-48d8-8f8e-8dd3f9d65631" providerId="AD" clId="Web-{60D89399-F64E-4511-AB51-2BC5CEFD52B2}" dt="2022-11-15T04:14:22.249" v="6"/>
          <ac:spMkLst>
            <pc:docMk/>
            <pc:sldMk cId="161742017" sldId="266"/>
            <ac:spMk id="2" creationId="{84E337A7-1C8E-C24A-0AAC-2FE541AA9E16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14:22.249" v="6"/>
          <ac:spMkLst>
            <pc:docMk/>
            <pc:sldMk cId="161742017" sldId="266"/>
            <ac:spMk id="66" creationId="{8334A2EF-69D9-41C1-9876-91D7FCF7C3C4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14:22.249" v="6"/>
          <ac:spMkLst>
            <pc:docMk/>
            <pc:sldMk cId="161742017" sldId="266"/>
            <ac:spMk id="89" creationId="{C8CA0C52-5ACA-4F17-AA4A-312E0E110981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14:22.249" v="6"/>
          <ac:spMkLst>
            <pc:docMk/>
            <pc:sldMk cId="161742017" sldId="266"/>
            <ac:spMk id="91" creationId="{4F37E7FB-7372-47E3-914E-7CF7E94B1C49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14:22.249" v="6"/>
          <ac:spMkLst>
            <pc:docMk/>
            <pc:sldMk cId="161742017" sldId="266"/>
            <ac:spMk id="122" creationId="{FD8F1113-2E3C-46E3-B54F-B7F421EEFD11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14:22.249" v="6"/>
          <ac:spMkLst>
            <pc:docMk/>
            <pc:sldMk cId="161742017" sldId="266"/>
            <ac:spMk id="145" creationId="{4F37E7FB-7372-47E3-914E-7CF7E94B1C49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14:22.249" v="6"/>
          <ac:spMkLst>
            <pc:docMk/>
            <pc:sldMk cId="161742017" sldId="266"/>
            <ac:spMk id="147" creationId="{16E168E2-3256-43A5-9298-9E5A6AE8F736}"/>
          </ac:spMkLst>
        </pc:spChg>
        <pc:grpChg chg="del">
          <ac:chgData name="Reyes Irrazabal, Joel Alejandro" userId="S::joreyesi@estudiantesunap.cl::7f9ef6b5-04bf-48d8-8f8e-8dd3f9d65631" providerId="AD" clId="Web-{60D89399-F64E-4511-AB51-2BC5CEFD52B2}" dt="2022-11-15T04:14:22.249" v="6"/>
          <ac:grpSpMkLst>
            <pc:docMk/>
            <pc:sldMk cId="161742017" sldId="266"/>
            <ac:grpSpMk id="40" creationId="{17C4610E-9C18-467B-BF10-BE6A974CC364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14:22.249" v="6"/>
          <ac:grpSpMkLst>
            <pc:docMk/>
            <pc:sldMk cId="161742017" sldId="266"/>
            <ac:grpSpMk id="61" creationId="{A899734C-500F-4274-9854-8BFA14A1D7EE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14:22.249" v="6"/>
          <ac:grpSpMkLst>
            <pc:docMk/>
            <pc:sldMk cId="161742017" sldId="266"/>
            <ac:grpSpMk id="68" creationId="{874C0C03-1202-4DC9-BA33-998DDFB3FB89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14:22.249" v="6"/>
          <ac:grpSpMkLst>
            <pc:docMk/>
            <pc:sldMk cId="161742017" sldId="266"/>
            <ac:grpSpMk id="96" creationId="{17C4610E-9C18-467B-BF10-BE6A974CC364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14:22.249" v="6"/>
          <ac:grpSpMkLst>
            <pc:docMk/>
            <pc:sldMk cId="161742017" sldId="266"/>
            <ac:grpSpMk id="117" creationId="{A899734C-500F-4274-9854-8BFA14A1D7EE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14:22.249" v="6"/>
          <ac:grpSpMkLst>
            <pc:docMk/>
            <pc:sldMk cId="161742017" sldId="266"/>
            <ac:grpSpMk id="124" creationId="{465DDECC-A11E-434E-87B2-8997CD3832FD}"/>
          </ac:grpSpMkLst>
        </pc:grpChg>
        <pc:picChg chg="add mod">
          <ac:chgData name="Reyes Irrazabal, Joel Alejandro" userId="S::joreyesi@estudiantesunap.cl::7f9ef6b5-04bf-48d8-8f8e-8dd3f9d65631" providerId="AD" clId="Web-{60D89399-F64E-4511-AB51-2BC5CEFD52B2}" dt="2022-11-15T04:14:22.249" v="6"/>
          <ac:picMkLst>
            <pc:docMk/>
            <pc:sldMk cId="161742017" sldId="266"/>
            <ac:picMk id="3" creationId="{4C638090-A247-65B0-A83A-200452027F34}"/>
          </ac:picMkLst>
        </pc:picChg>
      </pc:sldChg>
      <pc:sldChg chg="addSp delSp modSp">
        <pc:chgData name="Reyes Irrazabal, Joel Alejandro" userId="S::joreyesi@estudiantesunap.cl::7f9ef6b5-04bf-48d8-8f8e-8dd3f9d65631" providerId="AD" clId="Web-{60D89399-F64E-4511-AB51-2BC5CEFD52B2}" dt="2022-11-15T04:27:30.784" v="17"/>
        <pc:sldMkLst>
          <pc:docMk/>
          <pc:sldMk cId="282932836" sldId="267"/>
        </pc:sldMkLst>
        <pc:spChg chg="mod">
          <ac:chgData name="Reyes Irrazabal, Joel Alejandro" userId="S::joreyesi@estudiantesunap.cl::7f9ef6b5-04bf-48d8-8f8e-8dd3f9d65631" providerId="AD" clId="Web-{60D89399-F64E-4511-AB51-2BC5CEFD52B2}" dt="2022-11-15T04:27:30.784" v="17"/>
          <ac:spMkLst>
            <pc:docMk/>
            <pc:sldMk cId="282932836" sldId="267"/>
            <ac:spMk id="2" creationId="{84E337A7-1C8E-C24A-0AAC-2FE541AA9E16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27:30.784" v="17"/>
          <ac:spMkLst>
            <pc:docMk/>
            <pc:sldMk cId="282932836" sldId="267"/>
            <ac:spMk id="66" creationId="{8334A2EF-69D9-41C1-9876-91D7FCF7C3C4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27:30.784" v="17"/>
          <ac:spMkLst>
            <pc:docMk/>
            <pc:sldMk cId="282932836" sldId="267"/>
            <ac:spMk id="89" creationId="{C8CA0C52-5ACA-4F17-AA4A-312E0E110981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27:30.784" v="17"/>
          <ac:spMkLst>
            <pc:docMk/>
            <pc:sldMk cId="282932836" sldId="267"/>
            <ac:spMk id="91" creationId="{4F37E7FB-7372-47E3-914E-7CF7E94B1C49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27:30.784" v="17"/>
          <ac:spMkLst>
            <pc:docMk/>
            <pc:sldMk cId="282932836" sldId="267"/>
            <ac:spMk id="122" creationId="{A3BAF07C-C39E-42EB-BB22-8D46691D9735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27:30.784" v="17"/>
          <ac:spMkLst>
            <pc:docMk/>
            <pc:sldMk cId="282932836" sldId="267"/>
            <ac:spMk id="145" creationId="{A7795DFA-888F-47E2-B44E-DE1D3B3E46A4}"/>
          </ac:spMkLst>
        </pc:spChg>
        <pc:grpChg chg="del">
          <ac:chgData name="Reyes Irrazabal, Joel Alejandro" userId="S::joreyesi@estudiantesunap.cl::7f9ef6b5-04bf-48d8-8f8e-8dd3f9d65631" providerId="AD" clId="Web-{60D89399-F64E-4511-AB51-2BC5CEFD52B2}" dt="2022-11-15T04:27:30.784" v="17"/>
          <ac:grpSpMkLst>
            <pc:docMk/>
            <pc:sldMk cId="282932836" sldId="267"/>
            <ac:grpSpMk id="40" creationId="{17C4610E-9C18-467B-BF10-BE6A974CC364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27:30.784" v="17"/>
          <ac:grpSpMkLst>
            <pc:docMk/>
            <pc:sldMk cId="282932836" sldId="267"/>
            <ac:grpSpMk id="61" creationId="{A899734C-500F-4274-9854-8BFA14A1D7EE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27:30.784" v="17"/>
          <ac:grpSpMkLst>
            <pc:docMk/>
            <pc:sldMk cId="282932836" sldId="267"/>
            <ac:grpSpMk id="68" creationId="{874C0C03-1202-4DC9-BA33-998DDFB3FB89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27:30.784" v="17"/>
          <ac:grpSpMkLst>
            <pc:docMk/>
            <pc:sldMk cId="282932836" sldId="267"/>
            <ac:grpSpMk id="96" creationId="{9A517D76-CE12-47A5-BD95-9A8F05070B27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27:30.784" v="17"/>
          <ac:grpSpMkLst>
            <pc:docMk/>
            <pc:sldMk cId="282932836" sldId="267"/>
            <ac:grpSpMk id="117" creationId="{445D6626-A6F2-4475-922C-BE42D3365F27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27:30.784" v="17"/>
          <ac:grpSpMkLst>
            <pc:docMk/>
            <pc:sldMk cId="282932836" sldId="267"/>
            <ac:grpSpMk id="124" creationId="{D8E9CF54-0466-4261-9E62-0249E60E1886}"/>
          </ac:grpSpMkLst>
        </pc:grpChg>
        <pc:picChg chg="add mod">
          <ac:chgData name="Reyes Irrazabal, Joel Alejandro" userId="S::joreyesi@estudiantesunap.cl::7f9ef6b5-04bf-48d8-8f8e-8dd3f9d65631" providerId="AD" clId="Web-{60D89399-F64E-4511-AB51-2BC5CEFD52B2}" dt="2022-11-15T04:27:30.784" v="17"/>
          <ac:picMkLst>
            <pc:docMk/>
            <pc:sldMk cId="282932836" sldId="267"/>
            <ac:picMk id="3" creationId="{762A8E78-9C3E-09B8-9176-71D7FB066E6B}"/>
          </ac:picMkLst>
        </pc:picChg>
        <pc:picChg chg="add mod">
          <ac:chgData name="Reyes Irrazabal, Joel Alejandro" userId="S::joreyesi@estudiantesunap.cl::7f9ef6b5-04bf-48d8-8f8e-8dd3f9d65631" providerId="AD" clId="Web-{60D89399-F64E-4511-AB51-2BC5CEFD52B2}" dt="2022-11-15T04:27:30.784" v="17"/>
          <ac:picMkLst>
            <pc:docMk/>
            <pc:sldMk cId="282932836" sldId="267"/>
            <ac:picMk id="4" creationId="{C94F5505-0211-3509-C70E-4D8754C09101}"/>
          </ac:picMkLst>
        </pc:picChg>
      </pc:sldChg>
      <pc:sldChg chg="addSp delSp modSp">
        <pc:chgData name="Reyes Irrazabal, Joel Alejandro" userId="S::joreyesi@estudiantesunap.cl::7f9ef6b5-04bf-48d8-8f8e-8dd3f9d65631" providerId="AD" clId="Web-{60D89399-F64E-4511-AB51-2BC5CEFD52B2}" dt="2022-11-15T04:15:48.799" v="8"/>
        <pc:sldMkLst>
          <pc:docMk/>
          <pc:sldMk cId="2951562890" sldId="268"/>
        </pc:sldMkLst>
        <pc:spChg chg="mod">
          <ac:chgData name="Reyes Irrazabal, Joel Alejandro" userId="S::joreyesi@estudiantesunap.cl::7f9ef6b5-04bf-48d8-8f8e-8dd3f9d65631" providerId="AD" clId="Web-{60D89399-F64E-4511-AB51-2BC5CEFD52B2}" dt="2022-11-15T04:15:48.799" v="8"/>
          <ac:spMkLst>
            <pc:docMk/>
            <pc:sldMk cId="2951562890" sldId="268"/>
            <ac:spMk id="2" creationId="{84E337A7-1C8E-C24A-0AAC-2FE541AA9E16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15:48.799" v="8"/>
          <ac:spMkLst>
            <pc:docMk/>
            <pc:sldMk cId="2951562890" sldId="268"/>
            <ac:spMk id="66" creationId="{8334A2EF-69D9-41C1-9876-91D7FCF7C3C4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15:48.799" v="8"/>
          <ac:spMkLst>
            <pc:docMk/>
            <pc:sldMk cId="2951562890" sldId="268"/>
            <ac:spMk id="89" creationId="{C8CA0C52-5ACA-4F17-AA4A-312E0E110981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15:48.799" v="8"/>
          <ac:spMkLst>
            <pc:docMk/>
            <pc:sldMk cId="2951562890" sldId="268"/>
            <ac:spMk id="91" creationId="{4F37E7FB-7372-47E3-914E-7CF7E94B1C49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15:48.799" v="8"/>
          <ac:spMkLst>
            <pc:docMk/>
            <pc:sldMk cId="2951562890" sldId="268"/>
            <ac:spMk id="122" creationId="{5327CD12-A6CF-489C-ADCF-17D7E56C7B0A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15:48.799" v="8"/>
          <ac:spMkLst>
            <pc:docMk/>
            <pc:sldMk cId="2951562890" sldId="268"/>
            <ac:spMk id="149" creationId="{D2019510-1F68-48FE-8C72-905BF558266F}"/>
          </ac:spMkLst>
        </pc:spChg>
        <pc:grpChg chg="del">
          <ac:chgData name="Reyes Irrazabal, Joel Alejandro" userId="S::joreyesi@estudiantesunap.cl::7f9ef6b5-04bf-48d8-8f8e-8dd3f9d65631" providerId="AD" clId="Web-{60D89399-F64E-4511-AB51-2BC5CEFD52B2}" dt="2022-11-15T04:15:48.799" v="8"/>
          <ac:grpSpMkLst>
            <pc:docMk/>
            <pc:sldMk cId="2951562890" sldId="268"/>
            <ac:grpSpMk id="40" creationId="{17C4610E-9C18-467B-BF10-BE6A974CC364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15:48.799" v="8"/>
          <ac:grpSpMkLst>
            <pc:docMk/>
            <pc:sldMk cId="2951562890" sldId="268"/>
            <ac:grpSpMk id="61" creationId="{A899734C-500F-4274-9854-8BFA14A1D7EE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15:48.799" v="8"/>
          <ac:grpSpMkLst>
            <pc:docMk/>
            <pc:sldMk cId="2951562890" sldId="268"/>
            <ac:grpSpMk id="68" creationId="{874C0C03-1202-4DC9-BA33-998DDFB3FB89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15:48.799" v="8"/>
          <ac:grpSpMkLst>
            <pc:docMk/>
            <pc:sldMk cId="2951562890" sldId="268"/>
            <ac:grpSpMk id="96" creationId="{17C4610E-9C18-467B-BF10-BE6A974CC364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15:48.799" v="8"/>
          <ac:grpSpMkLst>
            <pc:docMk/>
            <pc:sldMk cId="2951562890" sldId="268"/>
            <ac:grpSpMk id="117" creationId="{A899734C-500F-4274-9854-8BFA14A1D7EE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15:48.799" v="8"/>
          <ac:grpSpMkLst>
            <pc:docMk/>
            <pc:sldMk cId="2951562890" sldId="268"/>
            <ac:grpSpMk id="124" creationId="{B4E48C8E-1009-4750-9630-436223C9EED4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15:48.799" v="8"/>
          <ac:grpSpMkLst>
            <pc:docMk/>
            <pc:sldMk cId="2951562890" sldId="268"/>
            <ac:grpSpMk id="145" creationId="{C7D38E5F-6E59-41DA-B3CA-6AD28BF6420F}"/>
          </ac:grpSpMkLst>
        </pc:grpChg>
        <pc:picChg chg="add mod">
          <ac:chgData name="Reyes Irrazabal, Joel Alejandro" userId="S::joreyesi@estudiantesunap.cl::7f9ef6b5-04bf-48d8-8f8e-8dd3f9d65631" providerId="AD" clId="Web-{60D89399-F64E-4511-AB51-2BC5CEFD52B2}" dt="2022-11-15T04:15:48.799" v="8"/>
          <ac:picMkLst>
            <pc:docMk/>
            <pc:sldMk cId="2951562890" sldId="268"/>
            <ac:picMk id="3" creationId="{53B7ED1A-BBFC-8196-111C-BF1C37F96F8D}"/>
          </ac:picMkLst>
        </pc:picChg>
      </pc:sldChg>
      <pc:sldChg chg="addSp delSp modSp">
        <pc:chgData name="Reyes Irrazabal, Joel Alejandro" userId="S::joreyesi@estudiantesunap.cl::7f9ef6b5-04bf-48d8-8f8e-8dd3f9d65631" providerId="AD" clId="Web-{60D89399-F64E-4511-AB51-2BC5CEFD52B2}" dt="2022-11-15T04:24:47.575" v="13"/>
        <pc:sldMkLst>
          <pc:docMk/>
          <pc:sldMk cId="2788607278" sldId="269"/>
        </pc:sldMkLst>
        <pc:spChg chg="mod">
          <ac:chgData name="Reyes Irrazabal, Joel Alejandro" userId="S::joreyesi@estudiantesunap.cl::7f9ef6b5-04bf-48d8-8f8e-8dd3f9d65631" providerId="AD" clId="Web-{60D89399-F64E-4511-AB51-2BC5CEFD52B2}" dt="2022-11-15T04:24:47.575" v="13"/>
          <ac:spMkLst>
            <pc:docMk/>
            <pc:sldMk cId="2788607278" sldId="269"/>
            <ac:spMk id="2" creationId="{84E337A7-1C8E-C24A-0AAC-2FE541AA9E16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24:47.575" v="13"/>
          <ac:spMkLst>
            <pc:docMk/>
            <pc:sldMk cId="2788607278" sldId="269"/>
            <ac:spMk id="66" creationId="{8334A2EF-69D9-41C1-9876-91D7FCF7C3C4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24:47.575" v="13"/>
          <ac:spMkLst>
            <pc:docMk/>
            <pc:sldMk cId="2788607278" sldId="269"/>
            <ac:spMk id="89" creationId="{C8CA0C52-5ACA-4F17-AA4A-312E0E110981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24:47.575" v="13"/>
          <ac:spMkLst>
            <pc:docMk/>
            <pc:sldMk cId="2788607278" sldId="269"/>
            <ac:spMk id="91" creationId="{4F37E7FB-7372-47E3-914E-7CF7E94B1C49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24:47.575" v="13"/>
          <ac:spMkLst>
            <pc:docMk/>
            <pc:sldMk cId="2788607278" sldId="269"/>
            <ac:spMk id="122" creationId="{8334A2EF-69D9-41C1-9876-91D7FCF7C3C4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24:47.575" v="13"/>
          <ac:spMkLst>
            <pc:docMk/>
            <pc:sldMk cId="2788607278" sldId="269"/>
            <ac:spMk id="145" creationId="{C8CA0C52-5ACA-4F17-AA4A-312E0E110981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24:47.575" v="13"/>
          <ac:spMkLst>
            <pc:docMk/>
            <pc:sldMk cId="2788607278" sldId="269"/>
            <ac:spMk id="147" creationId="{4F37E7FB-7372-47E3-914E-7CF7E94B1C49}"/>
          </ac:spMkLst>
        </pc:spChg>
        <pc:grpChg chg="del">
          <ac:chgData name="Reyes Irrazabal, Joel Alejandro" userId="S::joreyesi@estudiantesunap.cl::7f9ef6b5-04bf-48d8-8f8e-8dd3f9d65631" providerId="AD" clId="Web-{60D89399-F64E-4511-AB51-2BC5CEFD52B2}" dt="2022-11-15T04:24:47.575" v="13"/>
          <ac:grpSpMkLst>
            <pc:docMk/>
            <pc:sldMk cId="2788607278" sldId="269"/>
            <ac:grpSpMk id="40" creationId="{17C4610E-9C18-467B-BF10-BE6A974CC364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24:47.575" v="13"/>
          <ac:grpSpMkLst>
            <pc:docMk/>
            <pc:sldMk cId="2788607278" sldId="269"/>
            <ac:grpSpMk id="61" creationId="{A899734C-500F-4274-9854-8BFA14A1D7EE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24:47.575" v="13"/>
          <ac:grpSpMkLst>
            <pc:docMk/>
            <pc:sldMk cId="2788607278" sldId="269"/>
            <ac:grpSpMk id="68" creationId="{874C0C03-1202-4DC9-BA33-998DDFB3FB89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24:47.575" v="13"/>
          <ac:grpSpMkLst>
            <pc:docMk/>
            <pc:sldMk cId="2788607278" sldId="269"/>
            <ac:grpSpMk id="96" creationId="{2DAE3342-9DFC-49D4-B09C-25E310769317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24:47.575" v="13"/>
          <ac:grpSpMkLst>
            <pc:docMk/>
            <pc:sldMk cId="2788607278" sldId="269"/>
            <ac:grpSpMk id="117" creationId="{B54F73D8-62C2-4127-9D19-01219BBB9942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24:47.575" v="13"/>
          <ac:grpSpMkLst>
            <pc:docMk/>
            <pc:sldMk cId="2788607278" sldId="269"/>
            <ac:grpSpMk id="124" creationId="{874C0C03-1202-4DC9-BA33-998DDFB3FB89}"/>
          </ac:grpSpMkLst>
        </pc:grpChg>
        <pc:picChg chg="add mod">
          <ac:chgData name="Reyes Irrazabal, Joel Alejandro" userId="S::joreyesi@estudiantesunap.cl::7f9ef6b5-04bf-48d8-8f8e-8dd3f9d65631" providerId="AD" clId="Web-{60D89399-F64E-4511-AB51-2BC5CEFD52B2}" dt="2022-11-15T04:24:47.575" v="13"/>
          <ac:picMkLst>
            <pc:docMk/>
            <pc:sldMk cId="2788607278" sldId="269"/>
            <ac:picMk id="3" creationId="{43349D17-58BF-34E0-1D5A-CA0E80865E38}"/>
          </ac:picMkLst>
        </pc:picChg>
      </pc:sldChg>
    </pc:docChg>
  </pc:docChgLst>
  <pc:docChgLst>
    <pc:chgData name="Reyes Irrazabal, Joel Alejandro" userId="S::joreyesi@estudiantesunap.cl::7f9ef6b5-04bf-48d8-8f8e-8dd3f9d65631" providerId="AD" clId="Web-{5B230583-25C6-4EFF-9D11-C005D658F8B4}"/>
    <pc:docChg chg="modSld">
      <pc:chgData name="Reyes Irrazabal, Joel Alejandro" userId="S::joreyesi@estudiantesunap.cl::7f9ef6b5-04bf-48d8-8f8e-8dd3f9d65631" providerId="AD" clId="Web-{5B230583-25C6-4EFF-9D11-C005D658F8B4}" dt="2022-11-16T23:50:43.515" v="67"/>
      <pc:docMkLst>
        <pc:docMk/>
      </pc:docMkLst>
      <pc:sldChg chg="addSp delSp modSp">
        <pc:chgData name="Reyes Irrazabal, Joel Alejandro" userId="S::joreyesi@estudiantesunap.cl::7f9ef6b5-04bf-48d8-8f8e-8dd3f9d65631" providerId="AD" clId="Web-{5B230583-25C6-4EFF-9D11-C005D658F8B4}" dt="2022-11-16T23:49:10.372" v="49"/>
        <pc:sldMkLst>
          <pc:docMk/>
          <pc:sldMk cId="2850492345" sldId="263"/>
        </pc:sldMkLst>
        <pc:spChg chg="mod">
          <ac:chgData name="Reyes Irrazabal, Joel Alejandro" userId="S::joreyesi@estudiantesunap.cl::7f9ef6b5-04bf-48d8-8f8e-8dd3f9d65631" providerId="AD" clId="Web-{5B230583-25C6-4EFF-9D11-C005D658F8B4}" dt="2022-11-16T23:49:10.372" v="49"/>
          <ac:spMkLst>
            <pc:docMk/>
            <pc:sldMk cId="2850492345" sldId="263"/>
            <ac:spMk id="2" creationId="{84E337A7-1C8E-C24A-0AAC-2FE541AA9E16}"/>
          </ac:spMkLst>
        </pc:spChg>
        <pc:spChg chg="add mod">
          <ac:chgData name="Reyes Irrazabal, Joel Alejandro" userId="S::joreyesi@estudiantesunap.cl::7f9ef6b5-04bf-48d8-8f8e-8dd3f9d65631" providerId="AD" clId="Web-{5B230583-25C6-4EFF-9D11-C005D658F8B4}" dt="2022-11-16T23:49:10.372" v="49"/>
          <ac:spMkLst>
            <pc:docMk/>
            <pc:sldMk cId="2850492345" sldId="263"/>
            <ac:spMk id="4" creationId="{98861A3E-AA84-7A0D-1C48-7853C7B38EFA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9:10.372" v="49"/>
          <ac:spMkLst>
            <pc:docMk/>
            <pc:sldMk cId="2850492345" sldId="263"/>
            <ac:spMk id="122" creationId="{34DD805B-2A7B-4ADA-9C4D-E0C9F192DBB3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9:10.372" v="49"/>
          <ac:spMkLst>
            <pc:docMk/>
            <pc:sldMk cId="2850492345" sldId="263"/>
            <ac:spMk id="150" creationId="{9BF6EDB4-B4ED-4900-9E38-A7AE0EEEEA1F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8:58.402" v="46"/>
          <ac:spMkLst>
            <pc:docMk/>
            <pc:sldMk cId="2850492345" sldId="263"/>
            <ac:spMk id="155" creationId="{68293B96-AC95-4F91-A6A1-F5B9EBA75AD2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8:58.402" v="46"/>
          <ac:spMkLst>
            <pc:docMk/>
            <pc:sldMk cId="2850492345" sldId="263"/>
            <ac:spMk id="180" creationId="{7D51DB48-98D5-49DE-AD5F-8A9734357E11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8:58.402" v="46"/>
          <ac:spMkLst>
            <pc:docMk/>
            <pc:sldMk cId="2850492345" sldId="263"/>
            <ac:spMk id="182" creationId="{863FD0EB-DDF9-4169-BF2D-2A00FD515259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8:58.402" v="46"/>
          <ac:spMkLst>
            <pc:docMk/>
            <pc:sldMk cId="2850492345" sldId="263"/>
            <ac:spMk id="184" creationId="{FEFC8BAE-02F8-41B1-A078-FC60092F7F2C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8:58.402" v="46"/>
          <ac:spMkLst>
            <pc:docMk/>
            <pc:sldMk cId="2850492345" sldId="263"/>
            <ac:spMk id="186" creationId="{94ABDF8E-2BF0-41B8-A658-ECB324D9E1C3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9:10.356" v="48"/>
          <ac:spMkLst>
            <pc:docMk/>
            <pc:sldMk cId="2850492345" sldId="263"/>
            <ac:spMk id="188" creationId="{828D1E49-2A21-4A83-A0E0-FB1597B4B2ED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9:10.356" v="48"/>
          <ac:spMkLst>
            <pc:docMk/>
            <pc:sldMk cId="2850492345" sldId="263"/>
            <ac:spMk id="190" creationId="{E972DE0D-2E53-4159-ABD3-C601524262C2}"/>
          </ac:spMkLst>
        </pc:spChg>
        <pc:spChg chg="add">
          <ac:chgData name="Reyes Irrazabal, Joel Alejandro" userId="S::joreyesi@estudiantesunap.cl::7f9ef6b5-04bf-48d8-8f8e-8dd3f9d65631" providerId="AD" clId="Web-{5B230583-25C6-4EFF-9D11-C005D658F8B4}" dt="2022-11-16T23:49:10.372" v="49"/>
          <ac:spMkLst>
            <pc:docMk/>
            <pc:sldMk cId="2850492345" sldId="263"/>
            <ac:spMk id="192" creationId="{398E8958-A0BD-4366-8F61-3A496C51CD60}"/>
          </ac:spMkLst>
        </pc:spChg>
        <pc:spChg chg="add">
          <ac:chgData name="Reyes Irrazabal, Joel Alejandro" userId="S::joreyesi@estudiantesunap.cl::7f9ef6b5-04bf-48d8-8f8e-8dd3f9d65631" providerId="AD" clId="Web-{5B230583-25C6-4EFF-9D11-C005D658F8B4}" dt="2022-11-16T23:49:10.372" v="49"/>
          <ac:spMkLst>
            <pc:docMk/>
            <pc:sldMk cId="2850492345" sldId="263"/>
            <ac:spMk id="194" creationId="{1429180E-866D-447C-A170-484000E48972}"/>
          </ac:spMkLst>
        </pc:spChg>
        <pc:spChg chg="add">
          <ac:chgData name="Reyes Irrazabal, Joel Alejandro" userId="S::joreyesi@estudiantesunap.cl::7f9ef6b5-04bf-48d8-8f8e-8dd3f9d65631" providerId="AD" clId="Web-{5B230583-25C6-4EFF-9D11-C005D658F8B4}" dt="2022-11-16T23:49:10.372" v="49"/>
          <ac:spMkLst>
            <pc:docMk/>
            <pc:sldMk cId="2850492345" sldId="263"/>
            <ac:spMk id="195" creationId="{FEE51AA4-287D-4CB8-8CD4-D6986106F43C}"/>
          </ac:spMkLst>
        </pc:spChg>
        <pc:spChg chg="add">
          <ac:chgData name="Reyes Irrazabal, Joel Alejandro" userId="S::joreyesi@estudiantesunap.cl::7f9ef6b5-04bf-48d8-8f8e-8dd3f9d65631" providerId="AD" clId="Web-{5B230583-25C6-4EFF-9D11-C005D658F8B4}" dt="2022-11-16T23:49:10.372" v="49"/>
          <ac:spMkLst>
            <pc:docMk/>
            <pc:sldMk cId="2850492345" sldId="263"/>
            <ac:spMk id="196" creationId="{0177ACA7-E71A-4888-9EBD-074801D881CC}"/>
          </ac:spMkLst>
        </pc:spChg>
        <pc:spChg chg="add">
          <ac:chgData name="Reyes Irrazabal, Joel Alejandro" userId="S::joreyesi@estudiantesunap.cl::7f9ef6b5-04bf-48d8-8f8e-8dd3f9d65631" providerId="AD" clId="Web-{5B230583-25C6-4EFF-9D11-C005D658F8B4}" dt="2022-11-16T23:49:10.372" v="49"/>
          <ac:spMkLst>
            <pc:docMk/>
            <pc:sldMk cId="2850492345" sldId="263"/>
            <ac:spMk id="197" creationId="{B2DF6337-9683-4A06-B3D5-CB22C7F4F2BE}"/>
          </ac:spMkLst>
        </pc:spChg>
        <pc:grpChg chg="add del">
          <ac:chgData name="Reyes Irrazabal, Joel Alejandro" userId="S::joreyesi@estudiantesunap.cl::7f9ef6b5-04bf-48d8-8f8e-8dd3f9d65631" providerId="AD" clId="Web-{5B230583-25C6-4EFF-9D11-C005D658F8B4}" dt="2022-11-16T23:49:10.372" v="49"/>
          <ac:grpSpMkLst>
            <pc:docMk/>
            <pc:sldMk cId="2850492345" sldId="263"/>
            <ac:grpSpMk id="96" creationId="{17C4610E-9C18-467B-BF10-BE6A974CC364}"/>
          </ac:grpSpMkLst>
        </pc:grpChg>
        <pc:grpChg chg="add del">
          <ac:chgData name="Reyes Irrazabal, Joel Alejandro" userId="S::joreyesi@estudiantesunap.cl::7f9ef6b5-04bf-48d8-8f8e-8dd3f9d65631" providerId="AD" clId="Web-{5B230583-25C6-4EFF-9D11-C005D658F8B4}" dt="2022-11-16T23:49:10.372" v="49"/>
          <ac:grpSpMkLst>
            <pc:docMk/>
            <pc:sldMk cId="2850492345" sldId="263"/>
            <ac:grpSpMk id="117" creationId="{A899734C-500F-4274-9854-8BFA14A1D7EE}"/>
          </ac:grpSpMkLst>
        </pc:grpChg>
        <pc:grpChg chg="add del">
          <ac:chgData name="Reyes Irrazabal, Joel Alejandro" userId="S::joreyesi@estudiantesunap.cl::7f9ef6b5-04bf-48d8-8f8e-8dd3f9d65631" providerId="AD" clId="Web-{5B230583-25C6-4EFF-9D11-C005D658F8B4}" dt="2022-11-16T23:49:10.372" v="49"/>
          <ac:grpSpMkLst>
            <pc:docMk/>
            <pc:sldMk cId="2850492345" sldId="263"/>
            <ac:grpSpMk id="124" creationId="{C664A566-6D08-4E84-9708-4916A20016FF}"/>
          </ac:grpSpMkLst>
        </pc:grpChg>
        <pc:grpChg chg="add del">
          <ac:chgData name="Reyes Irrazabal, Joel Alejandro" userId="S::joreyesi@estudiantesunap.cl::7f9ef6b5-04bf-48d8-8f8e-8dd3f9d65631" providerId="AD" clId="Web-{5B230583-25C6-4EFF-9D11-C005D658F8B4}" dt="2022-11-16T23:49:10.372" v="49"/>
          <ac:grpSpMkLst>
            <pc:docMk/>
            <pc:sldMk cId="2850492345" sldId="263"/>
            <ac:grpSpMk id="145" creationId="{B83678BA-0A50-4D51-9E9E-08BB66F83C37}"/>
          </ac:grpSpMkLst>
        </pc:grpChg>
        <pc:grpChg chg="add del">
          <ac:chgData name="Reyes Irrazabal, Joel Alejandro" userId="S::joreyesi@estudiantesunap.cl::7f9ef6b5-04bf-48d8-8f8e-8dd3f9d65631" providerId="AD" clId="Web-{5B230583-25C6-4EFF-9D11-C005D658F8B4}" dt="2022-11-16T23:48:58.402" v="46"/>
          <ac:grpSpMkLst>
            <pc:docMk/>
            <pc:sldMk cId="2850492345" sldId="263"/>
            <ac:grpSpMk id="157" creationId="{44F5C13C-7597-47EF-A60E-E0483B59156B}"/>
          </ac:grpSpMkLst>
        </pc:grpChg>
        <pc:grpChg chg="add del">
          <ac:chgData name="Reyes Irrazabal, Joel Alejandro" userId="S::joreyesi@estudiantesunap.cl::7f9ef6b5-04bf-48d8-8f8e-8dd3f9d65631" providerId="AD" clId="Web-{5B230583-25C6-4EFF-9D11-C005D658F8B4}" dt="2022-11-16T23:49:10.356" v="48"/>
          <ac:grpSpMkLst>
            <pc:docMk/>
            <pc:sldMk cId="2850492345" sldId="263"/>
            <ac:grpSpMk id="189" creationId="{088B852E-5494-418B-A833-75CF016A9E20}"/>
          </ac:grpSpMkLst>
        </pc:grpChg>
        <pc:grpChg chg="add">
          <ac:chgData name="Reyes Irrazabal, Joel Alejandro" userId="S::joreyesi@estudiantesunap.cl::7f9ef6b5-04bf-48d8-8f8e-8dd3f9d65631" providerId="AD" clId="Web-{5B230583-25C6-4EFF-9D11-C005D658F8B4}" dt="2022-11-16T23:49:10.372" v="49"/>
          <ac:grpSpMkLst>
            <pc:docMk/>
            <pc:sldMk cId="2850492345" sldId="263"/>
            <ac:grpSpMk id="193" creationId="{D445862C-E73D-4EFB-9DD5-8A5E3473E113}"/>
          </ac:grpSpMkLst>
        </pc:grpChg>
        <pc:picChg chg="mod ord">
          <ac:chgData name="Reyes Irrazabal, Joel Alejandro" userId="S::joreyesi@estudiantesunap.cl::7f9ef6b5-04bf-48d8-8f8e-8dd3f9d65631" providerId="AD" clId="Web-{5B230583-25C6-4EFF-9D11-C005D658F8B4}" dt="2022-11-16T23:49:10.372" v="49"/>
          <ac:picMkLst>
            <pc:docMk/>
            <pc:sldMk cId="2850492345" sldId="263"/>
            <ac:picMk id="3" creationId="{87069947-4A39-B20C-5ADE-9B8460157FFB}"/>
          </ac:picMkLst>
        </pc:picChg>
      </pc:sldChg>
      <pc:sldChg chg="addSp delSp modSp mod setClrOvrMap">
        <pc:chgData name="Reyes Irrazabal, Joel Alejandro" userId="S::joreyesi@estudiantesunap.cl::7f9ef6b5-04bf-48d8-8f8e-8dd3f9d65631" providerId="AD" clId="Web-{5B230583-25C6-4EFF-9D11-C005D658F8B4}" dt="2022-11-16T23:45:50.990" v="20"/>
        <pc:sldMkLst>
          <pc:docMk/>
          <pc:sldMk cId="3787546889" sldId="265"/>
        </pc:sldMkLst>
        <pc:spChg chg="mod">
          <ac:chgData name="Reyes Irrazabal, Joel Alejandro" userId="S::joreyesi@estudiantesunap.cl::7f9ef6b5-04bf-48d8-8f8e-8dd3f9d65631" providerId="AD" clId="Web-{5B230583-25C6-4EFF-9D11-C005D658F8B4}" dt="2022-11-16T23:45:50.990" v="19"/>
          <ac:spMkLst>
            <pc:docMk/>
            <pc:sldMk cId="3787546889" sldId="265"/>
            <ac:spMk id="2" creationId="{84E337A7-1C8E-C24A-0AAC-2FE541AA9E16}"/>
          </ac:spMkLst>
        </pc:spChg>
        <pc:spChg chg="add mod">
          <ac:chgData name="Reyes Irrazabal, Joel Alejandro" userId="S::joreyesi@estudiantesunap.cl::7f9ef6b5-04bf-48d8-8f8e-8dd3f9d65631" providerId="AD" clId="Web-{5B230583-25C6-4EFF-9D11-C005D658F8B4}" dt="2022-11-16T23:45:50.990" v="19"/>
          <ac:spMkLst>
            <pc:docMk/>
            <pc:sldMk cId="3787546889" sldId="265"/>
            <ac:spMk id="4" creationId="{A426DDD6-A014-B718-F35A-C24FB37D0B86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33.411" v="15"/>
          <ac:spMkLst>
            <pc:docMk/>
            <pc:sldMk cId="3787546889" sldId="265"/>
            <ac:spMk id="122" creationId="{FD8F1113-2E3C-46E3-B54F-B7F421EEFD11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33.411" v="15"/>
          <ac:spMkLst>
            <pc:docMk/>
            <pc:sldMk cId="3787546889" sldId="265"/>
            <ac:spMk id="124" creationId="{B54A4D14-513F-4121-92D3-5CCB46896211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33.411" v="15"/>
          <ac:spMkLst>
            <pc:docMk/>
            <pc:sldMk cId="3787546889" sldId="265"/>
            <ac:spMk id="126" creationId="{6C3411F1-AD17-499D-AFEF-2F300F6DF0F3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33.411" v="15"/>
          <ac:spMkLst>
            <pc:docMk/>
            <pc:sldMk cId="3787546889" sldId="265"/>
            <ac:spMk id="128" creationId="{60BF2CBE-B1E9-4C42-89DC-C35E4E651648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33.411" v="15"/>
          <ac:spMkLst>
            <pc:docMk/>
            <pc:sldMk cId="3787546889" sldId="265"/>
            <ac:spMk id="130" creationId="{72C95A87-DCDB-41C4-B774-744B3ECBE8CB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33.411" v="15"/>
          <ac:spMkLst>
            <pc:docMk/>
            <pc:sldMk cId="3787546889" sldId="265"/>
            <ac:spMk id="132" creationId="{BCB97515-32FF-43A6-A51C-B140193ABB66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33.411" v="15"/>
          <ac:spMkLst>
            <pc:docMk/>
            <pc:sldMk cId="3787546889" sldId="265"/>
            <ac:spMk id="134" creationId="{9C6379D3-7045-4B76-9409-6D23D753D054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33.411" v="15"/>
          <ac:spMkLst>
            <pc:docMk/>
            <pc:sldMk cId="3787546889" sldId="265"/>
            <ac:spMk id="136" creationId="{61B1C1DE-4201-4989-BE65-41ADC2472550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33.411" v="15"/>
          <ac:spMkLst>
            <pc:docMk/>
            <pc:sldMk cId="3787546889" sldId="265"/>
            <ac:spMk id="138" creationId="{806398CC-D327-4E06-838C-31119BD56F81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33.411" v="15"/>
          <ac:spMkLst>
            <pc:docMk/>
            <pc:sldMk cId="3787546889" sldId="265"/>
            <ac:spMk id="140" creationId="{70A741CC-E736-448A-A94E-5C8BB9711DCD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33.411" v="15"/>
          <ac:spMkLst>
            <pc:docMk/>
            <pc:sldMk cId="3787546889" sldId="265"/>
            <ac:spMk id="142" creationId="{7C324CDD-B30F-47DD-8627-E2171D5E8399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33.411" v="15"/>
          <ac:spMkLst>
            <pc:docMk/>
            <pc:sldMk cId="3787546889" sldId="265"/>
            <ac:spMk id="144" creationId="{79C8D19E-E3D6-45A6-BCA2-5918A37D7ACC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33.411" v="15"/>
          <ac:spMkLst>
            <pc:docMk/>
            <pc:sldMk cId="3787546889" sldId="265"/>
            <ac:spMk id="146" creationId="{43280283-E04A-43CA-BFA1-F285486A2F00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33.411" v="15"/>
          <ac:spMkLst>
            <pc:docMk/>
            <pc:sldMk cId="3787546889" sldId="265"/>
            <ac:spMk id="148" creationId="{38328CB6-0FC5-4AEA-BC7E-489267CB6F19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33.411" v="15"/>
          <ac:spMkLst>
            <pc:docMk/>
            <pc:sldMk cId="3787546889" sldId="265"/>
            <ac:spMk id="150" creationId="{138AF5D2-3A9C-4E8F-B879-36865366A1D5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33.396" v="14"/>
          <ac:spMkLst>
            <pc:docMk/>
            <pc:sldMk cId="3787546889" sldId="265"/>
            <ac:spMk id="155" creationId="{48CAE4AE-A9DF-45AF-9A9C-1712BC63418E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33.396" v="14"/>
          <ac:spMkLst>
            <pc:docMk/>
            <pc:sldMk cId="3787546889" sldId="265"/>
            <ac:spMk id="180" creationId="{E972DE0D-2E53-4159-ABD3-C601524262C2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50.990" v="20"/>
          <ac:spMkLst>
            <pc:docMk/>
            <pc:sldMk cId="3787546889" sldId="265"/>
            <ac:spMk id="182" creationId="{48CAE4AE-A9DF-45AF-9A9C-1712BC63418E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50.990" v="20"/>
          <ac:spMkLst>
            <pc:docMk/>
            <pc:sldMk cId="3787546889" sldId="265"/>
            <ac:spMk id="184" creationId="{E972DE0D-2E53-4159-ABD3-C601524262C2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50.990" v="19"/>
          <ac:spMkLst>
            <pc:docMk/>
            <pc:sldMk cId="3787546889" sldId="265"/>
            <ac:spMk id="189" creationId="{A3BAF07C-C39E-42EB-BB22-8D46691D9735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50.990" v="19"/>
          <ac:spMkLst>
            <pc:docMk/>
            <pc:sldMk cId="3787546889" sldId="265"/>
            <ac:spMk id="212" creationId="{44C110BA-81E8-4247-853A-5F2B93E92E46}"/>
          </ac:spMkLst>
        </pc:spChg>
        <pc:spChg chg="add">
          <ac:chgData name="Reyes Irrazabal, Joel Alejandro" userId="S::joreyesi@estudiantesunap.cl::7f9ef6b5-04bf-48d8-8f8e-8dd3f9d65631" providerId="AD" clId="Web-{5B230583-25C6-4EFF-9D11-C005D658F8B4}" dt="2022-11-16T23:45:50.990" v="20"/>
          <ac:spMkLst>
            <pc:docMk/>
            <pc:sldMk cId="3787546889" sldId="265"/>
            <ac:spMk id="214" creationId="{E972DE0D-2E53-4159-ABD3-C601524262C2}"/>
          </ac:spMkLst>
        </pc:spChg>
        <pc:spChg chg="add">
          <ac:chgData name="Reyes Irrazabal, Joel Alejandro" userId="S::joreyesi@estudiantesunap.cl::7f9ef6b5-04bf-48d8-8f8e-8dd3f9d65631" providerId="AD" clId="Web-{5B230583-25C6-4EFF-9D11-C005D658F8B4}" dt="2022-11-16T23:45:50.990" v="20"/>
          <ac:spMkLst>
            <pc:docMk/>
            <pc:sldMk cId="3787546889" sldId="265"/>
            <ac:spMk id="215" creationId="{48CAE4AE-A9DF-45AF-9A9C-1712BC63418E}"/>
          </ac:spMkLst>
        </pc:spChg>
        <pc:grpChg chg="add del">
          <ac:chgData name="Reyes Irrazabal, Joel Alejandro" userId="S::joreyesi@estudiantesunap.cl::7f9ef6b5-04bf-48d8-8f8e-8dd3f9d65631" providerId="AD" clId="Web-{5B230583-25C6-4EFF-9D11-C005D658F8B4}" dt="2022-11-16T23:45:33.411" v="15"/>
          <ac:grpSpMkLst>
            <pc:docMk/>
            <pc:sldMk cId="3787546889" sldId="265"/>
            <ac:grpSpMk id="96" creationId="{2DAE3342-9DFC-49D4-B09C-25E310769317}"/>
          </ac:grpSpMkLst>
        </pc:grpChg>
        <pc:grpChg chg="add del">
          <ac:chgData name="Reyes Irrazabal, Joel Alejandro" userId="S::joreyesi@estudiantesunap.cl::7f9ef6b5-04bf-48d8-8f8e-8dd3f9d65631" providerId="AD" clId="Web-{5B230583-25C6-4EFF-9D11-C005D658F8B4}" dt="2022-11-16T23:45:33.411" v="15"/>
          <ac:grpSpMkLst>
            <pc:docMk/>
            <pc:sldMk cId="3787546889" sldId="265"/>
            <ac:grpSpMk id="117" creationId="{B54F73D8-62C2-4127-9D19-01219BBB9942}"/>
          </ac:grpSpMkLst>
        </pc:grpChg>
        <pc:grpChg chg="add del">
          <ac:chgData name="Reyes Irrazabal, Joel Alejandro" userId="S::joreyesi@estudiantesunap.cl::7f9ef6b5-04bf-48d8-8f8e-8dd3f9d65631" providerId="AD" clId="Web-{5B230583-25C6-4EFF-9D11-C005D658F8B4}" dt="2022-11-16T23:45:33.396" v="14"/>
          <ac:grpSpMkLst>
            <pc:docMk/>
            <pc:sldMk cId="3787546889" sldId="265"/>
            <ac:grpSpMk id="157" creationId="{6C272060-BC98-4C91-A58F-4DFEC566CF7F}"/>
          </ac:grpSpMkLst>
        </pc:grpChg>
        <pc:grpChg chg="add del">
          <ac:chgData name="Reyes Irrazabal, Joel Alejandro" userId="S::joreyesi@estudiantesunap.cl::7f9ef6b5-04bf-48d8-8f8e-8dd3f9d65631" providerId="AD" clId="Web-{5B230583-25C6-4EFF-9D11-C005D658F8B4}" dt="2022-11-16T23:45:50.990" v="20"/>
          <ac:grpSpMkLst>
            <pc:docMk/>
            <pc:sldMk cId="3787546889" sldId="265"/>
            <ac:grpSpMk id="183" creationId="{6C272060-BC98-4C91-A58F-4DFEC566CF7F}"/>
          </ac:grpSpMkLst>
        </pc:grpChg>
        <pc:grpChg chg="add del">
          <ac:chgData name="Reyes Irrazabal, Joel Alejandro" userId="S::joreyesi@estudiantesunap.cl::7f9ef6b5-04bf-48d8-8f8e-8dd3f9d65631" providerId="AD" clId="Web-{5B230583-25C6-4EFF-9D11-C005D658F8B4}" dt="2022-11-16T23:45:50.990" v="19"/>
          <ac:grpSpMkLst>
            <pc:docMk/>
            <pc:sldMk cId="3787546889" sldId="265"/>
            <ac:grpSpMk id="191" creationId="{D8E9CF54-0466-4261-9E62-0249E60E1886}"/>
          </ac:grpSpMkLst>
        </pc:grpChg>
        <pc:grpChg chg="add">
          <ac:chgData name="Reyes Irrazabal, Joel Alejandro" userId="S::joreyesi@estudiantesunap.cl::7f9ef6b5-04bf-48d8-8f8e-8dd3f9d65631" providerId="AD" clId="Web-{5B230583-25C6-4EFF-9D11-C005D658F8B4}" dt="2022-11-16T23:45:50.990" v="20"/>
          <ac:grpSpMkLst>
            <pc:docMk/>
            <pc:sldMk cId="3787546889" sldId="265"/>
            <ac:grpSpMk id="216" creationId="{6C272060-BC98-4C91-A58F-4DFEC566CF7F}"/>
          </ac:grpSpMkLst>
        </pc:grpChg>
        <pc:picChg chg="mod">
          <ac:chgData name="Reyes Irrazabal, Joel Alejandro" userId="S::joreyesi@estudiantesunap.cl::7f9ef6b5-04bf-48d8-8f8e-8dd3f9d65631" providerId="AD" clId="Web-{5B230583-25C6-4EFF-9D11-C005D658F8B4}" dt="2022-11-16T23:45:50.990" v="20"/>
          <ac:picMkLst>
            <pc:docMk/>
            <pc:sldMk cId="3787546889" sldId="265"/>
            <ac:picMk id="3" creationId="{AE373002-5491-F05C-CCC0-D47929BC420C}"/>
          </ac:picMkLst>
        </pc:picChg>
      </pc:sldChg>
      <pc:sldChg chg="addSp delSp modSp mod setClrOvrMap">
        <pc:chgData name="Reyes Irrazabal, Joel Alejandro" userId="S::joreyesi@estudiantesunap.cl::7f9ef6b5-04bf-48d8-8f8e-8dd3f9d65631" providerId="AD" clId="Web-{5B230583-25C6-4EFF-9D11-C005D658F8B4}" dt="2022-11-16T23:50:43.515" v="67"/>
        <pc:sldMkLst>
          <pc:docMk/>
          <pc:sldMk cId="161742017" sldId="266"/>
        </pc:sldMkLst>
        <pc:spChg chg="mod">
          <ac:chgData name="Reyes Irrazabal, Joel Alejandro" userId="S::joreyesi@estudiantesunap.cl::7f9ef6b5-04bf-48d8-8f8e-8dd3f9d65631" providerId="AD" clId="Web-{5B230583-25C6-4EFF-9D11-C005D658F8B4}" dt="2022-11-16T23:50:43.515" v="67"/>
          <ac:spMkLst>
            <pc:docMk/>
            <pc:sldMk cId="161742017" sldId="266"/>
            <ac:spMk id="2" creationId="{84E337A7-1C8E-C24A-0AAC-2FE541AA9E16}"/>
          </ac:spMkLst>
        </pc:spChg>
        <pc:spChg chg="add mod">
          <ac:chgData name="Reyes Irrazabal, Joel Alejandro" userId="S::joreyesi@estudiantesunap.cl::7f9ef6b5-04bf-48d8-8f8e-8dd3f9d65631" providerId="AD" clId="Web-{5B230583-25C6-4EFF-9D11-C005D658F8B4}" dt="2022-11-16T23:50:43.515" v="67"/>
          <ac:spMkLst>
            <pc:docMk/>
            <pc:sldMk cId="161742017" sldId="266"/>
            <ac:spMk id="4" creationId="{AB797F5F-278A-1D11-225B-ABD414C09908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50:43.515" v="67"/>
          <ac:spMkLst>
            <pc:docMk/>
            <pc:sldMk cId="161742017" sldId="266"/>
            <ac:spMk id="122" creationId="{FD8F1113-2E3C-46E3-B54F-B7F421EEFD11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50:43.515" v="67"/>
          <ac:spMkLst>
            <pc:docMk/>
            <pc:sldMk cId="161742017" sldId="266"/>
            <ac:spMk id="145" creationId="{4F37E7FB-7372-47E3-914E-7CF7E94B1C49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50:43.515" v="67"/>
          <ac:spMkLst>
            <pc:docMk/>
            <pc:sldMk cId="161742017" sldId="266"/>
            <ac:spMk id="147" creationId="{16E168E2-3256-43A5-9298-9E5A6AE8F736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50:32.062" v="62"/>
          <ac:spMkLst>
            <pc:docMk/>
            <pc:sldMk cId="161742017" sldId="266"/>
            <ac:spMk id="152" creationId="{7CC9829A-26F6-4595-8608-1A9F57DA7504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50:39.859" v="64"/>
          <ac:spMkLst>
            <pc:docMk/>
            <pc:sldMk cId="161742017" sldId="266"/>
            <ac:spMk id="175" creationId="{44C110BA-81E8-4247-853A-5F2B93E92E46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50:39.859" v="64"/>
          <ac:spMkLst>
            <pc:docMk/>
            <pc:sldMk cId="161742017" sldId="266"/>
            <ac:spMk id="182" creationId="{A3BAF07C-C39E-42EB-BB22-8D46691D9735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50:43.500" v="66"/>
          <ac:spMkLst>
            <pc:docMk/>
            <pc:sldMk cId="161742017" sldId="266"/>
            <ac:spMk id="185" creationId="{48CAE4AE-A9DF-45AF-9A9C-1712BC63418E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50:43.500" v="66"/>
          <ac:spMkLst>
            <pc:docMk/>
            <pc:sldMk cId="161742017" sldId="266"/>
            <ac:spMk id="188" creationId="{E972DE0D-2E53-4159-ABD3-C601524262C2}"/>
          </ac:spMkLst>
        </pc:spChg>
        <pc:spChg chg="add">
          <ac:chgData name="Reyes Irrazabal, Joel Alejandro" userId="S::joreyesi@estudiantesunap.cl::7f9ef6b5-04bf-48d8-8f8e-8dd3f9d65631" providerId="AD" clId="Web-{5B230583-25C6-4EFF-9D11-C005D658F8B4}" dt="2022-11-16T23:50:43.515" v="67"/>
          <ac:spMkLst>
            <pc:docMk/>
            <pc:sldMk cId="161742017" sldId="266"/>
            <ac:spMk id="190" creationId="{828D1E49-2A21-4A83-A0E0-FB1597B4B2ED}"/>
          </ac:spMkLst>
        </pc:spChg>
        <pc:spChg chg="add">
          <ac:chgData name="Reyes Irrazabal, Joel Alejandro" userId="S::joreyesi@estudiantesunap.cl::7f9ef6b5-04bf-48d8-8f8e-8dd3f9d65631" providerId="AD" clId="Web-{5B230583-25C6-4EFF-9D11-C005D658F8B4}" dt="2022-11-16T23:50:43.515" v="67"/>
          <ac:spMkLst>
            <pc:docMk/>
            <pc:sldMk cId="161742017" sldId="266"/>
            <ac:spMk id="193" creationId="{E972DE0D-2E53-4159-ABD3-C601524262C2}"/>
          </ac:spMkLst>
        </pc:spChg>
        <pc:grpChg chg="add del">
          <ac:chgData name="Reyes Irrazabal, Joel Alejandro" userId="S::joreyesi@estudiantesunap.cl::7f9ef6b5-04bf-48d8-8f8e-8dd3f9d65631" providerId="AD" clId="Web-{5B230583-25C6-4EFF-9D11-C005D658F8B4}" dt="2022-11-16T23:50:43.515" v="67"/>
          <ac:grpSpMkLst>
            <pc:docMk/>
            <pc:sldMk cId="161742017" sldId="266"/>
            <ac:grpSpMk id="96" creationId="{17C4610E-9C18-467B-BF10-BE6A974CC364}"/>
          </ac:grpSpMkLst>
        </pc:grpChg>
        <pc:grpChg chg="add del">
          <ac:chgData name="Reyes Irrazabal, Joel Alejandro" userId="S::joreyesi@estudiantesunap.cl::7f9ef6b5-04bf-48d8-8f8e-8dd3f9d65631" providerId="AD" clId="Web-{5B230583-25C6-4EFF-9D11-C005D658F8B4}" dt="2022-11-16T23:50:43.515" v="67"/>
          <ac:grpSpMkLst>
            <pc:docMk/>
            <pc:sldMk cId="161742017" sldId="266"/>
            <ac:grpSpMk id="117" creationId="{A899734C-500F-4274-9854-8BFA14A1D7EE}"/>
          </ac:grpSpMkLst>
        </pc:grpChg>
        <pc:grpChg chg="add del">
          <ac:chgData name="Reyes Irrazabal, Joel Alejandro" userId="S::joreyesi@estudiantesunap.cl::7f9ef6b5-04bf-48d8-8f8e-8dd3f9d65631" providerId="AD" clId="Web-{5B230583-25C6-4EFF-9D11-C005D658F8B4}" dt="2022-11-16T23:50:43.515" v="67"/>
          <ac:grpSpMkLst>
            <pc:docMk/>
            <pc:sldMk cId="161742017" sldId="266"/>
            <ac:grpSpMk id="124" creationId="{465DDECC-A11E-434E-87B2-8997CD3832FD}"/>
          </ac:grpSpMkLst>
        </pc:grpChg>
        <pc:grpChg chg="add del">
          <ac:chgData name="Reyes Irrazabal, Joel Alejandro" userId="S::joreyesi@estudiantesunap.cl::7f9ef6b5-04bf-48d8-8f8e-8dd3f9d65631" providerId="AD" clId="Web-{5B230583-25C6-4EFF-9D11-C005D658F8B4}" dt="2022-11-16T23:50:32.062" v="62"/>
          <ac:grpSpMkLst>
            <pc:docMk/>
            <pc:sldMk cId="161742017" sldId="266"/>
            <ac:grpSpMk id="154" creationId="{75343792-FB15-4868-8582-6FB07FD06552}"/>
          </ac:grpSpMkLst>
        </pc:grpChg>
        <pc:grpChg chg="add del">
          <ac:chgData name="Reyes Irrazabal, Joel Alejandro" userId="S::joreyesi@estudiantesunap.cl::7f9ef6b5-04bf-48d8-8f8e-8dd3f9d65631" providerId="AD" clId="Web-{5B230583-25C6-4EFF-9D11-C005D658F8B4}" dt="2022-11-16T23:50:32.062" v="62"/>
          <ac:grpSpMkLst>
            <pc:docMk/>
            <pc:sldMk cId="161742017" sldId="266"/>
            <ac:grpSpMk id="177" creationId="{F594A2EF-2FF2-48A2-91C9-02790030750B}"/>
          </ac:grpSpMkLst>
        </pc:grpChg>
        <pc:grpChg chg="add del">
          <ac:chgData name="Reyes Irrazabal, Joel Alejandro" userId="S::joreyesi@estudiantesunap.cl::7f9ef6b5-04bf-48d8-8f8e-8dd3f9d65631" providerId="AD" clId="Web-{5B230583-25C6-4EFF-9D11-C005D658F8B4}" dt="2022-11-16T23:50:39.859" v="64"/>
          <ac:grpSpMkLst>
            <pc:docMk/>
            <pc:sldMk cId="161742017" sldId="266"/>
            <ac:grpSpMk id="183" creationId="{D8E9CF54-0466-4261-9E62-0249E60E1886}"/>
          </ac:grpSpMkLst>
        </pc:grpChg>
        <pc:grpChg chg="add del">
          <ac:chgData name="Reyes Irrazabal, Joel Alejandro" userId="S::joreyesi@estudiantesunap.cl::7f9ef6b5-04bf-48d8-8f8e-8dd3f9d65631" providerId="AD" clId="Web-{5B230583-25C6-4EFF-9D11-C005D658F8B4}" dt="2022-11-16T23:50:43.500" v="66"/>
          <ac:grpSpMkLst>
            <pc:docMk/>
            <pc:sldMk cId="161742017" sldId="266"/>
            <ac:grpSpMk id="186" creationId="{6C272060-BC98-4C91-A58F-4DFEC566CF7F}"/>
          </ac:grpSpMkLst>
        </pc:grpChg>
        <pc:grpChg chg="add">
          <ac:chgData name="Reyes Irrazabal, Joel Alejandro" userId="S::joreyesi@estudiantesunap.cl::7f9ef6b5-04bf-48d8-8f8e-8dd3f9d65631" providerId="AD" clId="Web-{5B230583-25C6-4EFF-9D11-C005D658F8B4}" dt="2022-11-16T23:50:43.515" v="67"/>
          <ac:grpSpMkLst>
            <pc:docMk/>
            <pc:sldMk cId="161742017" sldId="266"/>
            <ac:grpSpMk id="191" creationId="{088B852E-5494-418B-A833-75CF016A9E20}"/>
          </ac:grpSpMkLst>
        </pc:grpChg>
        <pc:picChg chg="mod">
          <ac:chgData name="Reyes Irrazabal, Joel Alejandro" userId="S::joreyesi@estudiantesunap.cl::7f9ef6b5-04bf-48d8-8f8e-8dd3f9d65631" providerId="AD" clId="Web-{5B230583-25C6-4EFF-9D11-C005D658F8B4}" dt="2022-11-16T23:50:43.515" v="67"/>
          <ac:picMkLst>
            <pc:docMk/>
            <pc:sldMk cId="161742017" sldId="266"/>
            <ac:picMk id="3" creationId="{4C638090-A247-65B0-A83A-200452027F34}"/>
          </ac:picMkLst>
        </pc:picChg>
      </pc:sldChg>
    </pc:docChg>
  </pc:docChgLst>
  <pc:docChgLst>
    <pc:chgData clId="Web-{2DCB03A3-E065-4F2A-9749-48112DCE7098}"/>
    <pc:docChg chg="addSld">
      <pc:chgData name="" userId="" providerId="" clId="Web-{2DCB03A3-E065-4F2A-9749-48112DCE7098}" dt="2022-11-14T20:17:45.506" v="0"/>
      <pc:docMkLst>
        <pc:docMk/>
      </pc:docMkLst>
      <pc:sldChg chg="add replId">
        <pc:chgData name="" userId="" providerId="" clId="Web-{2DCB03A3-E065-4F2A-9749-48112DCE7098}" dt="2022-11-14T20:17:45.506" v="0"/>
        <pc:sldMkLst>
          <pc:docMk/>
          <pc:sldMk cId="2850492345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7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1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6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1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8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4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0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1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9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</a:t>
            </a:r>
          </a:p>
          <a:p>
            <a:pPr lvl="6"/>
            <a:r>
              <a:rPr lang="en-US"/>
              <a:t>7</a:t>
            </a:r>
          </a:p>
          <a:p>
            <a:pPr lvl="7"/>
            <a:r>
              <a:rPr lang="en-US"/>
              <a:t>8</a:t>
            </a:r>
          </a:p>
          <a:p>
            <a:pPr lvl="8"/>
            <a:r>
              <a:rPr lang="en-US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8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E337A7-1C8E-C24A-0AAC-2FE541AA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l"/>
            <a:r>
              <a:rPr lang="en-US" sz="2700">
                <a:solidFill>
                  <a:schemeClr val="tx2"/>
                </a:solidFill>
              </a:rPr>
              <a:t>Presentación Fundamentos de lenguaje de programación 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EC220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BFFEFD4-EF1E-5750-6FC0-73897446F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" b="12806"/>
          <a:stretch/>
        </p:blipFill>
        <p:spPr>
          <a:xfrm>
            <a:off x="972115" y="960214"/>
            <a:ext cx="5641848" cy="4919472"/>
          </a:xfrm>
          <a:prstGeom prst="rect">
            <a:avLst/>
          </a:prstGeom>
          <a:ln w="12700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EDC2BA-18A6-6382-3B40-2E2B0AC0DAA5}"/>
              </a:ext>
            </a:extLst>
          </p:cNvPr>
          <p:cNvSpPr txBox="1"/>
          <p:nvPr/>
        </p:nvSpPr>
        <p:spPr>
          <a:xfrm>
            <a:off x="7293817" y="2338388"/>
            <a:ext cx="4099607" cy="367823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rgbClr val="EC2206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b="1"/>
              <a:t>Integrantes:</a:t>
            </a:r>
            <a:r>
              <a:rPr lang="en-US"/>
              <a:t> 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rgbClr val="EC2206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/>
              <a:t>Gianfranco Pallero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rgbClr val="EC2206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/>
              <a:t>Joel Reyes 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rgbClr val="EC2206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/>
              <a:t>Jorge Vera 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rgbClr val="EC2206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/>
              <a:t>Sebastián Carvajal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rgbClr val="EC2206"/>
              </a:buClr>
              <a:buSzPct val="110000"/>
              <a:buFont typeface="Wingdings" panose="05000000000000000000" pitchFamily="2" charset="2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58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95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49" name="Group 116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1" name="Rectangle 12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2" name="Group 12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E337A7-1C8E-C24A-0AAC-2FE541AA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934" y="5257306"/>
            <a:ext cx="9435152" cy="789673"/>
          </a:xfrm>
        </p:spPr>
        <p:txBody>
          <a:bodyPr vert="horz" lIns="228600" tIns="228600" rIns="228600" bIns="0" rtlCol="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n-US" sz="7200" err="1">
                <a:solidFill>
                  <a:schemeClr val="bg1"/>
                </a:solidFill>
              </a:rPr>
              <a:t>Conclusión</a:t>
            </a:r>
            <a:endParaRPr lang="en-US" sz="72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172" name="Freeform: Shape 144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42600C8-A014-9660-EB1A-6BDFE2C6D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419" y="626940"/>
            <a:ext cx="3362156" cy="38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1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8334A2EF-69D9-41C1-9876-91D7FCF7C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74C0C03-1202-4DC9-BA33-998DDFB3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60BF984B-F4C1-4BF0-B296-72CAD881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2E887C16-A8CC-48BD-A34B-69B5D14BE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1194B805-0CE2-4FD6-804E-2771E18BB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96000EBD-113B-4BB5-94F2-B2C961094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C2C37892-BF6A-4DDB-BAA9-48B6A051E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B3A53A2B-EB9B-4318-A7F9-E371D211E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59001F5F-9338-43E1-BB4B-21C681CA2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24781ABE-347F-40E9-9BB2-3E35C8F15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6D8A7767-4D16-4AB7-8277-D66FEC7F7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1B7D649D-9559-4E1D-937A-351948350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45AA5D21-8C7B-4C77-815C-C3A8EA0A5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D7A46675-AA96-41DB-B9DB-CAA471A2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82090F8A-ECF2-423C-98D0-8EF226220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EA5DE46B-A4BE-407F-835A-693D3E979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429E4297-5489-465D-A6D7-03BD468E0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69A4CFA1-B603-453B-AC53-49E8A8DF7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7A997EDF-8927-490B-AD5F-046317B8B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3C91BE84-B1A4-4592-A942-2C72C86DD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A0AAA5CD-6E44-429A-91FA-D650BAF9E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E337A7-1C8E-C24A-0AAC-2FE541AA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663" y="1455611"/>
            <a:ext cx="3849624" cy="2312521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5000" err="1">
                <a:solidFill>
                  <a:schemeClr val="tx2"/>
                </a:solidFill>
              </a:rPr>
              <a:t>Introducción</a:t>
            </a:r>
            <a:endParaRPr lang="en-US" sz="5000" err="1">
              <a:solidFill>
                <a:schemeClr val="tx2"/>
              </a:solidFill>
              <a:cs typeface="Calibri Light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8CA0C52-5ACA-4F17-AA4A-312E0E11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D11C1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8568D6D-1E31-2157-7BDB-4965B9104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303" y="960214"/>
            <a:ext cx="4919472" cy="4919472"/>
          </a:xfrm>
          <a:prstGeom prst="rect">
            <a:avLst/>
          </a:prstGeom>
          <a:ln w="12700">
            <a:noFill/>
          </a:ln>
        </p:spPr>
      </p:pic>
      <p:sp>
        <p:nvSpPr>
          <p:cNvPr id="91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50273" y="3291386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3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" name="Rectangle 188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6" name="Group 190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92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E337A7-1C8E-C24A-0AAC-2FE541AA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l"/>
            <a:r>
              <a:rPr lang="en-US" sz="3200">
                <a:solidFill>
                  <a:schemeClr val="tx2"/>
                </a:solidFill>
              </a:rPr>
              <a:t>Descripción de la problemática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E373002-5491-F05C-CCC0-D47929BC42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38" r="16451" b="-1"/>
          <a:stretch/>
        </p:blipFill>
        <p:spPr>
          <a:xfrm>
            <a:off x="972115" y="960214"/>
            <a:ext cx="5641848" cy="4919472"/>
          </a:xfrm>
          <a:prstGeom prst="rect">
            <a:avLst/>
          </a:prstGeom>
          <a:ln w="12700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26DDD6-A014-B718-F35A-C24FB37D0B86}"/>
              </a:ext>
            </a:extLst>
          </p:cNvPr>
          <p:cNvSpPr txBox="1"/>
          <p:nvPr/>
        </p:nvSpPr>
        <p:spPr>
          <a:xfrm>
            <a:off x="7293817" y="2338388"/>
            <a:ext cx="4099607" cy="367823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lvl="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/>
              <a:t>Anhedonia </a:t>
            </a:r>
          </a:p>
          <a:p>
            <a:pPr lvl="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err="1"/>
              <a:t>Ánimo</a:t>
            </a:r>
            <a:r>
              <a:rPr lang="en-US"/>
              <a:t> irritable </a:t>
            </a:r>
          </a:p>
          <a:p>
            <a:pPr lvl="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err="1"/>
              <a:t>Insomnio</a:t>
            </a:r>
            <a:r>
              <a:rPr lang="en-US"/>
              <a:t> </a:t>
            </a:r>
          </a:p>
          <a:p>
            <a:pPr lvl="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err="1"/>
              <a:t>Cambios</a:t>
            </a:r>
            <a:r>
              <a:rPr lang="en-US"/>
              <a:t> de </a:t>
            </a:r>
            <a:r>
              <a:rPr lang="en-US" err="1"/>
              <a:t>apetito</a:t>
            </a:r>
            <a:r>
              <a:rPr lang="en-US"/>
              <a:t> </a:t>
            </a:r>
          </a:p>
          <a:p>
            <a:pPr lvl="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err="1"/>
              <a:t>Sentimientos</a:t>
            </a:r>
            <a:r>
              <a:rPr lang="en-US"/>
              <a:t> </a:t>
            </a:r>
            <a:r>
              <a:rPr lang="en-US" err="1"/>
              <a:t>continuos</a:t>
            </a:r>
            <a:r>
              <a:rPr lang="en-US"/>
              <a:t> de </a:t>
            </a:r>
            <a:r>
              <a:rPr lang="en-US" err="1"/>
              <a:t>desesperanza</a:t>
            </a:r>
            <a:r>
              <a:rPr lang="en-US"/>
              <a:t> </a:t>
            </a:r>
          </a:p>
          <a:p>
            <a:pPr lvl="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err="1"/>
              <a:t>Dificultad</a:t>
            </a:r>
            <a:r>
              <a:rPr lang="en-US"/>
              <a:t> para </a:t>
            </a:r>
            <a:r>
              <a:rPr lang="en-US" err="1"/>
              <a:t>concentrarse</a:t>
            </a:r>
            <a:r>
              <a:rPr lang="en-US"/>
              <a:t> </a:t>
            </a:r>
          </a:p>
          <a:p>
            <a:pPr lvl="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err="1"/>
              <a:t>Cansancio</a:t>
            </a:r>
            <a:r>
              <a:rPr lang="en-US"/>
              <a:t> </a:t>
            </a:r>
            <a:r>
              <a:rPr lang="en-US" err="1"/>
              <a:t>constante</a:t>
            </a:r>
            <a:r>
              <a:rPr lang="en-US"/>
              <a:t> 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4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E337A7-1C8E-C24A-0AAC-2FE541AA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bg1"/>
                </a:solidFill>
              </a:rPr>
              <a:t>Desarrollo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BFE3AAF-2606-A908-1B8F-1FF9F4531C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48" b="11838"/>
          <a:stretch/>
        </p:blipFill>
        <p:spPr>
          <a:xfrm>
            <a:off x="20" y="10"/>
            <a:ext cx="12191980" cy="5058947"/>
          </a:xfrm>
          <a:custGeom>
            <a:avLst/>
            <a:gdLst/>
            <a:ahLst/>
            <a:cxnLst/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295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54">
            <a:extLst>
              <a:ext uri="{FF2B5EF4-FFF2-40B4-BE49-F238E27FC236}">
                <a16:creationId xmlns:a16="http://schemas.microsoft.com/office/drawing/2014/main" id="{398E8958-A0BD-4366-8F61-3A496C51C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3" name="Group 156">
            <a:extLst>
              <a:ext uri="{FF2B5EF4-FFF2-40B4-BE49-F238E27FC236}">
                <a16:creationId xmlns:a16="http://schemas.microsoft.com/office/drawing/2014/main" id="{D445862C-E73D-4EFB-9DD5-8A5E3473E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8" name="Freeform 5">
              <a:extLst>
                <a:ext uri="{FF2B5EF4-FFF2-40B4-BE49-F238E27FC236}">
                  <a16:creationId xmlns:a16="http://schemas.microsoft.com/office/drawing/2014/main" id="{D2676ED1-2492-46B6-88D6-C9ED257B7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">
              <a:extLst>
                <a:ext uri="{FF2B5EF4-FFF2-40B4-BE49-F238E27FC236}">
                  <a16:creationId xmlns:a16="http://schemas.microsoft.com/office/drawing/2014/main" id="{58A42DCC-C6BA-4B68-9FC4-FEE65399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7">
              <a:extLst>
                <a:ext uri="{FF2B5EF4-FFF2-40B4-BE49-F238E27FC236}">
                  <a16:creationId xmlns:a16="http://schemas.microsoft.com/office/drawing/2014/main" id="{F81ED05C-778D-41F3-9C0E-6DE1D668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8">
              <a:extLst>
                <a:ext uri="{FF2B5EF4-FFF2-40B4-BE49-F238E27FC236}">
                  <a16:creationId xmlns:a16="http://schemas.microsoft.com/office/drawing/2014/main" id="{EE063861-F6FC-4CC1-A77E-5993E5E25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9">
              <a:extLst>
                <a:ext uri="{FF2B5EF4-FFF2-40B4-BE49-F238E27FC236}">
                  <a16:creationId xmlns:a16="http://schemas.microsoft.com/office/drawing/2014/main" id="{7E1DA2FC-6137-4EC4-B9F4-72264C39D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0">
              <a:extLst>
                <a:ext uri="{FF2B5EF4-FFF2-40B4-BE49-F238E27FC236}">
                  <a16:creationId xmlns:a16="http://schemas.microsoft.com/office/drawing/2014/main" id="{BFE9E3A7-993F-401D-8B16-53BFC6FA2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1">
              <a:extLst>
                <a:ext uri="{FF2B5EF4-FFF2-40B4-BE49-F238E27FC236}">
                  <a16:creationId xmlns:a16="http://schemas.microsoft.com/office/drawing/2014/main" id="{23757125-5D70-4D7A-B223-2FFC51F5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2">
              <a:extLst>
                <a:ext uri="{FF2B5EF4-FFF2-40B4-BE49-F238E27FC236}">
                  <a16:creationId xmlns:a16="http://schemas.microsoft.com/office/drawing/2014/main" id="{03C4207E-9457-436F-B9A0-C3CAEBF81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3">
              <a:extLst>
                <a:ext uri="{FF2B5EF4-FFF2-40B4-BE49-F238E27FC236}">
                  <a16:creationId xmlns:a16="http://schemas.microsoft.com/office/drawing/2014/main" id="{64EE9697-E49F-4E62-8318-9E2DBC6E7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4">
              <a:extLst>
                <a:ext uri="{FF2B5EF4-FFF2-40B4-BE49-F238E27FC236}">
                  <a16:creationId xmlns:a16="http://schemas.microsoft.com/office/drawing/2014/main" id="{0800120F-70F4-4696-BAFB-BBC0BC576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5">
              <a:extLst>
                <a:ext uri="{FF2B5EF4-FFF2-40B4-BE49-F238E27FC236}">
                  <a16:creationId xmlns:a16="http://schemas.microsoft.com/office/drawing/2014/main" id="{8D1E1ADB-5BAA-49F4-BE24-044E94104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6">
              <a:extLst>
                <a:ext uri="{FF2B5EF4-FFF2-40B4-BE49-F238E27FC236}">
                  <a16:creationId xmlns:a16="http://schemas.microsoft.com/office/drawing/2014/main" id="{9D410413-BDE6-4A4E-930A-0ACBBF8CD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7">
              <a:extLst>
                <a:ext uri="{FF2B5EF4-FFF2-40B4-BE49-F238E27FC236}">
                  <a16:creationId xmlns:a16="http://schemas.microsoft.com/office/drawing/2014/main" id="{0EBF657D-5B37-4F84-8833-C569EAB90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8">
              <a:extLst>
                <a:ext uri="{FF2B5EF4-FFF2-40B4-BE49-F238E27FC236}">
                  <a16:creationId xmlns:a16="http://schemas.microsoft.com/office/drawing/2014/main" id="{A2DBF00E-BE35-44EC-A95B-8B2EE9233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9">
              <a:extLst>
                <a:ext uri="{FF2B5EF4-FFF2-40B4-BE49-F238E27FC236}">
                  <a16:creationId xmlns:a16="http://schemas.microsoft.com/office/drawing/2014/main" id="{BA2C8141-5135-467E-B940-D3836B16E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0">
              <a:extLst>
                <a:ext uri="{FF2B5EF4-FFF2-40B4-BE49-F238E27FC236}">
                  <a16:creationId xmlns:a16="http://schemas.microsoft.com/office/drawing/2014/main" id="{44991C1A-45E7-45C6-8816-BFEDFFCCB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1">
              <a:extLst>
                <a:ext uri="{FF2B5EF4-FFF2-40B4-BE49-F238E27FC236}">
                  <a16:creationId xmlns:a16="http://schemas.microsoft.com/office/drawing/2014/main" id="{B88BEC13-903F-4318-B5AB-DC23ED2ED5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2">
              <a:extLst>
                <a:ext uri="{FF2B5EF4-FFF2-40B4-BE49-F238E27FC236}">
                  <a16:creationId xmlns:a16="http://schemas.microsoft.com/office/drawing/2014/main" id="{41E259CE-D2C5-4FBC-9FAE-5AB0BBD0E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3">
              <a:extLst>
                <a:ext uri="{FF2B5EF4-FFF2-40B4-BE49-F238E27FC236}">
                  <a16:creationId xmlns:a16="http://schemas.microsoft.com/office/drawing/2014/main" id="{495CB679-05D8-44D1-8218-C5255295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4">
              <a:extLst>
                <a:ext uri="{FF2B5EF4-FFF2-40B4-BE49-F238E27FC236}">
                  <a16:creationId xmlns:a16="http://schemas.microsoft.com/office/drawing/2014/main" id="{DFCC6878-2DB4-4497-B668-E75220A2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5">
              <a:extLst>
                <a:ext uri="{FF2B5EF4-FFF2-40B4-BE49-F238E27FC236}">
                  <a16:creationId xmlns:a16="http://schemas.microsoft.com/office/drawing/2014/main" id="{36254A6B-DCFA-42AD-906C-C43E2CAE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4" name="Rectangle 179">
            <a:extLst>
              <a:ext uri="{FF2B5EF4-FFF2-40B4-BE49-F238E27FC236}">
                <a16:creationId xmlns:a16="http://schemas.microsoft.com/office/drawing/2014/main" id="{1429180E-866D-447C-A170-484000E48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Isosceles Triangle 22">
            <a:extLst>
              <a:ext uri="{FF2B5EF4-FFF2-40B4-BE49-F238E27FC236}">
                <a16:creationId xmlns:a16="http://schemas.microsoft.com/office/drawing/2014/main" id="{FEE51AA4-287D-4CB8-8CD4-D6986106F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83">
            <a:extLst>
              <a:ext uri="{FF2B5EF4-FFF2-40B4-BE49-F238E27FC236}">
                <a16:creationId xmlns:a16="http://schemas.microsoft.com/office/drawing/2014/main" id="{0177ACA7-E71A-4888-9EBD-074801D88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337A7-1C8E-C24A-0AAC-2FE541AA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5767566" cy="1072378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z="3600"/>
              <a:t>Ventajas del lenguaje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861A3E-AA84-7A0D-1C48-7853C7B38EFA}"/>
              </a:ext>
            </a:extLst>
          </p:cNvPr>
          <p:cNvSpPr txBox="1"/>
          <p:nvPr/>
        </p:nvSpPr>
        <p:spPr>
          <a:xfrm>
            <a:off x="873102" y="2789239"/>
            <a:ext cx="5768442" cy="268360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600" b="1">
                <a:solidFill>
                  <a:srgbClr val="FFFFFE"/>
                </a:solidFill>
              </a:rPr>
              <a:t>Multiplataforma</a:t>
            </a:r>
            <a:endParaRPr lang="en-US" sz="1600">
              <a:solidFill>
                <a:srgbClr val="FFFFFE"/>
              </a:solidFill>
            </a:endParaRP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600" b="1">
                <a:solidFill>
                  <a:srgbClr val="FFFFFE"/>
                </a:solidFill>
              </a:rPr>
              <a:t>Lenguaje de propósito general</a:t>
            </a:r>
            <a:r>
              <a:rPr lang="en-US" sz="1600">
                <a:solidFill>
                  <a:srgbClr val="FFFFFE"/>
                </a:solidFill>
              </a:rPr>
              <a:t>.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600" b="1">
                <a:solidFill>
                  <a:srgbClr val="FFFFFE"/>
                </a:solidFill>
              </a:rPr>
              <a:t>Lenguaje interpretado</a:t>
            </a:r>
            <a:endParaRPr lang="en-US" sz="1600">
              <a:solidFill>
                <a:srgbClr val="FFFFFE"/>
              </a:solidFill>
            </a:endParaRP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600" b="1">
                <a:solidFill>
                  <a:srgbClr val="FFFFFE"/>
                </a:solidFill>
              </a:rPr>
              <a:t>Meta programación</a:t>
            </a:r>
            <a:endParaRPr lang="en-US" sz="1600">
              <a:solidFill>
                <a:srgbClr val="FFFFFE"/>
              </a:solidFill>
            </a:endParaRP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600" b="1">
                <a:solidFill>
                  <a:srgbClr val="FFFFFE"/>
                </a:solidFill>
              </a:rPr>
              <a:t>Open Source o código libre</a:t>
            </a:r>
            <a:endParaRPr lang="en-US" sz="1600">
              <a:solidFill>
                <a:srgbClr val="FFFFFE"/>
              </a:solidFill>
            </a:endParaRP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600" b="1">
                <a:solidFill>
                  <a:srgbClr val="FFFFFE"/>
                </a:solidFill>
              </a:rPr>
              <a:t>Versatilidad</a:t>
            </a:r>
            <a:endParaRPr lang="en-US" sz="1600">
              <a:solidFill>
                <a:srgbClr val="FFFFFE"/>
              </a:solidFill>
            </a:endParaRPr>
          </a:p>
        </p:txBody>
      </p:sp>
      <p:sp>
        <p:nvSpPr>
          <p:cNvPr id="197" name="Rectangle 185">
            <a:extLst>
              <a:ext uri="{FF2B5EF4-FFF2-40B4-BE49-F238E27FC236}">
                <a16:creationId xmlns:a16="http://schemas.microsoft.com/office/drawing/2014/main" id="{B2DF6337-9683-4A06-B3D5-CB22C7F4F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862" y="-6706"/>
            <a:ext cx="4642138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87069947-4A39-B20C-5ADE-9B8460157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652" y="1438299"/>
            <a:ext cx="3990545" cy="399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9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0" name="Rectangle 151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1" name="Group 153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5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E337A7-1C8E-C24A-0AAC-2FE541AA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795527"/>
            <a:ext cx="10488547" cy="1190912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Desventajas del lenguaje</a:t>
            </a:r>
          </a:p>
        </p:txBody>
      </p:sp>
      <p:sp>
        <p:nvSpPr>
          <p:cNvPr id="193" name="Rectangle 176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FC60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C638090-A247-65B0-A83A-200452027F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9584"/>
          <a:stretch/>
        </p:blipFill>
        <p:spPr>
          <a:xfrm>
            <a:off x="1103257" y="2416047"/>
            <a:ext cx="4626864" cy="3346704"/>
          </a:xfrm>
          <a:prstGeom prst="rect">
            <a:avLst/>
          </a:prstGeom>
          <a:ln w="12700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797F5F-278A-1D11-225B-ABD414C09908}"/>
              </a:ext>
            </a:extLst>
          </p:cNvPr>
          <p:cNvSpPr txBox="1"/>
          <p:nvPr/>
        </p:nvSpPr>
        <p:spPr>
          <a:xfrm>
            <a:off x="6380703" y="2228850"/>
            <a:ext cx="5028928" cy="369966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rgbClr val="FC604C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b="1"/>
              <a:t>No </a:t>
            </a:r>
            <a:r>
              <a:rPr lang="en-US" b="1" err="1"/>
              <a:t>tiene</a:t>
            </a:r>
            <a:r>
              <a:rPr lang="en-US" b="1"/>
              <a:t> </a:t>
            </a:r>
            <a:r>
              <a:rPr lang="en-US" b="1" err="1"/>
              <a:t>soporte</a:t>
            </a:r>
            <a:r>
              <a:rPr lang="en-US" b="1"/>
              <a:t> </a:t>
            </a:r>
            <a:r>
              <a:rPr lang="en-US" b="1" err="1"/>
              <a:t>técnico</a:t>
            </a:r>
            <a:endParaRPr lang="en-US" err="1"/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rgbClr val="FC604C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b="1" err="1"/>
              <a:t>Lenguaje</a:t>
            </a:r>
            <a:r>
              <a:rPr lang="en-US" b="1"/>
              <a:t> </a:t>
            </a:r>
            <a:r>
              <a:rPr lang="en-US" b="1" err="1"/>
              <a:t>interpretado</a:t>
            </a:r>
            <a:endParaRPr lang="en-US" err="1"/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rgbClr val="FC604C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b="1"/>
              <a:t>Alto </a:t>
            </a:r>
            <a:r>
              <a:rPr lang="en-US" b="1" err="1"/>
              <a:t>uso</a:t>
            </a:r>
            <a:r>
              <a:rPr lang="en-US" b="1"/>
              <a:t> de </a:t>
            </a:r>
            <a:r>
              <a:rPr lang="en-US" b="1" err="1"/>
              <a:t>memoria</a:t>
            </a:r>
            <a:endParaRPr lang="en-US" err="1"/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rgbClr val="FC604C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b="1"/>
              <a:t>No </a:t>
            </a:r>
            <a:r>
              <a:rPr lang="en-US" b="1" err="1"/>
              <a:t>paralelismo</a:t>
            </a:r>
            <a:r>
              <a:rPr lang="en-US" b="1"/>
              <a:t> (con Ruby)</a:t>
            </a:r>
            <a:endParaRPr lang="en-US"/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rgbClr val="FC604C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b="1"/>
              <a:t>Incompatibilidad</a:t>
            </a:r>
          </a:p>
        </p:txBody>
      </p:sp>
    </p:spTree>
    <p:extLst>
      <p:ext uri="{BB962C8B-B14F-4D97-AF65-F5344CB8AC3E}">
        <p14:creationId xmlns:p14="http://schemas.microsoft.com/office/powerpoint/2010/main" val="161742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E337A7-1C8E-C24A-0AAC-2FE541AA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bg1"/>
                </a:solidFill>
              </a:rPr>
              <a:t>Usos en la vida real</a:t>
            </a: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62A8E78-9C3E-09B8-9176-71D7FB066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40" y="612574"/>
            <a:ext cx="3893750" cy="3864547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94F5505-0211-3509-C70E-4D8754C09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7" y="1730986"/>
            <a:ext cx="5300660" cy="165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5327CD12-A6CF-489C-ADCF-17D7E56C7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4E48C8E-1009-4750-9630-436223C9E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5" name="Freeform 5">
              <a:extLst>
                <a:ext uri="{FF2B5EF4-FFF2-40B4-BE49-F238E27FC236}">
                  <a16:creationId xmlns:a16="http://schemas.microsoft.com/office/drawing/2014/main" id="{70ACFF1E-E5E6-43E9-A5B7-33E0BEBD6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">
              <a:extLst>
                <a:ext uri="{FF2B5EF4-FFF2-40B4-BE49-F238E27FC236}">
                  <a16:creationId xmlns:a16="http://schemas.microsoft.com/office/drawing/2014/main" id="{C217FABC-C638-4392-847B-1D5D24ACF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7">
              <a:extLst>
                <a:ext uri="{FF2B5EF4-FFF2-40B4-BE49-F238E27FC236}">
                  <a16:creationId xmlns:a16="http://schemas.microsoft.com/office/drawing/2014/main" id="{5F4D7986-89F7-4A82-BCE1-D3748FA19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8">
              <a:extLst>
                <a:ext uri="{FF2B5EF4-FFF2-40B4-BE49-F238E27FC236}">
                  <a16:creationId xmlns:a16="http://schemas.microsoft.com/office/drawing/2014/main" id="{086EDA91-62A8-4A58-8FD1-50579B98C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9">
              <a:extLst>
                <a:ext uri="{FF2B5EF4-FFF2-40B4-BE49-F238E27FC236}">
                  <a16:creationId xmlns:a16="http://schemas.microsoft.com/office/drawing/2014/main" id="{D2FE2666-E34E-4114-988D-0D6E0E7EF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">
              <a:extLst>
                <a:ext uri="{FF2B5EF4-FFF2-40B4-BE49-F238E27FC236}">
                  <a16:creationId xmlns:a16="http://schemas.microsoft.com/office/drawing/2014/main" id="{30447EE7-0C29-4B15-AABB-C0C4A8F6A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D5347D5C-1205-4D74-AA55-A6AC8C781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13696D3F-405F-490D-AF68-9BBDC7DDD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8194048F-FCD0-4944-9723-14BFD0715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F634E52A-02AD-4955-AA3F-8E8935F41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99E661E3-26F4-4992-B424-91AAE0A00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65FC5C1D-91B5-4EBF-9A3E-BB5DC1E2A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7">
              <a:extLst>
                <a:ext uri="{FF2B5EF4-FFF2-40B4-BE49-F238E27FC236}">
                  <a16:creationId xmlns:a16="http://schemas.microsoft.com/office/drawing/2014/main" id="{6D39CDA7-D7D3-4FED-B2BA-40464AA42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8">
              <a:extLst>
                <a:ext uri="{FF2B5EF4-FFF2-40B4-BE49-F238E27FC236}">
                  <a16:creationId xmlns:a16="http://schemas.microsoft.com/office/drawing/2014/main" id="{F7F716E2-501F-47E8-9626-D9EC5492C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9">
              <a:extLst>
                <a:ext uri="{FF2B5EF4-FFF2-40B4-BE49-F238E27FC236}">
                  <a16:creationId xmlns:a16="http://schemas.microsoft.com/office/drawing/2014/main" id="{3074FC5C-533A-4B99-8B9E-ED1C65AE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0">
              <a:extLst>
                <a:ext uri="{FF2B5EF4-FFF2-40B4-BE49-F238E27FC236}">
                  <a16:creationId xmlns:a16="http://schemas.microsoft.com/office/drawing/2014/main" id="{00EDCFC2-0B77-4D95-8F8E-DB60A85F2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1">
              <a:extLst>
                <a:ext uri="{FF2B5EF4-FFF2-40B4-BE49-F238E27FC236}">
                  <a16:creationId xmlns:a16="http://schemas.microsoft.com/office/drawing/2014/main" id="{974CB405-A36B-4456-9DE3-EBE212552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2">
              <a:extLst>
                <a:ext uri="{FF2B5EF4-FFF2-40B4-BE49-F238E27FC236}">
                  <a16:creationId xmlns:a16="http://schemas.microsoft.com/office/drawing/2014/main" id="{BD84B494-4095-4E61-B65F-34F5C6BC84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3">
              <a:extLst>
                <a:ext uri="{FF2B5EF4-FFF2-40B4-BE49-F238E27FC236}">
                  <a16:creationId xmlns:a16="http://schemas.microsoft.com/office/drawing/2014/main" id="{33484AA0-BE6E-4F8B-85CF-9C4C750FF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7D38E5F-6E59-41DA-B3CA-6AD28BF6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3893141"/>
            <a:ext cx="8845667" cy="1771275"/>
            <a:chOff x="1669293" y="3893141"/>
            <a:chExt cx="8845667" cy="1771275"/>
          </a:xfrm>
        </p:grpSpPr>
        <p:sp>
          <p:nvSpPr>
            <p:cNvPr id="146" name="Isosceles Triangle 39">
              <a:extLst>
                <a:ext uri="{FF2B5EF4-FFF2-40B4-BE49-F238E27FC236}">
                  <a16:creationId xmlns:a16="http://schemas.microsoft.com/office/drawing/2014/main" id="{9AF9BC5C-44FD-4080-8C54-CC4E5F83F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A884903-3516-494A-B966-3E7651567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3893141"/>
              <a:ext cx="8845667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E337A7-1C8E-C24A-0AAC-2FE541AA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3980237"/>
            <a:ext cx="867229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Base de datos utilizada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2019510-1F68-48FE-8C72-905BF5582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032" y="1179555"/>
            <a:ext cx="8850737" cy="26214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3B7ED1A-BBFC-8196-111C-BF1C37F96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423" y="1346402"/>
            <a:ext cx="2233411" cy="2302486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2951562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8334A2EF-69D9-41C1-9876-91D7FCF7C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74C0C03-1202-4DC9-BA33-998DDFB3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5" name="Freeform 5">
              <a:extLst>
                <a:ext uri="{FF2B5EF4-FFF2-40B4-BE49-F238E27FC236}">
                  <a16:creationId xmlns:a16="http://schemas.microsoft.com/office/drawing/2014/main" id="{60BF984B-F4C1-4BF0-B296-72CAD881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">
              <a:extLst>
                <a:ext uri="{FF2B5EF4-FFF2-40B4-BE49-F238E27FC236}">
                  <a16:creationId xmlns:a16="http://schemas.microsoft.com/office/drawing/2014/main" id="{2E887C16-A8CC-48BD-A34B-69B5D14BE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7">
              <a:extLst>
                <a:ext uri="{FF2B5EF4-FFF2-40B4-BE49-F238E27FC236}">
                  <a16:creationId xmlns:a16="http://schemas.microsoft.com/office/drawing/2014/main" id="{1194B805-0CE2-4FD6-804E-2771E18BB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8">
              <a:extLst>
                <a:ext uri="{FF2B5EF4-FFF2-40B4-BE49-F238E27FC236}">
                  <a16:creationId xmlns:a16="http://schemas.microsoft.com/office/drawing/2014/main" id="{96000EBD-113B-4BB5-94F2-B2C961094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9">
              <a:extLst>
                <a:ext uri="{FF2B5EF4-FFF2-40B4-BE49-F238E27FC236}">
                  <a16:creationId xmlns:a16="http://schemas.microsoft.com/office/drawing/2014/main" id="{C2C37892-BF6A-4DDB-BAA9-48B6A051E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">
              <a:extLst>
                <a:ext uri="{FF2B5EF4-FFF2-40B4-BE49-F238E27FC236}">
                  <a16:creationId xmlns:a16="http://schemas.microsoft.com/office/drawing/2014/main" id="{B3A53A2B-EB9B-4318-A7F9-E371D211E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59001F5F-9338-43E1-BB4B-21C681CA2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24781ABE-347F-40E9-9BB2-3E35C8F15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6D8A7767-4D16-4AB7-8277-D66FEC7F7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1B7D649D-9559-4E1D-937A-351948350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45AA5D21-8C7B-4C77-815C-C3A8EA0A5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D7A46675-AA96-41DB-B9DB-CAA471A2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7">
              <a:extLst>
                <a:ext uri="{FF2B5EF4-FFF2-40B4-BE49-F238E27FC236}">
                  <a16:creationId xmlns:a16="http://schemas.microsoft.com/office/drawing/2014/main" id="{82090F8A-ECF2-423C-98D0-8EF226220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8">
              <a:extLst>
                <a:ext uri="{FF2B5EF4-FFF2-40B4-BE49-F238E27FC236}">
                  <a16:creationId xmlns:a16="http://schemas.microsoft.com/office/drawing/2014/main" id="{EA5DE46B-A4BE-407F-835A-693D3E979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9">
              <a:extLst>
                <a:ext uri="{FF2B5EF4-FFF2-40B4-BE49-F238E27FC236}">
                  <a16:creationId xmlns:a16="http://schemas.microsoft.com/office/drawing/2014/main" id="{429E4297-5489-465D-A6D7-03BD468E0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0">
              <a:extLst>
                <a:ext uri="{FF2B5EF4-FFF2-40B4-BE49-F238E27FC236}">
                  <a16:creationId xmlns:a16="http://schemas.microsoft.com/office/drawing/2014/main" id="{69A4CFA1-B603-453B-AC53-49E8A8DF7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1">
              <a:extLst>
                <a:ext uri="{FF2B5EF4-FFF2-40B4-BE49-F238E27FC236}">
                  <a16:creationId xmlns:a16="http://schemas.microsoft.com/office/drawing/2014/main" id="{7A997EDF-8927-490B-AD5F-046317B8B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2">
              <a:extLst>
                <a:ext uri="{FF2B5EF4-FFF2-40B4-BE49-F238E27FC236}">
                  <a16:creationId xmlns:a16="http://schemas.microsoft.com/office/drawing/2014/main" id="{3C91BE84-B1A4-4592-A942-2C72C86DD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3">
              <a:extLst>
                <a:ext uri="{FF2B5EF4-FFF2-40B4-BE49-F238E27FC236}">
                  <a16:creationId xmlns:a16="http://schemas.microsoft.com/office/drawing/2014/main" id="{A0AAA5CD-6E44-429A-91FA-D650BAF9E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E337A7-1C8E-C24A-0AAC-2FE541AA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663" y="1455611"/>
            <a:ext cx="3849624" cy="2312521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>
                <a:solidFill>
                  <a:schemeClr val="tx2"/>
                </a:solidFill>
              </a:rPr>
              <a:t>Características de la base de datos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8CA0C52-5ACA-4F17-AA4A-312E0E11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68E2F8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3349D17-58BF-34E0-1D5A-CA0E80865E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2" r="8614" b="2"/>
          <a:stretch/>
        </p:blipFill>
        <p:spPr>
          <a:xfrm>
            <a:off x="972115" y="960214"/>
            <a:ext cx="5641848" cy="4919472"/>
          </a:xfrm>
          <a:prstGeom prst="rect">
            <a:avLst/>
          </a:prstGeom>
          <a:ln w="12700">
            <a:noFill/>
          </a:ln>
        </p:spPr>
      </p:pic>
      <p:sp>
        <p:nvSpPr>
          <p:cNvPr id="147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50273" y="3291386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0727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040FAC4D505C7428761EC815E1D33DC" ma:contentTypeVersion="2" ma:contentTypeDescription="Crear nuevo documento." ma:contentTypeScope="" ma:versionID="e438222b05abce0d9d0056e0ac908b85">
  <xsd:schema xmlns:xsd="http://www.w3.org/2001/XMLSchema" xmlns:xs="http://www.w3.org/2001/XMLSchema" xmlns:p="http://schemas.microsoft.com/office/2006/metadata/properties" xmlns:ns2="f62437ed-a5a5-4866-a245-90bed34cbf80" targetNamespace="http://schemas.microsoft.com/office/2006/metadata/properties" ma:root="true" ma:fieldsID="b73b5f9c61c4f3690ef6871a98afbd57" ns2:_="">
    <xsd:import namespace="f62437ed-a5a5-4866-a245-90bed34cbf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2437ed-a5a5-4866-a245-90bed34cbf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4901A6-29D6-47DE-8847-33AB8192599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B776056-56DC-4AB4-9891-F8E6D8DB2C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334A4E-37C5-4213-997F-760780C33045}">
  <ds:schemaRefs>
    <ds:schemaRef ds:uri="f62437ed-a5a5-4866-a245-90bed34cbf8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Atlas</vt:lpstr>
      <vt:lpstr>Presentación Fundamentos de lenguaje de programación </vt:lpstr>
      <vt:lpstr>Introducción</vt:lpstr>
      <vt:lpstr>Descripción de la problemática</vt:lpstr>
      <vt:lpstr>Desarrollo</vt:lpstr>
      <vt:lpstr>Ventajas del lenguaje</vt:lpstr>
      <vt:lpstr>Desventajas del lenguaje</vt:lpstr>
      <vt:lpstr>Usos en la vida real</vt:lpstr>
      <vt:lpstr>Base de datos utilizada</vt:lpstr>
      <vt:lpstr>Características de la base de datos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2022-11-14T18:47:06Z</dcterms:created>
  <dcterms:modified xsi:type="dcterms:W3CDTF">2022-11-16T23:51:48Z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0x0101002040FAC4D505C7428761EC815E1D33DC</vt:lpwstr>
  </property>
</Properties>
</file>