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62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4DED-D024-492A-884D-5D6A702D758B}" v="148" dt="2022-11-14T20:15:58.939"/>
    <p1510:client id="{2DCB03A3-E065-4F2A-9749-48112DCE7098}" v="156" dt="2022-11-14T20:25:08.703"/>
    <p1510:client id="{50276914-8732-47A3-8327-BA9D0EB8BFAE}" v="7" dt="2022-11-14T20:28:48.602"/>
    <p1510:client id="{60D89399-F64E-4511-AB51-2BC5CEFD52B2}" v="11" dt="2022-11-15T04:27:1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Irrazabal, Joel Alejandro" userId="S::joreyesi@estudiantesunap.cl::7f9ef6b5-04bf-48d8-8f8e-8dd3f9d65631" providerId="AD" clId="Web-{0A2C4DED-D024-492A-884D-5D6A702D758B}"/>
    <pc:docChg chg="addSld delSld modSld sldOrd addMainMaster delMainMaster modMainMaster">
      <pc:chgData name="Reyes Irrazabal, Joel Alejandro" userId="S::joreyesi@estudiantesunap.cl::7f9ef6b5-04bf-48d8-8f8e-8dd3f9d65631" providerId="AD" clId="Web-{0A2C4DED-D024-492A-884D-5D6A702D758B}" dt="2022-11-14T20:15:58.939" v="150" actId="20577"/>
      <pc:docMkLst>
        <pc:docMk/>
      </pc:docMkLst>
      <pc:sldChg chg="addSp delSp modSp del mod setBg modClrScheme setClrOvrMap chgLayout">
        <pc:chgData name="Reyes Irrazabal, Joel Alejandro" userId="S::joreyesi@estudiantesunap.cl::7f9ef6b5-04bf-48d8-8f8e-8dd3f9d65631" providerId="AD" clId="Web-{0A2C4DED-D024-492A-884D-5D6A702D758B}" dt="2022-11-14T19:39:59.363" v="11"/>
        <pc:sldMkLst>
          <pc:docMk/>
          <pc:sldMk cId="2406273178" sldId="256"/>
        </pc:sldMkLst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9" creationId="{2644B391-9BFE-445C-A9EC-F544BB85FBC7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1" creationId="{80F26E69-87D9-4655-AE7B-280A87AA3CAD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6" creationId="{87FD26E4-041F-4EF2-B92D-6034C0F85CCF}"/>
          </ac:spMkLst>
        </pc:spChg>
        <pc:picChg chg="add mod">
          <ac:chgData name="Reyes Irrazabal, Joel Alejandro" userId="S::joreyesi@estudiantesunap.cl::7f9ef6b5-04bf-48d8-8f8e-8dd3f9d65631" providerId="AD" clId="Web-{0A2C4DED-D024-492A-884D-5D6A702D758B}" dt="2022-11-14T18:50:34.025" v="8"/>
          <ac:picMkLst>
            <pc:docMk/>
            <pc:sldMk cId="2406273178" sldId="256"/>
            <ac:picMk id="4" creationId="{02128302-4A6B-F36F-1738-1C1FA9CF5270}"/>
          </ac:picMkLst>
        </pc:picChg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19.817" v="12"/>
        <pc:sldMkLst>
          <pc:docMk/>
          <pc:sldMk cId="1886304816" sldId="257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0.614" v="13"/>
        <pc:sldMkLst>
          <pc:docMk/>
          <pc:sldMk cId="869974913" sldId="258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1.379" v="14"/>
        <pc:sldMkLst>
          <pc:docMk/>
          <pc:sldMk cId="127674481" sldId="259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2.004" v="15"/>
        <pc:sldMkLst>
          <pc:docMk/>
          <pc:sldMk cId="2503505512" sldId="260"/>
        </pc:sldMkLst>
      </pc:sldChg>
      <pc:sldChg chg="addSp delSp modSp new mod ord setBg modClrScheme chgLayout">
        <pc:chgData name="Reyes Irrazabal, Joel Alejandro" userId="S::joreyesi@estudiantesunap.cl::7f9ef6b5-04bf-48d8-8f8e-8dd3f9d65631" providerId="AD" clId="Web-{0A2C4DED-D024-492A-884D-5D6A702D758B}" dt="2022-11-14T20:15:58.939" v="150" actId="20577"/>
        <pc:sldMkLst>
          <pc:docMk/>
          <pc:sldMk cId="3203132310" sldId="261"/>
        </pc:sldMkLst>
        <pc:spChg chg="mod ord">
          <ac:chgData name="Reyes Irrazabal, Joel Alejandro" userId="S::joreyesi@estudiantesunap.cl::7f9ef6b5-04bf-48d8-8f8e-8dd3f9d65631" providerId="AD" clId="Web-{0A2C4DED-D024-492A-884D-5D6A702D758B}" dt="2022-11-14T20:15:58.939" v="150" actId="20577"/>
          <ac:spMkLst>
            <pc:docMk/>
            <pc:sldMk cId="3203132310" sldId="261"/>
            <ac:spMk id="2" creationId="{84E337A7-1C8E-C24A-0AAC-2FE541AA9E16}"/>
          </ac:spMkLst>
        </pc:spChg>
        <pc:spChg chg="del mod ord">
          <ac:chgData name="Reyes Irrazabal, Joel Alejandro" userId="S::joreyesi@estudiantesunap.cl::7f9ef6b5-04bf-48d8-8f8e-8dd3f9d65631" providerId="AD" clId="Web-{0A2C4DED-D024-492A-884D-5D6A702D758B}" dt="2022-11-14T20:15:30.017" v="146"/>
          <ac:spMkLst>
            <pc:docMk/>
            <pc:sldMk cId="3203132310" sldId="261"/>
            <ac:spMk id="3" creationId="{2E10DDD7-F011-BEA0-8DB8-19D6EFF60891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" creationId="{E2366EBA-92FD-44AE-87A9-25E5135EB2C9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3" creationId="{7C462C46-EFB7-4580-9921-DFC346FCC3C2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66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9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91" creationId="{4F37E7FB-7372-47E3-914E-7CF7E94B1C49}"/>
          </ac:spMkLst>
        </pc:spChg>
        <pc:grpChg chg="add del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40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1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8" creationId="{874C0C03-1202-4DC9-BA33-998DDFB3FB89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5:39.751" v="148"/>
          <ac:picMkLst>
            <pc:docMk/>
            <pc:sldMk cId="3203132310" sldId="261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0A2C4DED-D024-492A-884D-5D6A702D758B}" dt="2022-11-14T20:14:04.500" v="116"/>
        <pc:sldMkLst>
          <pc:docMk/>
          <pc:sldMk cId="1353758374" sldId="262"/>
        </pc:sldMkLst>
        <pc:spChg chg="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2" creationId="{84E337A7-1C8E-C24A-0AAC-2FE541AA9E16}"/>
          </ac:spMkLst>
        </pc:spChg>
        <pc:spChg chg="del mod">
          <ac:chgData name="Reyes Irrazabal, Joel Alejandro" userId="S::joreyesi@estudiantesunap.cl::7f9ef6b5-04bf-48d8-8f8e-8dd3f9d65631" providerId="AD" clId="Web-{0A2C4DED-D024-492A-884D-5D6A702D758B}" dt="2022-11-14T20:13:08.827" v="104"/>
          <ac:spMkLst>
            <pc:docMk/>
            <pc:sldMk cId="1353758374" sldId="262"/>
            <ac:spMk id="3" creationId="{2E10DDD7-F011-BEA0-8DB8-19D6EFF60891}"/>
          </ac:spMkLst>
        </pc:spChg>
        <pc:spChg chg="add 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5" creationId="{B4EDC2BA-18A6-6382-3B40-2E2B0AC0DAA5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8" creationId="{E2366EBA-92FD-44AE-87A9-25E5135EB2C9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3" creationId="{7C462C46-EFB7-4580-9921-DFC346FCC3C2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40" creationId="{48CAE4AE-A9DF-45AF-9A9C-1712BC63418E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65" creationId="{E972DE0D-2E53-4159-ABD3-C601524262C2}"/>
          </ac:spMkLst>
        </pc:spChg>
        <pc:grpChg chg="del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42" creationId="{6C272060-BC98-4C91-A58F-4DFEC566CF7F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4:04.500" v="116"/>
          <ac:picMkLst>
            <pc:docMk/>
            <pc:sldMk cId="1353758374" sldId="262"/>
            <ac:picMk id="4" creationId="{ABFFEFD4-EF1E-5750-6FC0-73897446FB6C}"/>
          </ac:picMkLst>
        </pc:picChg>
      </pc:sldChg>
      <pc:sldChg chg="new del">
        <pc:chgData name="Reyes Irrazabal, Joel Alejandro" userId="S::joreyesi@estudiantesunap.cl::7f9ef6b5-04bf-48d8-8f8e-8dd3f9d65631" providerId="AD" clId="Web-{0A2C4DED-D024-492A-884D-5D6A702D758B}" dt="2022-11-14T18:50:37.135" v="9"/>
        <pc:sldMkLst>
          <pc:docMk/>
          <pc:sldMk cId="3906509607" sldId="262"/>
        </pc:sldMkLst>
      </pc:sldChg>
      <pc:sldMasterChg chg="del delSldLayout">
        <pc:chgData name="Reyes Irrazabal, Joel Alejandro" userId="S::joreyesi@estudiantesunap.cl::7f9ef6b5-04bf-48d8-8f8e-8dd3f9d65631" providerId="AD" clId="Web-{0A2C4DED-D024-492A-884D-5D6A702D758B}" dt="2022-11-14T18:48:14.911" v="0"/>
        <pc:sldMasterMkLst>
          <pc:docMk/>
          <pc:sldMasterMk cId="2933118997" sldId="2147483648"/>
        </pc:sldMasterMkLst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mod setBg addSldLayout delSldLayout modSldLayout">
        <pc:chgData name="Reyes Irrazabal, Joel Alejandro" userId="S::joreyesi@estudiantesunap.cl::7f9ef6b5-04bf-48d8-8f8e-8dd3f9d65631" providerId="AD" clId="Web-{0A2C4DED-D024-492A-884D-5D6A702D758B}" dt="2022-11-14T19:40:29.051" v="16"/>
        <pc:sldMasterMkLst>
          <pc:docMk/>
          <pc:sldMasterMk cId="3678338240" sldId="2147483751"/>
        </pc:sldMasterMkLst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11690102" sldId="2147483740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55713649" sldId="2147483741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72131093" sldId="2147483742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662395957" sldId="2147483743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999227201" sldId="2147483744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69413744" sldId="2147483745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007292166" sldId="2147483746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666762138" sldId="2147483747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38122568" sldId="2147483748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41007121" sldId="2147483749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590956577" sldId="2147483750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33.880" v="17"/>
        <pc:sldMasterMkLst>
          <pc:docMk/>
          <pc:sldMasterMk cId="973780076" sldId="2147483752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258504563" sldId="214748375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59919661" sldId="214748375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946207886" sldId="214748375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120605671" sldId="214748375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013238831" sldId="214748375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89638113" sldId="214748375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86381673" sldId="214748375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00242146" sldId="214748376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144995644" sldId="214748376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761064739" sldId="214748376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57937974" sldId="2147483763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401078146" sldId="2147483764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893926111" sldId="214748376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81118129" sldId="214748376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440343" sldId="214748376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373267233" sldId="214748376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710024619" sldId="214748376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241080154" sldId="214748377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091980975" sldId="214748377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78202530" sldId="214748377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72014795" sldId="214748377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97160390" sldId="214748377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170423908" sldId="2147483775"/>
          </pc:sldLayoutMkLst>
        </pc:sldLayoutChg>
      </pc:sldMasterChg>
      <pc:sldMasterChg chg="add add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1213283309" sldId="2147483776"/>
        </pc:sldMasterMkLst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07576770" sldId="2147483777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962115050" sldId="2147483778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017968955" sldId="2147483779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327115081" sldId="2147483780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553987440" sldId="2147483781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23047865" sldId="2147483782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05006782" sldId="2147483783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91911880" sldId="2147483784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3837699665" sldId="2147483785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93479478" sldId="2147483786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04730176" sldId="2147483787"/>
          </pc:sldLayoutMkLst>
        </pc:sldLayoutChg>
      </pc:sldMasterChg>
    </pc:docChg>
  </pc:docChgLst>
  <pc:docChgLst>
    <pc:chgData name="Reyes Irrazabal, Joel Alejandro" userId="S::joreyesi@estudiantesunap.cl::7f9ef6b5-04bf-48d8-8f8e-8dd3f9d65631" providerId="AD" clId="Web-{2DCB03A3-E065-4F2A-9749-48112DCE7098}"/>
    <pc:docChg chg="addSld modSld">
      <pc:chgData name="Reyes Irrazabal, Joel Alejandro" userId="S::joreyesi@estudiantesunap.cl::7f9ef6b5-04bf-48d8-8f8e-8dd3f9d65631" providerId="AD" clId="Web-{2DCB03A3-E065-4F2A-9749-48112DCE7098}" dt="2022-11-14T20:25:08.703" v="152"/>
      <pc:docMkLst>
        <pc:docMk/>
      </pc:docMkLst>
      <pc:sldChg chg="addSp delSp modSp">
        <pc:chgData name="Reyes Irrazabal, Joel Alejandro" userId="S::joreyesi@estudiantesunap.cl::7f9ef6b5-04bf-48d8-8f8e-8dd3f9d65631" providerId="AD" clId="Web-{2DCB03A3-E065-4F2A-9749-48112DCE7098}" dt="2022-11-14T20:19:51.290" v="54" actId="20577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51.290" v="54" actId="20577"/>
          <ac:spMkLst>
            <pc:docMk/>
            <pc:sldMk cId="2850492345" sldId="263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30.102" v="32"/>
          <ac:spMkLst>
            <pc:docMk/>
            <pc:sldMk cId="2850492345" sldId="263"/>
            <ac:spMk id="5" creationId="{18B5EE0B-109A-34F0-D7E3-3134AEEC5744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4.631" v="4"/>
          <ac:picMkLst>
            <pc:docMk/>
            <pc:sldMk cId="2850492345" sldId="263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9:38.352" v="39" actId="20577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38.352" v="39" actId="20577"/>
          <ac:spMkLst>
            <pc:docMk/>
            <pc:sldMk cId="2912950919" sldId="264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28.102" v="31"/>
          <ac:spMkLst>
            <pc:docMk/>
            <pc:sldMk cId="2912950919" sldId="264"/>
            <ac:spMk id="5" creationId="{69BA21C9-5E2C-DD76-CFCD-464B8B26AA83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3.287" v="3"/>
          <ac:picMkLst>
            <pc:docMk/>
            <pc:sldMk cId="2912950919" sldId="264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8:28.710" v="29" actId="20577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8:28.710" v="29" actId="20577"/>
          <ac:spMkLst>
            <pc:docMk/>
            <pc:sldMk cId="3787546889" sldId="265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8:06.069" v="8"/>
          <ac:spMkLst>
            <pc:docMk/>
            <pc:sldMk cId="3787546889" sldId="265"/>
            <ac:spMk id="5" creationId="{32F964AE-CF00-6E5F-8741-2F73A1651531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2.131" v="2"/>
          <ac:picMkLst>
            <pc:docMk/>
            <pc:sldMk cId="3787546889" sldId="265"/>
            <ac:picMk id="4" creationId="{88568D6D-1E31-2157-7BDB-4965B9104333}"/>
          </ac:picMkLst>
        </pc:pic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02.977" v="62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02.977" v="62" actId="20577"/>
          <ac:spMkLst>
            <pc:docMk/>
            <pc:sldMk cId="161742017" sldId="266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13.040" v="64" actId="2057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13.040" v="64" actId="20577"/>
          <ac:spMkLst>
            <pc:docMk/>
            <pc:sldMk cId="282932836" sldId="267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28.259" v="89" actId="20577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28.259" v="89" actId="20577"/>
          <ac:spMkLst>
            <pc:docMk/>
            <pc:sldMk cId="2951562890" sldId="268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1:08.995" v="125" actId="20577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1:08.995" v="125" actId="20577"/>
          <ac:spMkLst>
            <pc:docMk/>
            <pc:sldMk cId="2788607278" sldId="269"/>
            <ac:spMk id="2" creationId="{84E337A7-1C8E-C24A-0AAC-2FE541AA9E16}"/>
          </ac:spMkLst>
        </pc:spChg>
      </pc:sldChg>
      <pc:sldChg chg="addSp delSp modSp add replId addAnim delAnim">
        <pc:chgData name="Reyes Irrazabal, Joel Alejandro" userId="S::joreyesi@estudiantesunap.cl::7f9ef6b5-04bf-48d8-8f8e-8dd3f9d65631" providerId="AD" clId="Web-{2DCB03A3-E065-4F2A-9749-48112DCE7098}" dt="2022-11-14T20:25:08.703" v="152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50" creationId="{138AF5D2-3A9C-4E8F-B879-36865366A1D5}"/>
          </ac:spMkLst>
        </pc:s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117" creationId="{B54F73D8-62C2-4127-9D19-01219BBB9942}"/>
          </ac:grpSpMkLst>
        </pc:grpChg>
        <pc:picChg chg="add del mod">
          <ac:chgData name="Reyes Irrazabal, Joel Alejandro" userId="S::joreyesi@estudiantesunap.cl::7f9ef6b5-04bf-48d8-8f8e-8dd3f9d65631" providerId="AD" clId="Web-{2DCB03A3-E065-4F2A-9749-48112DCE7098}" dt="2022-11-14T20:23:53.154" v="140"/>
          <ac:picMkLst>
            <pc:docMk/>
            <pc:sldMk cId="1697911502" sldId="270"/>
            <ac:picMk id="3" creationId="{2F35F616-32DF-F5B2-8C07-CBFA8174D01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07.123" v="142"/>
          <ac:picMkLst>
            <pc:docMk/>
            <pc:sldMk cId="1697911502" sldId="270"/>
            <ac:picMk id="4" creationId="{A2C10830-E373-0B03-E76D-2229B6F0CA5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25.436" v="144"/>
          <ac:picMkLst>
            <pc:docMk/>
            <pc:sldMk cId="1697911502" sldId="270"/>
            <ac:picMk id="5" creationId="{E53C4ED0-4C93-73B0-4E74-8B4B62BC5452}"/>
          </ac:picMkLst>
        </pc:picChg>
        <pc:picChg chg="add mod">
          <ac:chgData name="Reyes Irrazabal, Joel Alejandro" userId="S::joreyesi@estudiantesunap.cl::7f9ef6b5-04bf-48d8-8f8e-8dd3f9d65631" providerId="AD" clId="Web-{2DCB03A3-E065-4F2A-9749-48112DCE7098}" dt="2022-11-14T20:25:08.703" v="152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0276914-8732-47A3-8327-BA9D0EB8BFAE}"/>
    <pc:docChg chg="modSld">
      <pc:chgData name="Reyes Irrazabal, Joel Alejandro" userId="S::joreyesi@estudiantesunap.cl::7f9ef6b5-04bf-48d8-8f8e-8dd3f9d65631" providerId="AD" clId="Web-{50276914-8732-47A3-8327-BA9D0EB8BFAE}" dt="2022-11-14T20:28:48.602" v="10" actId="20577"/>
      <pc:docMkLst>
        <pc:docMk/>
      </pc:docMkLst>
      <pc:sldChg chg="addSp delSp modSp addAnim delAnim">
        <pc:chgData name="Reyes Irrazabal, Joel Alejandro" userId="S::joreyesi@estudiantesunap.cl::7f9ef6b5-04bf-48d8-8f8e-8dd3f9d65631" providerId="AD" clId="Web-{50276914-8732-47A3-8327-BA9D0EB8BFAE}" dt="2022-11-14T20:28:48.602" v="10" actId="20577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50276914-8732-47A3-8327-BA9D0EB8BFAE}" dt="2022-11-14T20:28:48.602" v="10" actId="20577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9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16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1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3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5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7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9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1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3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5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7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9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1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3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5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51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72" creationId="{A7795DFA-888F-47E2-B44E-DE1D3B3E46A4}"/>
          </ac:spMkLst>
        </pc:s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3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4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7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9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52" creationId="{D8E9CF54-0466-4261-9E62-0249E60E1886}"/>
          </ac:grpSpMkLst>
        </pc:grpChg>
        <pc:picChg chg="mod">
          <ac:chgData name="Reyes Irrazabal, Joel Alejandro" userId="S::joreyesi@estudiantesunap.cl::7f9ef6b5-04bf-48d8-8f8e-8dd3f9d65631" providerId="AD" clId="Web-{50276914-8732-47A3-8327-BA9D0EB8BFAE}" dt="2022-11-14T20:28:24.414" v="5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60D89399-F64E-4511-AB51-2BC5CEFD52B2}"/>
    <pc:docChg chg="modSld">
      <pc:chgData name="Reyes Irrazabal, Joel Alejandro" userId="S::joreyesi@estudiantesunap.cl::7f9ef6b5-04bf-48d8-8f8e-8dd3f9d65631" providerId="AD" clId="Web-{60D89399-F64E-4511-AB51-2BC5CEFD52B2}" dt="2022-11-15T04:27:30.784" v="17"/>
      <pc:docMkLst>
        <pc:docMk/>
      </pc:docMkLst>
      <pc:sldChg chg="addSp delSp modSp">
        <pc:chgData name="Reyes Irrazabal, Joel Alejandro" userId="S::joreyesi@estudiantesunap.cl::7f9ef6b5-04bf-48d8-8f8e-8dd3f9d65631" providerId="AD" clId="Web-{60D89399-F64E-4511-AB51-2BC5CEFD52B2}" dt="2022-11-15T04:09:42.145" v="4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22" creationId="{34DD805B-2A7B-4ADA-9C4D-E0C9F192DBB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50" creationId="{9BF6EDB4-B4ED-4900-9E38-A7AE0EEEEA1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24" creationId="{C664A566-6D08-4E84-9708-4916A20016FF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45" creationId="{B83678BA-0A50-4D51-9E9E-08BB66F83C37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9:42.145" v="4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18:11.383" v="11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122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8:11.383" v="10"/>
          <ac:picMkLst>
            <pc:docMk/>
            <pc:sldMk cId="2912950919" sldId="264"/>
            <ac:picMk id="3" creationId="{3BFE3AAF-2606-A908-1B8F-1FF9F4531C9C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03:27.381" v="2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4" creationId="{B54A4D14-513F-4121-92D3-5CCB468962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6" creationId="{6C3411F1-AD17-499D-AFEF-2F300F6DF0F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8" creationId="{60BF2CBE-B1E9-4C42-89DC-C35E4E651648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0" creationId="{72C95A87-DCDB-41C4-B774-744B3ECBE8CB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2" creationId="{BCB97515-32FF-43A6-A51C-B140193ABB66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4" creationId="{9C6379D3-7045-4B76-9409-6D23D753D05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6" creationId="{61B1C1DE-4201-4989-BE65-41ADC247255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8" creationId="{806398CC-D327-4E06-838C-31119BD56F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0" creationId="{70A741CC-E736-448A-A94E-5C8BB9711DCD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2" creationId="{7C324CDD-B30F-47DD-8627-E2171D5E839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4" creationId="{79C8D19E-E3D6-45A6-BCA2-5918A37D7ACC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6" creationId="{43280283-E04A-43CA-BFA1-F285486A2F0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8" creationId="{38328CB6-0FC5-4AEA-BC7E-489267CB6F1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50" creationId="{138AF5D2-3A9C-4E8F-B879-36865366A1D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117" creationId="{B54F73D8-62C2-4127-9D19-01219BBB9942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3:27.381" v="1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4:22.249" v="6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5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7" creationId="{16E168E2-3256-43A5-9298-9E5A6AE8F736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24" creationId="{465DDECC-A11E-434E-87B2-8997CD3832FD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4:22.249" v="6"/>
          <ac:picMkLst>
            <pc:docMk/>
            <pc:sldMk cId="161742017" sldId="266"/>
            <ac:picMk id="3" creationId="{4C638090-A247-65B0-A83A-200452027F34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7:30.784" v="1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22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45" creationId="{A7795DFA-888F-47E2-B44E-DE1D3B3E46A4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96" creationId="{9A517D76-CE12-47A5-BD95-9A8F05070B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17" creationId="{445D6626-A6F2-4475-922C-BE42D3365F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3" creationId="{762A8E78-9C3E-09B8-9176-71D7FB066E6B}"/>
          </ac:picMkLst>
        </pc:pic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4" creationId="{C94F5505-0211-3509-C70E-4D8754C09101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5:48.799" v="8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22" creationId="{5327CD12-A6CF-489C-ADCF-17D7E56C7B0A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49" creationId="{D2019510-1F68-48FE-8C72-905BF558266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24" creationId="{B4E48C8E-1009-4750-9630-436223C9EED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45" creationId="{C7D38E5F-6E59-41DA-B3CA-6AD28BF6420F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5:48.799" v="8"/>
          <ac:picMkLst>
            <pc:docMk/>
            <pc:sldMk cId="2951562890" sldId="268"/>
            <ac:picMk id="3" creationId="{53B7ED1A-BBFC-8196-111C-BF1C37F96F8D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4:47.575" v="13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22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5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7" creationId="{4F37E7FB-7372-47E3-914E-7CF7E94B1C49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24" creationId="{874C0C03-1202-4DC9-BA33-998DDFB3FB89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4:47.575" v="13"/>
          <ac:picMkLst>
            <pc:docMk/>
            <pc:sldMk cId="2788607278" sldId="269"/>
            <ac:picMk id="3" creationId="{43349D17-58BF-34E0-1D5A-CA0E80865E38}"/>
          </ac:picMkLst>
        </pc:picChg>
      </pc:sldChg>
    </pc:docChg>
  </pc:docChgLst>
  <pc:docChgLst>
    <pc:chgData clId="Web-{2DCB03A3-E065-4F2A-9749-48112DCE7098}"/>
    <pc:docChg chg="addSld">
      <pc:chgData name="" userId="" providerId="" clId="Web-{2DCB03A3-E065-4F2A-9749-48112DCE7098}" dt="2022-11-14T20:17:45.506" v="0"/>
      <pc:docMkLst>
        <pc:docMk/>
      </pc:docMkLst>
      <pc:sldChg chg="add replId">
        <pc:chgData name="" userId="" providerId="" clId="Web-{2DCB03A3-E065-4F2A-9749-48112DCE7098}" dt="2022-11-14T20:17:45.506" v="0"/>
        <pc:sldMkLst>
          <pc:docMk/>
          <pc:sldMk cId="285049234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8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2700">
                <a:solidFill>
                  <a:schemeClr val="tx2"/>
                </a:solidFill>
              </a:rPr>
              <a:t>Presentación Fundamentos de lenguaje de programación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C22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FFEFD4-EF1E-5750-6FC0-73897446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8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DC2BA-18A6-6382-3B40-2E2B0AC0DAA5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Integrantes: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Gianfranco Pallero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Joel Reyes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Jorge Vera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Sebastián Carvajal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9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1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34" y="5257306"/>
            <a:ext cx="9435152" cy="789673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solidFill>
                  <a:schemeClr val="bg1"/>
                </a:solidFill>
              </a:rPr>
              <a:t>Conclusión</a:t>
            </a:r>
            <a:endParaRPr lang="en-US" sz="7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2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2600C8-A014-9660-EB1A-6BDFE2C6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19" y="626940"/>
            <a:ext cx="336215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5000" dirty="0" err="1">
                <a:solidFill>
                  <a:schemeClr val="tx2"/>
                </a:solidFill>
              </a:rPr>
              <a:t>Introducción</a:t>
            </a:r>
            <a:endParaRPr lang="en-US" sz="5000" dirty="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11C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568D6D-1E31-2157-7BDB-4965B910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Descripción de la problemática</a:t>
            </a:r>
          </a:p>
        </p:txBody>
      </p:sp>
      <p:sp>
        <p:nvSpPr>
          <p:cNvPr id="146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373002-5491-F05C-CCC0-D47929BC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5" r="7850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Desarrollo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FE3AAF-2606-A908-1B8F-1FF9F453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8" b="1183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29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Ventajas del lenguaje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069947-4A39-B20C-5ADE-9B84601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373413"/>
            <a:ext cx="6120318" cy="6120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504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Desventajas del lenguaje</a:t>
            </a:r>
          </a:p>
        </p:txBody>
      </p:sp>
      <p:sp>
        <p:nvSpPr>
          <p:cNvPr id="14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C6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C60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638090-A247-65B0-A83A-2004520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15" y="1120792"/>
            <a:ext cx="387477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617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Usos en la vida real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2A8E78-9C3E-09B8-9176-71D7FB06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0" y="612574"/>
            <a:ext cx="3893750" cy="38645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4F5505-0211-3509-C70E-4D8754C0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30986"/>
            <a:ext cx="5300660" cy="16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46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Base de datos utilizada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3B7ED1A-BBFC-8196-111C-BF1C37F9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23" y="1346402"/>
            <a:ext cx="2233411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515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Características de la base de datos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8E2F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349D17-58BF-34E0-1D5A-CA0E8086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r="8614" b="2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0FAC4D505C7428761EC815E1D33DC" ma:contentTypeVersion="2" ma:contentTypeDescription="Crear nuevo documento." ma:contentTypeScope="" ma:versionID="e438222b05abce0d9d0056e0ac908b85">
  <xsd:schema xmlns:xsd="http://www.w3.org/2001/XMLSchema" xmlns:xs="http://www.w3.org/2001/XMLSchema" xmlns:p="http://schemas.microsoft.com/office/2006/metadata/properties" xmlns:ns2="f62437ed-a5a5-4866-a245-90bed34cbf80" targetNamespace="http://schemas.microsoft.com/office/2006/metadata/properties" ma:root="true" ma:fieldsID="b73b5f9c61c4f3690ef6871a98afbd57" ns2:_="">
    <xsd:import namespace="f62437ed-a5a5-4866-a245-90bed34cbf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437ed-a5a5-4866-a245-90bed34cb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34A4E-37C5-4213-997F-760780C33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437ed-a5a5-4866-a245-90bed34cbf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4901A6-29D6-47DE-8847-33AB819259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776056-56DC-4AB4-9891-F8E6D8DB2C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Presentación Fundamentos de lenguaje de programación </vt:lpstr>
      <vt:lpstr>Introducción</vt:lpstr>
      <vt:lpstr>Descripción de la problemática</vt:lpstr>
      <vt:lpstr>Desarrollo</vt:lpstr>
      <vt:lpstr>Ventajas del lenguaje</vt:lpstr>
      <vt:lpstr>Desventajas del lenguaje</vt:lpstr>
      <vt:lpstr>Usos en la vida real</vt:lpstr>
      <vt:lpstr>Base de datos utilizada</vt:lpstr>
      <vt:lpstr>Características de la base de datos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2022-11-14T18:47:06Z</dcterms:created>
  <dcterms:modified xsi:type="dcterms:W3CDTF">2022-11-15T04:27:38Z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0x0101002040FAC4D505C7428761EC815E1D33DC</vt:lpwstr>
  </property>
</Properties>
</file>