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sldIdLst>
    <p:sldId id="262" r:id="rId5"/>
    <p:sldId id="261" r:id="rId6"/>
    <p:sldId id="265" r:id="rId7"/>
    <p:sldId id="264" r:id="rId8"/>
    <p:sldId id="263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C4DED-D024-492A-884D-5D6A702D758B}" v="148" dt="2022-11-14T20:15:58.939"/>
    <p1510:client id="{2DCB03A3-E065-4F2A-9749-48112DCE7098}" v="156" dt="2022-11-14T20:25:08.703"/>
    <p1510:client id="{428721E3-1BCC-4E10-84BA-2D496BA0AC16}" v="38" dt="2022-11-19T17:06:37.986"/>
    <p1510:client id="{50276914-8732-47A3-8327-BA9D0EB8BFAE}" v="7" dt="2022-11-14T20:28:48.602"/>
    <p1510:client id="{5B230583-25C6-4EFF-9D11-C005D658F8B4}" v="67" dt="2022-11-16T23:50:07.952"/>
    <p1510:client id="{60D89399-F64E-4511-AB51-2BC5CEFD52B2}" v="11" dt="2022-11-15T04:27:18.346"/>
    <p1510:client id="{F8A0EABB-8BA5-44D1-8C7A-C9B6B5D00DB0}" v="3" dt="2022-11-16T23:51:2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es Irrazabal, Joel Alejandro" userId="S::joreyesi@estudiantesunap.cl::7f9ef6b5-04bf-48d8-8f8e-8dd3f9d65631" providerId="AD" clId="Web-{0A2C4DED-D024-492A-884D-5D6A702D758B}"/>
    <pc:docChg chg="addSld delSld modSld sldOrd addMainMaster delMainMaster modMainMaster">
      <pc:chgData name="Reyes Irrazabal, Joel Alejandro" userId="S::joreyesi@estudiantesunap.cl::7f9ef6b5-04bf-48d8-8f8e-8dd3f9d65631" providerId="AD" clId="Web-{0A2C4DED-D024-492A-884D-5D6A702D758B}" dt="2022-11-14T20:15:58.939" v="150" actId="20577"/>
      <pc:docMkLst>
        <pc:docMk/>
      </pc:docMkLst>
      <pc:sldChg chg="addSp delSp modSp del mod setBg modClrScheme setClrOvrMap chgLayout">
        <pc:chgData name="Reyes Irrazabal, Joel Alejandro" userId="S::joreyesi@estudiantesunap.cl::7f9ef6b5-04bf-48d8-8f8e-8dd3f9d65631" providerId="AD" clId="Web-{0A2C4DED-D024-492A-884D-5D6A702D758B}" dt="2022-11-14T19:39:59.363" v="11"/>
        <pc:sldMkLst>
          <pc:docMk/>
          <pc:sldMk cId="2406273178" sldId="256"/>
        </pc:sldMkLst>
        <pc:spChg chg="mod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9" creationId="{2644B391-9BFE-445C-A9EC-F544BB85FBC7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11" creationId="{80F26E69-87D9-4655-AE7B-280A87AA3CAD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16" creationId="{87FD26E4-041F-4EF2-B92D-6034C0F85CCF}"/>
          </ac:spMkLst>
        </pc:spChg>
        <pc:picChg chg="add mod">
          <ac:chgData name="Reyes Irrazabal, Joel Alejandro" userId="S::joreyesi@estudiantesunap.cl::7f9ef6b5-04bf-48d8-8f8e-8dd3f9d65631" providerId="AD" clId="Web-{0A2C4DED-D024-492A-884D-5D6A702D758B}" dt="2022-11-14T18:50:34.025" v="8"/>
          <ac:picMkLst>
            <pc:docMk/>
            <pc:sldMk cId="2406273178" sldId="256"/>
            <ac:picMk id="4" creationId="{02128302-4A6B-F36F-1738-1C1FA9CF5270}"/>
          </ac:picMkLst>
        </pc:picChg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19.817" v="12"/>
        <pc:sldMkLst>
          <pc:docMk/>
          <pc:sldMk cId="1886304816" sldId="257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0.614" v="13"/>
        <pc:sldMkLst>
          <pc:docMk/>
          <pc:sldMk cId="869974913" sldId="258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1.379" v="14"/>
        <pc:sldMkLst>
          <pc:docMk/>
          <pc:sldMk cId="127674481" sldId="259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2.004" v="15"/>
        <pc:sldMkLst>
          <pc:docMk/>
          <pc:sldMk cId="2503505512" sldId="260"/>
        </pc:sldMkLst>
      </pc:sldChg>
      <pc:sldChg chg="addSp delSp modSp new mod ord setBg modClrScheme chgLayout">
        <pc:chgData name="Reyes Irrazabal, Joel Alejandro" userId="S::joreyesi@estudiantesunap.cl::7f9ef6b5-04bf-48d8-8f8e-8dd3f9d65631" providerId="AD" clId="Web-{0A2C4DED-D024-492A-884D-5D6A702D758B}" dt="2022-11-14T20:15:58.939" v="150" actId="20577"/>
        <pc:sldMkLst>
          <pc:docMk/>
          <pc:sldMk cId="3203132310" sldId="261"/>
        </pc:sldMkLst>
        <pc:spChg chg="mod ord">
          <ac:chgData name="Reyes Irrazabal, Joel Alejandro" userId="S::joreyesi@estudiantesunap.cl::7f9ef6b5-04bf-48d8-8f8e-8dd3f9d65631" providerId="AD" clId="Web-{0A2C4DED-D024-492A-884D-5D6A702D758B}" dt="2022-11-14T20:15:58.939" v="150" actId="20577"/>
          <ac:spMkLst>
            <pc:docMk/>
            <pc:sldMk cId="3203132310" sldId="261"/>
            <ac:spMk id="2" creationId="{84E337A7-1C8E-C24A-0AAC-2FE541AA9E16}"/>
          </ac:spMkLst>
        </pc:spChg>
        <pc:spChg chg="del mod ord">
          <ac:chgData name="Reyes Irrazabal, Joel Alejandro" userId="S::joreyesi@estudiantesunap.cl::7f9ef6b5-04bf-48d8-8f8e-8dd3f9d65631" providerId="AD" clId="Web-{0A2C4DED-D024-492A-884D-5D6A702D758B}" dt="2022-11-14T20:15:30.017" v="146"/>
          <ac:spMkLst>
            <pc:docMk/>
            <pc:sldMk cId="3203132310" sldId="261"/>
            <ac:spMk id="3" creationId="{2E10DDD7-F011-BEA0-8DB8-19D6EFF60891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8" creationId="{E2366EBA-92FD-44AE-87A9-25E5135EB2C9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33" creationId="{7C462C46-EFB7-4580-9921-DFC346FCC3C2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35" creationId="{B8B918B4-AB10-4E3A-916E-A9625586EA47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66" creationId="{8334A2EF-69D9-41C1-9876-91D7FCF7C3C4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89" creationId="{C8CA0C52-5ACA-4F17-AA4A-312E0E110981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91" creationId="{4F37E7FB-7372-47E3-914E-7CF7E94B1C49}"/>
          </ac:spMkLst>
        </pc:spChg>
        <pc:grpChg chg="add del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10" creationId="{B437F5FC-01F7-4EB4-81E7-C27D917E955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40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61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68" creationId="{874C0C03-1202-4DC9-BA33-998DDFB3FB89}"/>
          </ac:grpSpMkLst>
        </pc:grpChg>
        <pc:picChg chg="add mod ord">
          <ac:chgData name="Reyes Irrazabal, Joel Alejandro" userId="S::joreyesi@estudiantesunap.cl::7f9ef6b5-04bf-48d8-8f8e-8dd3f9d65631" providerId="AD" clId="Web-{0A2C4DED-D024-492A-884D-5D6A702D758B}" dt="2022-11-14T20:15:39.751" v="148"/>
          <ac:picMkLst>
            <pc:docMk/>
            <pc:sldMk cId="3203132310" sldId="261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0A2C4DED-D024-492A-884D-5D6A702D758B}" dt="2022-11-14T20:14:04.500" v="116"/>
        <pc:sldMkLst>
          <pc:docMk/>
          <pc:sldMk cId="1353758374" sldId="262"/>
        </pc:sldMkLst>
        <pc:spChg chg="mo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2" creationId="{84E337A7-1C8E-C24A-0AAC-2FE541AA9E16}"/>
          </ac:spMkLst>
        </pc:spChg>
        <pc:spChg chg="del mod">
          <ac:chgData name="Reyes Irrazabal, Joel Alejandro" userId="S::joreyesi@estudiantesunap.cl::7f9ef6b5-04bf-48d8-8f8e-8dd3f9d65631" providerId="AD" clId="Web-{0A2C4DED-D024-492A-884D-5D6A702D758B}" dt="2022-11-14T20:13:08.827" v="104"/>
          <ac:spMkLst>
            <pc:docMk/>
            <pc:sldMk cId="1353758374" sldId="262"/>
            <ac:spMk id="3" creationId="{2E10DDD7-F011-BEA0-8DB8-19D6EFF60891}"/>
          </ac:spMkLst>
        </pc:spChg>
        <pc:spChg chg="add mo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5" creationId="{B4EDC2BA-18A6-6382-3B40-2E2B0AC0DAA5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8" creationId="{E2366EBA-92FD-44AE-87A9-25E5135EB2C9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33" creationId="{7C462C46-EFB7-4580-9921-DFC346FCC3C2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35" creationId="{B8B918B4-AB10-4E3A-916E-A9625586EA47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40" creationId="{48CAE4AE-A9DF-45AF-9A9C-1712BC63418E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65" creationId="{E972DE0D-2E53-4159-ABD3-C601524262C2}"/>
          </ac:spMkLst>
        </pc:spChg>
        <pc:grpChg chg="del">
          <ac:chgData name="Reyes Irrazabal, Joel Alejandro" userId="S::joreyesi@estudiantesunap.cl::7f9ef6b5-04bf-48d8-8f8e-8dd3f9d65631" providerId="AD" clId="Web-{0A2C4DED-D024-492A-884D-5D6A702D758B}" dt="2022-11-14T20:14:04.500" v="116"/>
          <ac:grpSpMkLst>
            <pc:docMk/>
            <pc:sldMk cId="1353758374" sldId="262"/>
            <ac:grpSpMk id="10" creationId="{B437F5FC-01F7-4EB4-81E7-C27D917E955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4:04.500" v="116"/>
          <ac:grpSpMkLst>
            <pc:docMk/>
            <pc:sldMk cId="1353758374" sldId="262"/>
            <ac:grpSpMk id="42" creationId="{6C272060-BC98-4C91-A58F-4DFEC566CF7F}"/>
          </ac:grpSpMkLst>
        </pc:grpChg>
        <pc:picChg chg="add mod ord">
          <ac:chgData name="Reyes Irrazabal, Joel Alejandro" userId="S::joreyesi@estudiantesunap.cl::7f9ef6b5-04bf-48d8-8f8e-8dd3f9d65631" providerId="AD" clId="Web-{0A2C4DED-D024-492A-884D-5D6A702D758B}" dt="2022-11-14T20:14:04.500" v="116"/>
          <ac:picMkLst>
            <pc:docMk/>
            <pc:sldMk cId="1353758374" sldId="262"/>
            <ac:picMk id="4" creationId="{ABFFEFD4-EF1E-5750-6FC0-73897446FB6C}"/>
          </ac:picMkLst>
        </pc:picChg>
      </pc:sldChg>
      <pc:sldChg chg="new del">
        <pc:chgData name="Reyes Irrazabal, Joel Alejandro" userId="S::joreyesi@estudiantesunap.cl::7f9ef6b5-04bf-48d8-8f8e-8dd3f9d65631" providerId="AD" clId="Web-{0A2C4DED-D024-492A-884D-5D6A702D758B}" dt="2022-11-14T18:50:37.135" v="9"/>
        <pc:sldMkLst>
          <pc:docMk/>
          <pc:sldMk cId="3906509607" sldId="262"/>
        </pc:sldMkLst>
      </pc:sldChg>
      <pc:sldMasterChg chg="del delSldLayout">
        <pc:chgData name="Reyes Irrazabal, Joel Alejandro" userId="S::joreyesi@estudiantesunap.cl::7f9ef6b5-04bf-48d8-8f8e-8dd3f9d65631" providerId="AD" clId="Web-{0A2C4DED-D024-492A-884D-5D6A702D758B}" dt="2022-11-14T18:48:14.911" v="0"/>
        <pc:sldMasterMkLst>
          <pc:docMk/>
          <pc:sldMasterMk cId="2933118997" sldId="2147483648"/>
        </pc:sldMasterMkLst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mod setBg addSldLayout delSldLayout modSldLayout">
        <pc:chgData name="Reyes Irrazabal, Joel Alejandro" userId="S::joreyesi@estudiantesunap.cl::7f9ef6b5-04bf-48d8-8f8e-8dd3f9d65631" providerId="AD" clId="Web-{0A2C4DED-D024-492A-884D-5D6A702D758B}" dt="2022-11-14T19:40:29.051" v="16"/>
        <pc:sldMasterMkLst>
          <pc:docMk/>
          <pc:sldMasterMk cId="3678338240" sldId="2147483751"/>
        </pc:sldMasterMkLst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1211690102" sldId="2147483740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355713649" sldId="2147483741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372131093" sldId="2147483742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662395957" sldId="2147483743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999227201" sldId="2147483744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269413744" sldId="2147483745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007292166" sldId="2147483746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2666762138" sldId="2147483747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238122568" sldId="2147483748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1241007121" sldId="2147483749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2590956577" sldId="2147483750"/>
          </pc:sldLayoutMkLst>
        </pc:sldLayoutChg>
      </pc:sldMasterChg>
      <pc:sldMasterChg chg="add del addSldLayout delSldLayout modSldLayout">
        <pc:chgData name="Reyes Irrazabal, Joel Alejandro" userId="S::joreyesi@estudiantesunap.cl::7f9ef6b5-04bf-48d8-8f8e-8dd3f9d65631" providerId="AD" clId="Web-{0A2C4DED-D024-492A-884D-5D6A702D758B}" dt="2022-11-14T19:40:33.880" v="17"/>
        <pc:sldMasterMkLst>
          <pc:docMk/>
          <pc:sldMasterMk cId="973780076" sldId="2147483752"/>
        </pc:sldMasterMkLst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258504563" sldId="2147483753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3159919661" sldId="2147483754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946207886" sldId="2147483755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120605671" sldId="2147483756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013238831" sldId="2147483757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89638113" sldId="2147483758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3186381673" sldId="2147483759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800242146" sldId="2147483760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144995644" sldId="2147483761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761064739" sldId="2147483762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857937974" sldId="2147483763"/>
          </pc:sldLayoutMkLst>
        </pc:sldLayoutChg>
      </pc:sldMasterChg>
      <pc:sldMasterChg chg="add del addSldLayout delSldLayout modSldLayout">
        <pc:chgData name="Reyes Irrazabal, Joel Alejandro" userId="S::joreyesi@estudiantesunap.cl::7f9ef6b5-04bf-48d8-8f8e-8dd3f9d65631" providerId="AD" clId="Web-{0A2C4DED-D024-492A-884D-5D6A702D758B}" dt="2022-11-14T19:40:58.099" v="18"/>
        <pc:sldMasterMkLst>
          <pc:docMk/>
          <pc:sldMasterMk cId="401078146" sldId="2147483764"/>
        </pc:sldMasterMkLst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893926111" sldId="2147483765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881118129" sldId="2147483766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4440343" sldId="2147483767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373267233" sldId="2147483768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710024619" sldId="2147483769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4241080154" sldId="2147483770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4091980975" sldId="2147483771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478202530" sldId="2147483772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72014795" sldId="2147483773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897160390" sldId="2147483774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170423908" sldId="2147483775"/>
          </pc:sldLayoutMkLst>
        </pc:sldLayoutChg>
      </pc:sldMasterChg>
      <pc:sldMasterChg chg="add addSldLayout modSldLayout">
        <pc:chgData name="Reyes Irrazabal, Joel Alejandro" userId="S::joreyesi@estudiantesunap.cl::7f9ef6b5-04bf-48d8-8f8e-8dd3f9d65631" providerId="AD" clId="Web-{0A2C4DED-D024-492A-884D-5D6A702D758B}" dt="2022-11-14T19:40:58.099" v="18"/>
        <pc:sldMasterMkLst>
          <pc:docMk/>
          <pc:sldMasterMk cId="1213283309" sldId="2147483776"/>
        </pc:sldMasterMkLst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4207576770" sldId="2147483777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962115050" sldId="2147483778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017968955" sldId="2147483779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1327115081" sldId="2147483780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553987440" sldId="2147483781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4223047865" sldId="2147483782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605006782" sldId="2147483783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691911880" sldId="2147483784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3837699665" sldId="2147483785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93479478" sldId="2147483786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104730176" sldId="2147483787"/>
          </pc:sldLayoutMkLst>
        </pc:sldLayoutChg>
      </pc:sldMasterChg>
    </pc:docChg>
  </pc:docChgLst>
  <pc:docChgLst>
    <pc:chgData name="Reyes Irrazabal, Joel Alejandro" userId="S::joreyesi@estudiantesunap.cl::7f9ef6b5-04bf-48d8-8f8e-8dd3f9d65631" providerId="AD" clId="Web-{F8A0EABB-8BA5-44D1-8C7A-C9B6B5D00DB0}"/>
    <pc:docChg chg="modSld">
      <pc:chgData name="Reyes Irrazabal, Joel Alejandro" userId="S::joreyesi@estudiantesunap.cl::7f9ef6b5-04bf-48d8-8f8e-8dd3f9d65631" providerId="AD" clId="Web-{F8A0EABB-8BA5-44D1-8C7A-C9B6B5D00DB0}" dt="2022-11-16T23:51:21.483" v="1" actId="20577"/>
      <pc:docMkLst>
        <pc:docMk/>
      </pc:docMkLst>
      <pc:sldChg chg="modSp">
        <pc:chgData name="Reyes Irrazabal, Joel Alejandro" userId="S::joreyesi@estudiantesunap.cl::7f9ef6b5-04bf-48d8-8f8e-8dd3f9d65631" providerId="AD" clId="Web-{F8A0EABB-8BA5-44D1-8C7A-C9B6B5D00DB0}" dt="2022-11-16T23:51:21.483" v="1" actId="2057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F8A0EABB-8BA5-44D1-8C7A-C9B6B5D00DB0}" dt="2022-11-16T23:51:21.483" v="1" actId="20577"/>
          <ac:spMkLst>
            <pc:docMk/>
            <pc:sldMk cId="161742017" sldId="266"/>
            <ac:spMk id="4" creationId="{AB797F5F-278A-1D11-225B-ABD414C09908}"/>
          </ac:spMkLst>
        </pc:spChg>
      </pc:sldChg>
    </pc:docChg>
  </pc:docChgLst>
  <pc:docChgLst>
    <pc:chgData name="Reyes Irrazabal, Joel Alejandro" userId="S::joreyesi@estudiantesunap.cl::7f9ef6b5-04bf-48d8-8f8e-8dd3f9d65631" providerId="AD" clId="Web-{2DCB03A3-E065-4F2A-9749-48112DCE7098}"/>
    <pc:docChg chg="addSld modSld">
      <pc:chgData name="Reyes Irrazabal, Joel Alejandro" userId="S::joreyesi@estudiantesunap.cl::7f9ef6b5-04bf-48d8-8f8e-8dd3f9d65631" providerId="AD" clId="Web-{2DCB03A3-E065-4F2A-9749-48112DCE7098}" dt="2022-11-14T20:25:08.703" v="152"/>
      <pc:docMkLst>
        <pc:docMk/>
      </pc:docMkLst>
      <pc:sldChg chg="addSp delSp modSp">
        <pc:chgData name="Reyes Irrazabal, Joel Alejandro" userId="S::joreyesi@estudiantesunap.cl::7f9ef6b5-04bf-48d8-8f8e-8dd3f9d65631" providerId="AD" clId="Web-{2DCB03A3-E065-4F2A-9749-48112DCE7098}" dt="2022-11-14T20:19:51.290" v="54" actId="20577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9:51.290" v="54" actId="20577"/>
          <ac:spMkLst>
            <pc:docMk/>
            <pc:sldMk cId="2850492345" sldId="263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9:30.102" v="32"/>
          <ac:spMkLst>
            <pc:docMk/>
            <pc:sldMk cId="2850492345" sldId="263"/>
            <ac:spMk id="5" creationId="{18B5EE0B-109A-34F0-D7E3-3134AEEC5744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4.631" v="4"/>
          <ac:picMkLst>
            <pc:docMk/>
            <pc:sldMk cId="2850492345" sldId="263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2DCB03A3-E065-4F2A-9749-48112DCE7098}" dt="2022-11-14T20:19:38.352" v="39" actId="20577"/>
        <pc:sldMkLst>
          <pc:docMk/>
          <pc:sldMk cId="2912950919" sldId="264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9:38.352" v="39" actId="20577"/>
          <ac:spMkLst>
            <pc:docMk/>
            <pc:sldMk cId="2912950919" sldId="264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9:28.102" v="31"/>
          <ac:spMkLst>
            <pc:docMk/>
            <pc:sldMk cId="2912950919" sldId="264"/>
            <ac:spMk id="5" creationId="{69BA21C9-5E2C-DD76-CFCD-464B8B26AA83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3.287" v="3"/>
          <ac:picMkLst>
            <pc:docMk/>
            <pc:sldMk cId="2912950919" sldId="264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2DCB03A3-E065-4F2A-9749-48112DCE7098}" dt="2022-11-14T20:18:28.710" v="29" actId="20577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8:28.710" v="29" actId="20577"/>
          <ac:spMkLst>
            <pc:docMk/>
            <pc:sldMk cId="3787546889" sldId="265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8:06.069" v="8"/>
          <ac:spMkLst>
            <pc:docMk/>
            <pc:sldMk cId="3787546889" sldId="265"/>
            <ac:spMk id="5" creationId="{32F964AE-CF00-6E5F-8741-2F73A1651531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2.131" v="2"/>
          <ac:picMkLst>
            <pc:docMk/>
            <pc:sldMk cId="3787546889" sldId="265"/>
            <ac:picMk id="4" creationId="{88568D6D-1E31-2157-7BDB-4965B9104333}"/>
          </ac:picMkLst>
        </pc:pic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02.977" v="62" actId="2057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02.977" v="62" actId="20577"/>
          <ac:spMkLst>
            <pc:docMk/>
            <pc:sldMk cId="161742017" sldId="266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13.040" v="64" actId="20577"/>
        <pc:sldMkLst>
          <pc:docMk/>
          <pc:sldMk cId="282932836" sldId="267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13.040" v="64" actId="20577"/>
          <ac:spMkLst>
            <pc:docMk/>
            <pc:sldMk cId="282932836" sldId="267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28.259" v="89" actId="20577"/>
        <pc:sldMkLst>
          <pc:docMk/>
          <pc:sldMk cId="2951562890" sldId="268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28.259" v="89" actId="20577"/>
          <ac:spMkLst>
            <pc:docMk/>
            <pc:sldMk cId="2951562890" sldId="268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1:08.995" v="125" actId="20577"/>
        <pc:sldMkLst>
          <pc:docMk/>
          <pc:sldMk cId="2788607278" sldId="269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1:08.995" v="125" actId="20577"/>
          <ac:spMkLst>
            <pc:docMk/>
            <pc:sldMk cId="2788607278" sldId="269"/>
            <ac:spMk id="2" creationId="{84E337A7-1C8E-C24A-0AAC-2FE541AA9E16}"/>
          </ac:spMkLst>
        </pc:spChg>
      </pc:sldChg>
      <pc:sldChg chg="addSp delSp modSp add replId addAnim delAnim">
        <pc:chgData name="Reyes Irrazabal, Joel Alejandro" userId="S::joreyesi@estudiantesunap.cl::7f9ef6b5-04bf-48d8-8f8e-8dd3f9d65631" providerId="AD" clId="Web-{2DCB03A3-E065-4F2A-9749-48112DCE7098}" dt="2022-11-14T20:25:08.703" v="152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2" creationId="{84E337A7-1C8E-C24A-0AAC-2FE541AA9E16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66" creationId="{8334A2EF-69D9-41C1-9876-91D7FCF7C3C4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89" creationId="{C8CA0C52-5ACA-4F17-AA4A-312E0E11098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91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4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6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8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0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2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4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6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8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0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2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4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6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8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50" creationId="{138AF5D2-3A9C-4E8F-B879-36865366A1D5}"/>
          </ac:spMkLst>
        </pc:s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40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61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68" creationId="{874C0C03-1202-4DC9-BA33-998DDFB3FB89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9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117" creationId="{B54F73D8-62C2-4127-9D19-01219BBB9942}"/>
          </ac:grpSpMkLst>
        </pc:grpChg>
        <pc:picChg chg="add del mod">
          <ac:chgData name="Reyes Irrazabal, Joel Alejandro" userId="S::joreyesi@estudiantesunap.cl::7f9ef6b5-04bf-48d8-8f8e-8dd3f9d65631" providerId="AD" clId="Web-{2DCB03A3-E065-4F2A-9749-48112DCE7098}" dt="2022-11-14T20:23:53.154" v="140"/>
          <ac:picMkLst>
            <pc:docMk/>
            <pc:sldMk cId="1697911502" sldId="270"/>
            <ac:picMk id="3" creationId="{2F35F616-32DF-F5B2-8C07-CBFA8174D014}"/>
          </ac:picMkLst>
        </pc:picChg>
        <pc:picChg chg="add del mod">
          <ac:chgData name="Reyes Irrazabal, Joel Alejandro" userId="S::joreyesi@estudiantesunap.cl::7f9ef6b5-04bf-48d8-8f8e-8dd3f9d65631" providerId="AD" clId="Web-{2DCB03A3-E065-4F2A-9749-48112DCE7098}" dt="2022-11-14T20:24:07.123" v="142"/>
          <ac:picMkLst>
            <pc:docMk/>
            <pc:sldMk cId="1697911502" sldId="270"/>
            <ac:picMk id="4" creationId="{A2C10830-E373-0B03-E76D-2229B6F0CA54}"/>
          </ac:picMkLst>
        </pc:picChg>
        <pc:picChg chg="add del mod">
          <ac:chgData name="Reyes Irrazabal, Joel Alejandro" userId="S::joreyesi@estudiantesunap.cl::7f9ef6b5-04bf-48d8-8f8e-8dd3f9d65631" providerId="AD" clId="Web-{2DCB03A3-E065-4F2A-9749-48112DCE7098}" dt="2022-11-14T20:24:25.436" v="144"/>
          <ac:picMkLst>
            <pc:docMk/>
            <pc:sldMk cId="1697911502" sldId="270"/>
            <ac:picMk id="5" creationId="{E53C4ED0-4C93-73B0-4E74-8B4B62BC5452}"/>
          </ac:picMkLst>
        </pc:picChg>
        <pc:picChg chg="add mod">
          <ac:chgData name="Reyes Irrazabal, Joel Alejandro" userId="S::joreyesi@estudiantesunap.cl::7f9ef6b5-04bf-48d8-8f8e-8dd3f9d65631" providerId="AD" clId="Web-{2DCB03A3-E065-4F2A-9749-48112DCE7098}" dt="2022-11-14T20:25:08.703" v="152"/>
          <ac:picMkLst>
            <pc:docMk/>
            <pc:sldMk cId="1697911502" sldId="270"/>
            <ac:picMk id="6" creationId="{F42600C8-A014-9660-EB1A-6BDFE2C6DC96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50276914-8732-47A3-8327-BA9D0EB8BFAE}"/>
    <pc:docChg chg="modSld">
      <pc:chgData name="Reyes Irrazabal, Joel Alejandro" userId="S::joreyesi@estudiantesunap.cl::7f9ef6b5-04bf-48d8-8f8e-8dd3f9d65631" providerId="AD" clId="Web-{50276914-8732-47A3-8327-BA9D0EB8BFAE}" dt="2022-11-14T20:28:48.602" v="10" actId="20577"/>
      <pc:docMkLst>
        <pc:docMk/>
      </pc:docMkLst>
      <pc:sldChg chg="addSp delSp modSp addAnim delAnim">
        <pc:chgData name="Reyes Irrazabal, Joel Alejandro" userId="S::joreyesi@estudiantesunap.cl::7f9ef6b5-04bf-48d8-8f8e-8dd3f9d65631" providerId="AD" clId="Web-{50276914-8732-47A3-8327-BA9D0EB8BFAE}" dt="2022-11-14T20:28:48.602" v="10" actId="20577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50276914-8732-47A3-8327-BA9D0EB8BFAE}" dt="2022-11-14T20:28:48.602" v="10" actId="20577"/>
          <ac:spMkLst>
            <pc:docMk/>
            <pc:sldMk cId="1697911502" sldId="270"/>
            <ac:spMk id="2" creationId="{84E337A7-1C8E-C24A-0AAC-2FE541AA9E16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66" creationId="{8334A2EF-69D9-41C1-9876-91D7FCF7C3C4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89" creationId="{C8CA0C52-5ACA-4F17-AA4A-312E0E11098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91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95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16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1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3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5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7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9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1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3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5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7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9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1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3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5" creationId="{138AF5D2-3A9C-4E8F-B879-36865366A1D5}"/>
          </ac:spMkLst>
        </pc:spChg>
        <pc:spChg chg="add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151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172" creationId="{A7795DFA-888F-47E2-B44E-DE1D3B3E46A4}"/>
          </ac:spMkLst>
        </pc:s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40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61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68" creationId="{874C0C03-1202-4DC9-BA33-998DDFB3FB89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398" v="4"/>
          <ac:grpSpMkLst>
            <pc:docMk/>
            <pc:sldMk cId="1697911502" sldId="270"/>
            <ac:grpSpMk id="93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398" v="4"/>
          <ac:grpSpMkLst>
            <pc:docMk/>
            <pc:sldMk cId="1697911502" sldId="270"/>
            <ac:grpSpMk id="94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47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49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52" creationId="{D8E9CF54-0466-4261-9E62-0249E60E1886}"/>
          </ac:grpSpMkLst>
        </pc:grpChg>
        <pc:picChg chg="mod">
          <ac:chgData name="Reyes Irrazabal, Joel Alejandro" userId="S::joreyesi@estudiantesunap.cl::7f9ef6b5-04bf-48d8-8f8e-8dd3f9d65631" providerId="AD" clId="Web-{50276914-8732-47A3-8327-BA9D0EB8BFAE}" dt="2022-11-14T20:28:24.414" v="5"/>
          <ac:picMkLst>
            <pc:docMk/>
            <pc:sldMk cId="1697911502" sldId="270"/>
            <ac:picMk id="6" creationId="{F42600C8-A014-9660-EB1A-6BDFE2C6DC96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60D89399-F64E-4511-AB51-2BC5CEFD52B2}"/>
    <pc:docChg chg="modSld">
      <pc:chgData name="Reyes Irrazabal, Joel Alejandro" userId="S::joreyesi@estudiantesunap.cl::7f9ef6b5-04bf-48d8-8f8e-8dd3f9d65631" providerId="AD" clId="Web-{60D89399-F64E-4511-AB51-2BC5CEFD52B2}" dt="2022-11-15T04:27:30.784" v="17"/>
      <pc:docMkLst>
        <pc:docMk/>
      </pc:docMkLst>
      <pc:sldChg chg="addSp delSp modSp">
        <pc:chgData name="Reyes Irrazabal, Joel Alejandro" userId="S::joreyesi@estudiantesunap.cl::7f9ef6b5-04bf-48d8-8f8e-8dd3f9d65631" providerId="AD" clId="Web-{60D89399-F64E-4511-AB51-2BC5CEFD52B2}" dt="2022-11-15T04:09:42.145" v="4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122" creationId="{34DD805B-2A7B-4ADA-9C4D-E0C9F192DBB3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150" creationId="{9BF6EDB4-B4ED-4900-9E38-A7AE0EEEEA1F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24" creationId="{C664A566-6D08-4E84-9708-4916A20016FF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45" creationId="{B83678BA-0A50-4D51-9E9E-08BB66F83C37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09:42.145" v="4"/>
          <ac:picMkLst>
            <pc:docMk/>
            <pc:sldMk cId="2850492345" sldId="263"/>
            <ac:picMk id="3" creationId="{87069947-4A39-B20C-5ADE-9B8460157FFB}"/>
          </ac:picMkLst>
        </pc:picChg>
      </pc:sldChg>
      <pc:sldChg chg="addSp delSp modSp addAnim">
        <pc:chgData name="Reyes Irrazabal, Joel Alejandro" userId="S::joreyesi@estudiantesunap.cl::7f9ef6b5-04bf-48d8-8f8e-8dd3f9d65631" providerId="AD" clId="Web-{60D89399-F64E-4511-AB51-2BC5CEFD52B2}" dt="2022-11-15T04:18:11.383" v="11"/>
        <pc:sldMkLst>
          <pc:docMk/>
          <pc:sldMk cId="2912950919" sldId="264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122" creationId="{A3BAF07C-C39E-42EB-BB22-8D46691D9735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117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124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8:11.383" v="10"/>
          <ac:picMkLst>
            <pc:docMk/>
            <pc:sldMk cId="2912950919" sldId="264"/>
            <ac:picMk id="3" creationId="{3BFE3AAF-2606-A908-1B8F-1FF9F4531C9C}"/>
          </ac:picMkLst>
        </pc:picChg>
      </pc:sldChg>
      <pc:sldChg chg="addSp delSp modSp addAnim">
        <pc:chgData name="Reyes Irrazabal, Joel Alejandro" userId="S::joreyesi@estudiantesunap.cl::7f9ef6b5-04bf-48d8-8f8e-8dd3f9d65631" providerId="AD" clId="Web-{60D89399-F64E-4511-AB51-2BC5CEFD52B2}" dt="2022-11-15T04:03:27.381" v="2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2" creationId="{FD8F1113-2E3C-46E3-B54F-B7F421EEFD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4" creationId="{B54A4D14-513F-4121-92D3-5CCB468962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6" creationId="{6C3411F1-AD17-499D-AFEF-2F300F6DF0F3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8" creationId="{60BF2CBE-B1E9-4C42-89DC-C35E4E651648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0" creationId="{72C95A87-DCDB-41C4-B774-744B3ECBE8CB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2" creationId="{BCB97515-32FF-43A6-A51C-B140193ABB66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4" creationId="{9C6379D3-7045-4B76-9409-6D23D753D054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6" creationId="{61B1C1DE-4201-4989-BE65-41ADC2472550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8" creationId="{806398CC-D327-4E06-838C-31119BD56F8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0" creationId="{70A741CC-E736-448A-A94E-5C8BB9711DCD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2" creationId="{7C324CDD-B30F-47DD-8627-E2171D5E839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4" creationId="{79C8D19E-E3D6-45A6-BCA2-5918A37D7ACC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6" creationId="{43280283-E04A-43CA-BFA1-F285486A2F00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8" creationId="{38328CB6-0FC5-4AEA-BC7E-489267CB6F1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50" creationId="{138AF5D2-3A9C-4E8F-B879-36865366A1D5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117" creationId="{B54F73D8-62C2-4127-9D19-01219BBB9942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03:27.381" v="1"/>
          <ac:picMkLst>
            <pc:docMk/>
            <pc:sldMk cId="3787546889" sldId="265"/>
            <ac:picMk id="3" creationId="{AE373002-5491-F05C-CCC0-D47929BC420C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14:22.249" v="6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22" creationId="{FD8F1113-2E3C-46E3-B54F-B7F421EEFD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45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47" creationId="{16E168E2-3256-43A5-9298-9E5A6AE8F736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124" creationId="{465DDECC-A11E-434E-87B2-8997CD3832FD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4:22.249" v="6"/>
          <ac:picMkLst>
            <pc:docMk/>
            <pc:sldMk cId="161742017" sldId="266"/>
            <ac:picMk id="3" creationId="{4C638090-A247-65B0-A83A-200452027F34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27:30.784" v="17"/>
        <pc:sldMkLst>
          <pc:docMk/>
          <pc:sldMk cId="282932836" sldId="267"/>
        </pc:sldMkLst>
        <pc:spChg chg="mo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122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145" creationId="{A7795DFA-888F-47E2-B44E-DE1D3B3E46A4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96" creationId="{9A517D76-CE12-47A5-BD95-9A8F05070B2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117" creationId="{445D6626-A6F2-4475-922C-BE42D3365F2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124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27:30.784" v="17"/>
          <ac:picMkLst>
            <pc:docMk/>
            <pc:sldMk cId="282932836" sldId="267"/>
            <ac:picMk id="3" creationId="{762A8E78-9C3E-09B8-9176-71D7FB066E6B}"/>
          </ac:picMkLst>
        </pc:picChg>
        <pc:picChg chg="add mod">
          <ac:chgData name="Reyes Irrazabal, Joel Alejandro" userId="S::joreyesi@estudiantesunap.cl::7f9ef6b5-04bf-48d8-8f8e-8dd3f9d65631" providerId="AD" clId="Web-{60D89399-F64E-4511-AB51-2BC5CEFD52B2}" dt="2022-11-15T04:27:30.784" v="17"/>
          <ac:picMkLst>
            <pc:docMk/>
            <pc:sldMk cId="282932836" sldId="267"/>
            <ac:picMk id="4" creationId="{C94F5505-0211-3509-C70E-4D8754C09101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15:48.799" v="8"/>
        <pc:sldMkLst>
          <pc:docMk/>
          <pc:sldMk cId="2951562890" sldId="268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122" creationId="{5327CD12-A6CF-489C-ADCF-17D7E56C7B0A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149" creationId="{D2019510-1F68-48FE-8C72-905BF558266F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24" creationId="{B4E48C8E-1009-4750-9630-436223C9EED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45" creationId="{C7D38E5F-6E59-41DA-B3CA-6AD28BF6420F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5:48.799" v="8"/>
          <ac:picMkLst>
            <pc:docMk/>
            <pc:sldMk cId="2951562890" sldId="268"/>
            <ac:picMk id="3" creationId="{53B7ED1A-BBFC-8196-111C-BF1C37F96F8D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24:47.575" v="13"/>
        <pc:sldMkLst>
          <pc:docMk/>
          <pc:sldMk cId="2788607278" sldId="269"/>
        </pc:sldMkLst>
        <pc:spChg chg="mo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22" creationId="{8334A2EF-69D9-41C1-9876-91D7FCF7C3C4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45" creationId="{C8CA0C52-5ACA-4F17-AA4A-312E0E11098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47" creationId="{4F37E7FB-7372-47E3-914E-7CF7E94B1C49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117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124" creationId="{874C0C03-1202-4DC9-BA33-998DDFB3FB89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24:47.575" v="13"/>
          <ac:picMkLst>
            <pc:docMk/>
            <pc:sldMk cId="2788607278" sldId="269"/>
            <ac:picMk id="3" creationId="{43349D17-58BF-34E0-1D5A-CA0E80865E38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5B230583-25C6-4EFF-9D11-C005D658F8B4}"/>
    <pc:docChg chg="modSld">
      <pc:chgData name="Reyes Irrazabal, Joel Alejandro" userId="S::joreyesi@estudiantesunap.cl::7f9ef6b5-04bf-48d8-8f8e-8dd3f9d65631" providerId="AD" clId="Web-{5B230583-25C6-4EFF-9D11-C005D658F8B4}" dt="2022-11-16T23:50:43.515" v="67"/>
      <pc:docMkLst>
        <pc:docMk/>
      </pc:docMkLst>
      <pc:sldChg chg="addSp delSp modSp">
        <pc:chgData name="Reyes Irrazabal, Joel Alejandro" userId="S::joreyesi@estudiantesunap.cl::7f9ef6b5-04bf-48d8-8f8e-8dd3f9d65631" providerId="AD" clId="Web-{5B230583-25C6-4EFF-9D11-C005D658F8B4}" dt="2022-11-16T23:49:10.372" v="49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4" creationId="{98861A3E-AA84-7A0D-1C48-7853C7B38EFA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22" creationId="{34DD805B-2A7B-4ADA-9C4D-E0C9F192DBB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50" creationId="{9BF6EDB4-B4ED-4900-9E38-A7AE0EEEEA1F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55" creationId="{68293B96-AC95-4F91-A6A1-F5B9EBA75AD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0" creationId="{7D51DB48-98D5-49DE-AD5F-8A9734357E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2" creationId="{863FD0EB-DDF9-4169-BF2D-2A00FD51525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4" creationId="{FEFC8BAE-02F8-41B1-A078-FC60092F7F2C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6" creationId="{94ABDF8E-2BF0-41B8-A658-ECB324D9E1C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56" v="48"/>
          <ac:spMkLst>
            <pc:docMk/>
            <pc:sldMk cId="2850492345" sldId="263"/>
            <ac:spMk id="188" creationId="{828D1E49-2A21-4A83-A0E0-FB1597B4B2ED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56" v="48"/>
          <ac:spMkLst>
            <pc:docMk/>
            <pc:sldMk cId="2850492345" sldId="263"/>
            <ac:spMk id="190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2" creationId="{398E8958-A0BD-4366-8F61-3A496C51CD60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4" creationId="{1429180E-866D-447C-A170-484000E4897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5" creationId="{FEE51AA4-287D-4CB8-8CD4-D6986106F43C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6" creationId="{0177ACA7-E71A-4888-9EBD-074801D881CC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7" creationId="{B2DF6337-9683-4A06-B3D5-CB22C7F4F2BE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96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17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24" creationId="{C664A566-6D08-4E84-9708-4916A20016F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45" creationId="{B83678BA-0A50-4D51-9E9E-08BB66F83C37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8:58.402" v="46"/>
          <ac:grpSpMkLst>
            <pc:docMk/>
            <pc:sldMk cId="2850492345" sldId="263"/>
            <ac:grpSpMk id="157" creationId="{44F5C13C-7597-47EF-A60E-E0483B59156B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56" v="48"/>
          <ac:grpSpMkLst>
            <pc:docMk/>
            <pc:sldMk cId="2850492345" sldId="263"/>
            <ac:grpSpMk id="189" creationId="{088B852E-5494-418B-A833-75CF016A9E20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93" creationId="{D445862C-E73D-4EFB-9DD5-8A5E3473E113}"/>
          </ac:grpSpMkLst>
        </pc:grpChg>
        <pc:picChg chg="mod ord">
          <ac:chgData name="Reyes Irrazabal, Joel Alejandro" userId="S::joreyesi@estudiantesunap.cl::7f9ef6b5-04bf-48d8-8f8e-8dd3f9d65631" providerId="AD" clId="Web-{5B230583-25C6-4EFF-9D11-C005D658F8B4}" dt="2022-11-16T23:49:10.372" v="49"/>
          <ac:picMkLst>
            <pc:docMk/>
            <pc:sldMk cId="2850492345" sldId="263"/>
            <ac:picMk id="3" creationId="{87069947-4A39-B20C-5ADE-9B8460157FFB}"/>
          </ac:picMkLst>
        </pc:picChg>
      </pc:sldChg>
      <pc:sldChg chg="addSp delSp modSp mod setClrOvrMap">
        <pc:chgData name="Reyes Irrazabal, Joel Alejandro" userId="S::joreyesi@estudiantesunap.cl::7f9ef6b5-04bf-48d8-8f8e-8dd3f9d65631" providerId="AD" clId="Web-{5B230583-25C6-4EFF-9D11-C005D658F8B4}" dt="2022-11-16T23:45:50.990" v="20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4" creationId="{A426DDD6-A014-B718-F35A-C24FB37D0B8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4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6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8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0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2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4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6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8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0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2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4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6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8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50" creationId="{138AF5D2-3A9C-4E8F-B879-36865366A1D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396" v="14"/>
          <ac:spMkLst>
            <pc:docMk/>
            <pc:sldMk cId="3787546889" sldId="265"/>
            <ac:spMk id="155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396" v="14"/>
          <ac:spMkLst>
            <pc:docMk/>
            <pc:sldMk cId="3787546889" sldId="265"/>
            <ac:spMk id="180" creationId="{E972DE0D-2E53-4159-ABD3-C601524262C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182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184" creationId="{E972DE0D-2E53-4159-ABD3-C601524262C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189" creationId="{A3BAF07C-C39E-42EB-BB22-8D46691D973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212" creationId="{44C110BA-81E8-4247-853A-5F2B93E92E46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214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215" creationId="{48CAE4AE-A9DF-45AF-9A9C-1712BC63418E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45:33.411" v="15"/>
          <ac:grpSpMkLst>
            <pc:docMk/>
            <pc:sldMk cId="3787546889" sldId="265"/>
            <ac:grpSpMk id="9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33.411" v="15"/>
          <ac:grpSpMkLst>
            <pc:docMk/>
            <pc:sldMk cId="3787546889" sldId="265"/>
            <ac:grpSpMk id="117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33.396" v="14"/>
          <ac:grpSpMkLst>
            <pc:docMk/>
            <pc:sldMk cId="3787546889" sldId="265"/>
            <ac:grpSpMk id="157" creationId="{6C272060-BC98-4C91-A58F-4DFEC566CF7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50.990" v="20"/>
          <ac:grpSpMkLst>
            <pc:docMk/>
            <pc:sldMk cId="3787546889" sldId="265"/>
            <ac:grpSpMk id="183" creationId="{6C272060-BC98-4C91-A58F-4DFEC566CF7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50.990" v="19"/>
          <ac:grpSpMkLst>
            <pc:docMk/>
            <pc:sldMk cId="3787546889" sldId="265"/>
            <ac:grpSpMk id="191" creationId="{D8E9CF54-0466-4261-9E62-0249E60E1886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45:50.990" v="20"/>
          <ac:grpSpMkLst>
            <pc:docMk/>
            <pc:sldMk cId="3787546889" sldId="265"/>
            <ac:grpSpMk id="216" creationId="{6C272060-BC98-4C91-A58F-4DFEC566CF7F}"/>
          </ac:grpSpMkLst>
        </pc:grpChg>
        <pc:picChg chg="mod">
          <ac:chgData name="Reyes Irrazabal, Joel Alejandro" userId="S::joreyesi@estudiantesunap.cl::7f9ef6b5-04bf-48d8-8f8e-8dd3f9d65631" providerId="AD" clId="Web-{5B230583-25C6-4EFF-9D11-C005D658F8B4}" dt="2022-11-16T23:45:50.990" v="20"/>
          <ac:picMkLst>
            <pc:docMk/>
            <pc:sldMk cId="3787546889" sldId="265"/>
            <ac:picMk id="3" creationId="{AE373002-5491-F05C-CCC0-D47929BC420C}"/>
          </ac:picMkLst>
        </pc:picChg>
      </pc:sldChg>
      <pc:sldChg chg="addSp delSp modSp mod setClrOvrMap">
        <pc:chgData name="Reyes Irrazabal, Joel Alejandro" userId="S::joreyesi@estudiantesunap.cl::7f9ef6b5-04bf-48d8-8f8e-8dd3f9d65631" providerId="AD" clId="Web-{5B230583-25C6-4EFF-9D11-C005D658F8B4}" dt="2022-11-16T23:50:43.515" v="6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4" creationId="{AB797F5F-278A-1D11-225B-ABD414C09908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45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47" creationId="{16E168E2-3256-43A5-9298-9E5A6AE8F73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2.062" v="62"/>
          <ac:spMkLst>
            <pc:docMk/>
            <pc:sldMk cId="161742017" sldId="266"/>
            <ac:spMk id="152" creationId="{7CC9829A-26F6-4595-8608-1A9F57DA7504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9.859" v="64"/>
          <ac:spMkLst>
            <pc:docMk/>
            <pc:sldMk cId="161742017" sldId="266"/>
            <ac:spMk id="175" creationId="{44C110BA-81E8-4247-853A-5F2B93E92E4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9.859" v="64"/>
          <ac:spMkLst>
            <pc:docMk/>
            <pc:sldMk cId="161742017" sldId="266"/>
            <ac:spMk id="182" creationId="{A3BAF07C-C39E-42EB-BB22-8D46691D973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00" v="66"/>
          <ac:spMkLst>
            <pc:docMk/>
            <pc:sldMk cId="161742017" sldId="266"/>
            <ac:spMk id="185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00" v="66"/>
          <ac:spMkLst>
            <pc:docMk/>
            <pc:sldMk cId="161742017" sldId="266"/>
            <ac:spMk id="188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90" creationId="{828D1E49-2A21-4A83-A0E0-FB1597B4B2ED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93" creationId="{E972DE0D-2E53-4159-ABD3-C601524262C2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96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17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24" creationId="{465DDECC-A11E-434E-87B2-8997CD3832FD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2.062" v="62"/>
          <ac:grpSpMkLst>
            <pc:docMk/>
            <pc:sldMk cId="161742017" sldId="266"/>
            <ac:grpSpMk id="154" creationId="{75343792-FB15-4868-8582-6FB07FD06552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2.062" v="62"/>
          <ac:grpSpMkLst>
            <pc:docMk/>
            <pc:sldMk cId="161742017" sldId="266"/>
            <ac:grpSpMk id="177" creationId="{F594A2EF-2FF2-48A2-91C9-02790030750B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9.859" v="64"/>
          <ac:grpSpMkLst>
            <pc:docMk/>
            <pc:sldMk cId="161742017" sldId="266"/>
            <ac:grpSpMk id="183" creationId="{D8E9CF54-0466-4261-9E62-0249E60E1886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00" v="66"/>
          <ac:grpSpMkLst>
            <pc:docMk/>
            <pc:sldMk cId="161742017" sldId="266"/>
            <ac:grpSpMk id="186" creationId="{6C272060-BC98-4C91-A58F-4DFEC566CF7F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91" creationId="{088B852E-5494-418B-A833-75CF016A9E20}"/>
          </ac:grpSpMkLst>
        </pc:grpChg>
        <pc:picChg chg="mod">
          <ac:chgData name="Reyes Irrazabal, Joel Alejandro" userId="S::joreyesi@estudiantesunap.cl::7f9ef6b5-04bf-48d8-8f8e-8dd3f9d65631" providerId="AD" clId="Web-{5B230583-25C6-4EFF-9D11-C005D658F8B4}" dt="2022-11-16T23:50:43.515" v="67"/>
          <ac:picMkLst>
            <pc:docMk/>
            <pc:sldMk cId="161742017" sldId="266"/>
            <ac:picMk id="3" creationId="{4C638090-A247-65B0-A83A-200452027F34}"/>
          </ac:picMkLst>
        </pc:picChg>
      </pc:sldChg>
    </pc:docChg>
  </pc:docChgLst>
  <pc:docChgLst>
    <pc:chgData clId="Web-{2DCB03A3-E065-4F2A-9749-48112DCE7098}"/>
    <pc:docChg chg="addSld">
      <pc:chgData name="" userId="" providerId="" clId="Web-{2DCB03A3-E065-4F2A-9749-48112DCE7098}" dt="2022-11-14T20:17:45.506" v="0"/>
      <pc:docMkLst>
        <pc:docMk/>
      </pc:docMkLst>
      <pc:sldChg chg="add replId">
        <pc:chgData name="" userId="" providerId="" clId="Web-{2DCB03A3-E065-4F2A-9749-48112DCE7098}" dt="2022-11-14T20:17:45.506" v="0"/>
        <pc:sldMkLst>
          <pc:docMk/>
          <pc:sldMk cId="2850492345" sldId="263"/>
        </pc:sldMkLst>
      </pc:sldChg>
    </pc:docChg>
  </pc:docChgLst>
  <pc:docChgLst>
    <pc:chgData name="Reyes Irrazabal, Joel Alejandro" userId="S::joreyesi@estudiantesunap.cl::7f9ef6b5-04bf-48d8-8f8e-8dd3f9d65631" providerId="AD" clId="Web-{428721E3-1BCC-4E10-84BA-2D496BA0AC16}"/>
    <pc:docChg chg="addSld modSld">
      <pc:chgData name="Reyes Irrazabal, Joel Alejandro" userId="S::joreyesi@estudiantesunap.cl::7f9ef6b5-04bf-48d8-8f8e-8dd3f9d65631" providerId="AD" clId="Web-{428721E3-1BCC-4E10-84BA-2D496BA0AC16}" dt="2022-11-19T17:06:37.986" v="49" actId="20577"/>
      <pc:docMkLst>
        <pc:docMk/>
      </pc:docMkLst>
      <pc:sldChg chg="addSp delSp modSp addAnim">
        <pc:chgData name="Reyes Irrazabal, Joel Alejandro" userId="S::joreyesi@estudiantesunap.cl::7f9ef6b5-04bf-48d8-8f8e-8dd3f9d65631" providerId="AD" clId="Web-{428721E3-1BCC-4E10-84BA-2D496BA0AC16}" dt="2022-11-19T17:06:05.517" v="38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428721E3-1BCC-4E10-84BA-2D496BA0AC16}" dt="2022-11-19T15:49:37.471" v="22"/>
          <ac:spMkLst>
            <pc:docMk/>
            <pc:sldMk cId="1697911502" sldId="270"/>
            <ac:spMk id="151" creationId="{A3BAF07C-C39E-42EB-BB22-8D46691D9735}"/>
          </ac:spMkLst>
        </pc:spChg>
        <pc:spChg chg="del">
          <ac:chgData name="Reyes Irrazabal, Joel Alejandro" userId="S::joreyesi@estudiantesunap.cl::7f9ef6b5-04bf-48d8-8f8e-8dd3f9d65631" providerId="AD" clId="Web-{428721E3-1BCC-4E10-84BA-2D496BA0AC16}" dt="2022-11-19T15:49:37.471" v="22"/>
          <ac:spMkLst>
            <pc:docMk/>
            <pc:sldMk cId="1697911502" sldId="270"/>
            <ac:spMk id="172" creationId="{A7795DFA-888F-47E2-B44E-DE1D3B3E46A4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03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05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07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09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1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3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5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7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9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1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3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5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7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9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31" creationId="{138AF5D2-3A9C-4E8F-B879-36865366A1D5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49.973" v="35"/>
          <ac:spMkLst>
            <pc:docMk/>
            <pc:sldMk cId="1697911502" sldId="270"/>
            <ac:spMk id="26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49.973" v="35"/>
          <ac:spMkLst>
            <pc:docMk/>
            <pc:sldMk cId="1697911502" sldId="270"/>
            <ac:spMk id="285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49.973" v="35"/>
          <ac:spMkLst>
            <pc:docMk/>
            <pc:sldMk cId="1697911502" sldId="270"/>
            <ac:spMk id="287" creationId="{16E168E2-3256-43A5-9298-9E5A6AE8F736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18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0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2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4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6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8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0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2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4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6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8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40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42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44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46" creationId="{138AF5D2-3A9C-4E8F-B879-36865366A1D5}"/>
          </ac:spMkLst>
        </pc:spChg>
        <pc:spChg chg="add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77" creationId="{A3BAF07C-C39E-42EB-BB22-8D46691D9735}"/>
          </ac:spMkLst>
        </pc:spChg>
        <pc:grpChg chg="del">
          <ac:chgData name="Reyes Irrazabal, Joel Alejandro" userId="S::joreyesi@estudiantesunap.cl::7f9ef6b5-04bf-48d8-8f8e-8dd3f9d65631" providerId="AD" clId="Web-{428721E3-1BCC-4E10-84BA-2D496BA0AC16}" dt="2022-11-19T15:49:37.471" v="22"/>
          <ac:grpSpMkLst>
            <pc:docMk/>
            <pc:sldMk cId="1697911502" sldId="270"/>
            <ac:grpSpMk id="147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428721E3-1BCC-4E10-84BA-2D496BA0AC16}" dt="2022-11-19T15:49:37.471" v="22"/>
          <ac:grpSpMkLst>
            <pc:docMk/>
            <pc:sldMk cId="1697911502" sldId="270"/>
            <ac:grpSpMk id="149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428721E3-1BCC-4E10-84BA-2D496BA0AC16}" dt="2022-11-19T15:49:37.471" v="22"/>
          <ac:grpSpMkLst>
            <pc:docMk/>
            <pc:sldMk cId="1697911502" sldId="270"/>
            <ac:grpSpMk id="152" creationId="{D8E9CF54-0466-4261-9E62-0249E60E1886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15.691" v="29"/>
          <ac:grpSpMkLst>
            <pc:docMk/>
            <pc:sldMk cId="1697911502" sldId="270"/>
            <ac:grpSpMk id="177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15.691" v="29"/>
          <ac:grpSpMkLst>
            <pc:docMk/>
            <pc:sldMk cId="1697911502" sldId="270"/>
            <ac:grpSpMk id="198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49.973" v="35"/>
          <ac:grpSpMkLst>
            <pc:docMk/>
            <pc:sldMk cId="1697911502" sldId="270"/>
            <ac:grpSpMk id="23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49.973" v="35"/>
          <ac:grpSpMkLst>
            <pc:docMk/>
            <pc:sldMk cId="1697911502" sldId="270"/>
            <ac:grpSpMk id="257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49.973" v="35"/>
          <ac:grpSpMkLst>
            <pc:docMk/>
            <pc:sldMk cId="1697911502" sldId="270"/>
            <ac:grpSpMk id="264" creationId="{465DDECC-A11E-434E-87B2-8997CD3832FD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292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313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351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372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379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428721E3-1BCC-4E10-84BA-2D496BA0AC16}" dt="2022-11-19T17:06:05.517" v="38"/>
          <ac:picMkLst>
            <pc:docMk/>
            <pc:sldMk cId="1697911502" sldId="270"/>
            <ac:picMk id="3" creationId="{4E503073-2005-5766-5E8E-CE74C93E9985}"/>
          </ac:picMkLst>
        </pc:picChg>
        <pc:picChg chg="del">
          <ac:chgData name="Reyes Irrazabal, Joel Alejandro" userId="S::joreyesi@estudiantesunap.cl::7f9ef6b5-04bf-48d8-8f8e-8dd3f9d65631" providerId="AD" clId="Web-{428721E3-1BCC-4E10-84BA-2D496BA0AC16}" dt="2022-11-19T15:49:28.408" v="20"/>
          <ac:picMkLst>
            <pc:docMk/>
            <pc:sldMk cId="1697911502" sldId="270"/>
            <ac:picMk id="6" creationId="{F42600C8-A014-9660-EB1A-6BDFE2C6DC96}"/>
          </ac:picMkLst>
        </pc:picChg>
      </pc:sldChg>
      <pc:sldChg chg="addSp delSp modSp new mod setBg">
        <pc:chgData name="Reyes Irrazabal, Joel Alejandro" userId="S::joreyesi@estudiantesunap.cl::7f9ef6b5-04bf-48d8-8f8e-8dd3f9d65631" providerId="AD" clId="Web-{428721E3-1BCC-4E10-84BA-2D496BA0AC16}" dt="2022-11-19T17:06:37.986" v="49" actId="20577"/>
        <pc:sldMkLst>
          <pc:docMk/>
          <pc:sldMk cId="3328411828" sldId="271"/>
        </pc:sldMkLst>
        <pc:spChg chg="mod ord">
          <ac:chgData name="Reyes Irrazabal, Joel Alejandro" userId="S::joreyesi@estudiantesunap.cl::7f9ef6b5-04bf-48d8-8f8e-8dd3f9d65631" providerId="AD" clId="Web-{428721E3-1BCC-4E10-84BA-2D496BA0AC16}" dt="2022-11-19T17:06:37.986" v="49" actId="20577"/>
          <ac:spMkLst>
            <pc:docMk/>
            <pc:sldMk cId="3328411828" sldId="271"/>
            <ac:spMk id="2" creationId="{525EE06B-A86F-1F6B-5E25-066092385A61}"/>
          </ac:spMkLst>
        </pc:spChg>
        <pc:spChg chg="del">
          <ac:chgData name="Reyes Irrazabal, Joel Alejandro" userId="S::joreyesi@estudiantesunap.cl::7f9ef6b5-04bf-48d8-8f8e-8dd3f9d65631" providerId="AD" clId="Web-{428721E3-1BCC-4E10-84BA-2D496BA0AC16}" dt="2022-11-19T15:46:28.616" v="11"/>
          <ac:spMkLst>
            <pc:docMk/>
            <pc:sldMk cId="3328411828" sldId="271"/>
            <ac:spMk id="3" creationId="{3FDF632A-526B-83E2-BE15-7CFEF8DB4095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35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37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39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1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3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5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7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9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1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3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5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7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9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61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63" creationId="{138AF5D2-3A9C-4E8F-B879-36865366A1D5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8:13.041" v="16"/>
          <ac:spMkLst>
            <pc:docMk/>
            <pc:sldMk cId="3328411828" sldId="271"/>
            <ac:spMk id="67" creationId="{14836A48-4CAC-4A40-97EB-8ACA9B26A98A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8:27.401" v="18"/>
          <ac:spMkLst>
            <pc:docMk/>
            <pc:sldMk cId="3328411828" sldId="271"/>
            <ac:spMk id="83" creationId="{3904BE49-D42F-4F46-B6D8-2F317121682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8:27.401" v="18"/>
          <ac:spMkLst>
            <pc:docMk/>
            <pc:sldMk cId="3328411828" sldId="271"/>
            <ac:spMk id="94" creationId="{CE0642A0-80D3-4F37-8249-A07E6F38283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12.704" v="39"/>
          <ac:spMkLst>
            <pc:docMk/>
            <pc:sldMk cId="3328411828" sldId="271"/>
            <ac:spMk id="99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428721E3-1BCC-4E10-84BA-2D496BA0AC16}" dt="2022-11-19T17:06:12.704" v="39"/>
          <ac:spMkLst>
            <pc:docMk/>
            <pc:sldMk cId="3328411828" sldId="271"/>
            <ac:spMk id="140" creationId="{3904BE49-D42F-4F46-B6D8-2F3171216820}"/>
          </ac:spMkLst>
        </pc:spChg>
        <pc:spChg chg="add">
          <ac:chgData name="Reyes Irrazabal, Joel Alejandro" userId="S::joreyesi@estudiantesunap.cl::7f9ef6b5-04bf-48d8-8f8e-8dd3f9d65631" providerId="AD" clId="Web-{428721E3-1BCC-4E10-84BA-2D496BA0AC16}" dt="2022-11-19T17:06:12.704" v="39"/>
          <ac:spMkLst>
            <pc:docMk/>
            <pc:sldMk cId="3328411828" sldId="271"/>
            <ac:spMk id="163" creationId="{CE0642A0-80D3-4F37-8249-A07E6F382831}"/>
          </ac:spMkLst>
        </pc:spChg>
        <pc:grpChg chg="add del">
          <ac:chgData name="Reyes Irrazabal, Joel Alejandro" userId="S::joreyesi@estudiantesunap.cl::7f9ef6b5-04bf-48d8-8f8e-8dd3f9d65631" providerId="AD" clId="Web-{428721E3-1BCC-4E10-84BA-2D496BA0AC16}" dt="2022-11-19T15:47:30.790" v="14"/>
          <ac:grpSpMkLst>
            <pc:docMk/>
            <pc:sldMk cId="3328411828" sldId="271"/>
            <ac:grpSpMk id="9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7:30.790" v="14"/>
          <ac:grpSpMkLst>
            <pc:docMk/>
            <pc:sldMk cId="3328411828" sldId="271"/>
            <ac:grpSpMk id="30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13.041" v="16"/>
          <ac:grpSpMkLst>
            <pc:docMk/>
            <pc:sldMk cId="3328411828" sldId="271"/>
            <ac:grpSpMk id="58" creationId="{99502C85-D694-4534-81D2-BE2E526122E1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27.401" v="18"/>
          <ac:grpSpMkLst>
            <pc:docMk/>
            <pc:sldMk cId="3328411828" sldId="271"/>
            <ac:grpSpMk id="60" creationId="{FA760135-24A9-40C9-B45F-2EB5B6420E41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13.041" v="16"/>
          <ac:grpSpMkLst>
            <pc:docMk/>
            <pc:sldMk cId="3328411828" sldId="271"/>
            <ac:grpSpMk id="65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13.041" v="16"/>
          <ac:grpSpMkLst>
            <pc:docMk/>
            <pc:sldMk cId="3328411828" sldId="271"/>
            <ac:grpSpMk id="66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13.041" v="16"/>
          <ac:grpSpMkLst>
            <pc:docMk/>
            <pc:sldMk cId="3328411828" sldId="271"/>
            <ac:grpSpMk id="68" creationId="{6890A515-B90B-43BC-876F-580D2FC47EC0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27.401" v="18"/>
          <ac:grpSpMkLst>
            <pc:docMk/>
            <pc:sldMk cId="3328411828" sldId="271"/>
            <ac:grpSpMk id="81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27.401" v="18"/>
          <ac:grpSpMkLst>
            <pc:docMk/>
            <pc:sldMk cId="3328411828" sldId="271"/>
            <ac:grpSpMk id="82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27.401" v="18"/>
          <ac:grpSpMkLst>
            <pc:docMk/>
            <pc:sldMk cId="3328411828" sldId="271"/>
            <ac:grpSpMk id="84" creationId="{D57C06C8-18BE-4336-B9E0-3E15ACC93BA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97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98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00" creationId="{D8E9CF54-0466-4261-9E62-0249E60E1886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14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35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42" creationId="{D57C06C8-18BE-4336-B9E0-3E15ACC93BA7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65" creationId="{FA760135-24A9-40C9-B45F-2EB5B6420E41}"/>
          </ac:grpSpMkLst>
        </pc:grpChg>
        <pc:picChg chg="add mod ord">
          <ac:chgData name="Reyes Irrazabal, Joel Alejandro" userId="S::joreyesi@estudiantesunap.cl::7f9ef6b5-04bf-48d8-8f8e-8dd3f9d65631" providerId="AD" clId="Web-{428721E3-1BCC-4E10-84BA-2D496BA0AC16}" dt="2022-11-19T17:06:25.095" v="43" actId="1076"/>
          <ac:picMkLst>
            <pc:docMk/>
            <pc:sldMk cId="3328411828" sldId="271"/>
            <ac:picMk id="4" creationId="{A4189949-F4EA-95E9-99E6-CA1A0988D8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2700">
                <a:solidFill>
                  <a:schemeClr val="tx2"/>
                </a:solidFill>
              </a:rPr>
              <a:t>Presentación Fundamentos de lenguaje de programación 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EC22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FFEFD4-EF1E-5750-6FC0-73897446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806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DC2BA-18A6-6382-3B40-2E2B0AC0DAA5}"/>
              </a:ext>
            </a:extLst>
          </p:cNvPr>
          <p:cNvSpPr txBox="1"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Integrantes:</a:t>
            </a:r>
            <a:r>
              <a:rPr lang="en-US"/>
              <a:t>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Gianfranco Pallero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Joel Reyes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Jorge Vera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Sebastián Carvajal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189949-F4EA-95E9-99E6-CA1A0988D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31" b="20913"/>
          <a:stretch/>
        </p:blipFill>
        <p:spPr>
          <a:xfrm>
            <a:off x="1857218" y="338298"/>
            <a:ext cx="8792802" cy="3647795"/>
          </a:xfrm>
          <a:prstGeom prst="rect">
            <a:avLst/>
          </a:prstGeom>
          <a:ln w="12700">
            <a:noFill/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6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5EE06B-A86F-1F6B-5E25-06609238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400" dirty="0" err="1"/>
              <a:t>Presentando</a:t>
            </a:r>
            <a:r>
              <a:rPr lang="en-US" sz="4400" dirty="0"/>
              <a:t> </a:t>
            </a:r>
            <a:r>
              <a:rPr lang="en-US" sz="4400" dirty="0" err="1"/>
              <a:t>el</a:t>
            </a:r>
            <a:r>
              <a:rPr lang="en-US" sz="4400" dirty="0"/>
              <a:t> Sistema</a:t>
            </a:r>
          </a:p>
        </p:txBody>
      </p:sp>
    </p:spTree>
    <p:extLst>
      <p:ext uri="{BB962C8B-B14F-4D97-AF65-F5344CB8AC3E}">
        <p14:creationId xmlns:p14="http://schemas.microsoft.com/office/powerpoint/2010/main" val="332841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Isosceles Triangle 37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Conclusión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E503073-2005-5766-5E8E-CE74C93E9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0" b="1754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79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5000" err="1">
                <a:solidFill>
                  <a:schemeClr val="tx2"/>
                </a:solidFill>
              </a:rPr>
              <a:t>Introducción</a:t>
            </a:r>
            <a:endParaRPr lang="en-US" sz="500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11C1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568D6D-1E31-2157-7BDB-4965B9104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9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18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19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Descripción de la problemática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E373002-5491-F05C-CCC0-D47929BC4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r="16451" b="-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6DDD6-A014-B718-F35A-C24FB37D0B86}"/>
              </a:ext>
            </a:extLst>
          </p:cNvPr>
          <p:cNvSpPr txBox="1"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Anhedonia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Ánimo</a:t>
            </a:r>
            <a:r>
              <a:rPr lang="en-US"/>
              <a:t> irritable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Insomnio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Cambios</a:t>
            </a:r>
            <a:r>
              <a:rPr lang="en-US"/>
              <a:t> de </a:t>
            </a:r>
            <a:r>
              <a:rPr lang="en-US" err="1"/>
              <a:t>apetito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Sentimientos</a:t>
            </a:r>
            <a:r>
              <a:rPr lang="en-US"/>
              <a:t> </a:t>
            </a:r>
            <a:r>
              <a:rPr lang="en-US" err="1"/>
              <a:t>continuos</a:t>
            </a:r>
            <a:r>
              <a:rPr lang="en-US"/>
              <a:t> de </a:t>
            </a:r>
            <a:r>
              <a:rPr lang="en-US" err="1"/>
              <a:t>desesperanza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Dificultad</a:t>
            </a:r>
            <a:r>
              <a:rPr lang="en-US"/>
              <a:t> para </a:t>
            </a:r>
            <a:r>
              <a:rPr lang="en-US" err="1"/>
              <a:t>concentrarse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Cansancio</a:t>
            </a:r>
            <a:r>
              <a:rPr lang="en-US"/>
              <a:t> </a:t>
            </a:r>
            <a:r>
              <a:rPr lang="en-US" err="1"/>
              <a:t>constante</a:t>
            </a:r>
            <a:r>
              <a:rPr lang="en-US"/>
              <a:t>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Desarrollo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BFE3AAF-2606-A908-1B8F-1FF9F4531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8" b="1183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29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54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56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" name="Rectangle 179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83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3600"/>
              <a:t>Ventajas del lenguaje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61A3E-AA84-7A0D-1C48-7853C7B38EFA}"/>
              </a:ext>
            </a:extLst>
          </p:cNvPr>
          <p:cNvSpPr txBox="1"/>
          <p:nvPr/>
        </p:nvSpPr>
        <p:spPr>
          <a:xfrm>
            <a:off x="873102" y="2789239"/>
            <a:ext cx="5768442" cy="26836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Multiplataforma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Lenguaje de propósito general</a:t>
            </a:r>
            <a:r>
              <a:rPr lang="en-US" sz="1600">
                <a:solidFill>
                  <a:srgbClr val="FFFFFE"/>
                </a:solidFill>
              </a:rPr>
              <a:t>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Lenguaje interpretado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Meta programación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Open Source o código libre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Versatilidad</a:t>
            </a:r>
            <a:endParaRPr lang="en-US" sz="1600">
              <a:solidFill>
                <a:srgbClr val="FFFFFE"/>
              </a:solidFill>
            </a:endParaRPr>
          </a:p>
        </p:txBody>
      </p:sp>
      <p:sp>
        <p:nvSpPr>
          <p:cNvPr id="197" name="Rectangle 185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7069947-4A39-B20C-5ADE-9B846015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52" y="1438299"/>
            <a:ext cx="3990545" cy="39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5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53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Desventajas del lenguaje</a:t>
            </a:r>
          </a:p>
        </p:txBody>
      </p:sp>
      <p:sp>
        <p:nvSpPr>
          <p:cNvPr id="193" name="Rectangle 17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C60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638090-A247-65B0-A83A-200452027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58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97F5F-278A-1D11-225B-ABD414C09908}"/>
              </a:ext>
            </a:extLst>
          </p:cNvPr>
          <p:cNvSpPr txBox="1"/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No </a:t>
            </a:r>
            <a:r>
              <a:rPr lang="en-US" b="1" err="1"/>
              <a:t>tiene</a:t>
            </a:r>
            <a:r>
              <a:rPr lang="en-US" b="1"/>
              <a:t> </a:t>
            </a:r>
            <a:r>
              <a:rPr lang="en-US" b="1" err="1"/>
              <a:t>soporte</a:t>
            </a:r>
            <a:r>
              <a:rPr lang="en-US" b="1"/>
              <a:t> </a:t>
            </a:r>
            <a:r>
              <a:rPr lang="en-US" b="1" err="1"/>
              <a:t>técnico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err="1"/>
              <a:t>Lenguaje</a:t>
            </a:r>
            <a:r>
              <a:rPr lang="en-US" b="1"/>
              <a:t> </a:t>
            </a:r>
            <a:r>
              <a:rPr lang="en-US" b="1" err="1"/>
              <a:t>interpretado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Alto </a:t>
            </a:r>
            <a:r>
              <a:rPr lang="en-US" b="1" err="1"/>
              <a:t>uso</a:t>
            </a:r>
            <a:r>
              <a:rPr lang="en-US" b="1"/>
              <a:t> de </a:t>
            </a:r>
            <a:r>
              <a:rPr lang="en-US" b="1" err="1"/>
              <a:t>memoria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No </a:t>
            </a:r>
            <a:r>
              <a:rPr lang="en-US" b="1" err="1"/>
              <a:t>paralelismo</a:t>
            </a:r>
            <a:r>
              <a:rPr lang="en-US" b="1"/>
              <a:t> (con Ruby)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Incompatibilidad</a:t>
            </a:r>
          </a:p>
        </p:txBody>
      </p:sp>
    </p:spTree>
    <p:extLst>
      <p:ext uri="{BB962C8B-B14F-4D97-AF65-F5344CB8AC3E}">
        <p14:creationId xmlns:p14="http://schemas.microsoft.com/office/powerpoint/2010/main" val="16174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Usos en la vida real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62A8E78-9C3E-09B8-9176-71D7FB06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40" y="612574"/>
            <a:ext cx="3893750" cy="386454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94F5505-0211-3509-C70E-4D8754C0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730986"/>
            <a:ext cx="5300660" cy="165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146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Base de datos utilizada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3B7ED1A-BBFC-8196-111C-BF1C37F9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23" y="1346402"/>
            <a:ext cx="2233411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5156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Características de la base de datos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8E2F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349D17-58BF-34E0-1D5A-CA0E80865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" r="8614" b="2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4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72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0FAC4D505C7428761EC815E1D33DC" ma:contentTypeVersion="2" ma:contentTypeDescription="Crear nuevo documento." ma:contentTypeScope="" ma:versionID="e438222b05abce0d9d0056e0ac908b85">
  <xsd:schema xmlns:xsd="http://www.w3.org/2001/XMLSchema" xmlns:xs="http://www.w3.org/2001/XMLSchema" xmlns:p="http://schemas.microsoft.com/office/2006/metadata/properties" xmlns:ns2="f62437ed-a5a5-4866-a245-90bed34cbf80" targetNamespace="http://schemas.microsoft.com/office/2006/metadata/properties" ma:root="true" ma:fieldsID="b73b5f9c61c4f3690ef6871a98afbd57" ns2:_="">
    <xsd:import namespace="f62437ed-a5a5-4866-a245-90bed34cbf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437ed-a5a5-4866-a245-90bed34cbf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4901A6-29D6-47DE-8847-33AB819259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776056-56DC-4AB4-9891-F8E6D8DB2C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334A4E-37C5-4213-997F-760780C33045}">
  <ds:schemaRefs>
    <ds:schemaRef ds:uri="f62437ed-a5a5-4866-a245-90bed34cbf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Atlas</vt:lpstr>
      <vt:lpstr>Presentación Fundamentos de lenguaje de programación </vt:lpstr>
      <vt:lpstr>Introducción</vt:lpstr>
      <vt:lpstr>Descripción de la problemática</vt:lpstr>
      <vt:lpstr>Desarrollo</vt:lpstr>
      <vt:lpstr>Ventajas del lenguaje</vt:lpstr>
      <vt:lpstr>Desventajas del lenguaje</vt:lpstr>
      <vt:lpstr>Usos en la vida real</vt:lpstr>
      <vt:lpstr>Base de datos utilizada</vt:lpstr>
      <vt:lpstr>Características de la base de datos</vt:lpstr>
      <vt:lpstr>Presentando el Sistema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</cp:revision>
  <dcterms:created xsi:type="dcterms:W3CDTF">2022-11-14T18:47:06Z</dcterms:created>
  <dcterms:modified xsi:type="dcterms:W3CDTF">2022-11-19T17:06:46Z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0x0101002040FAC4D505C7428761EC815E1D33DC</vt:lpwstr>
  </property>
</Properties>
</file>