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6" r:id="rId4"/>
  </p:sldMasterIdLst>
  <p:sldIdLst>
    <p:sldId id="262" r:id="rId5"/>
    <p:sldId id="261" r:id="rId6"/>
    <p:sldId id="265" r:id="rId7"/>
    <p:sldId id="264" r:id="rId8"/>
    <p:sldId id="263" r:id="rId9"/>
    <p:sldId id="266" r:id="rId10"/>
    <p:sldId id="267" r:id="rId11"/>
    <p:sldId id="268" r:id="rId12"/>
    <p:sldId id="269" r:id="rId13"/>
    <p:sldId id="271" r:id="rId14"/>
    <p:sldId id="270" r:id="rId15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2C4DED-D024-492A-884D-5D6A702D758B}" v="148" dt="2022-11-14T20:15:58.939"/>
    <p1510:client id="{2DCB03A3-E065-4F2A-9749-48112DCE7098}" v="156" dt="2022-11-14T20:25:08.703"/>
    <p1510:client id="{428721E3-1BCC-4E10-84BA-2D496BA0AC16}" v="38" dt="2022-11-19T17:06:37.986"/>
    <p1510:client id="{493A4FEE-FB8B-407E-A5FE-4CD62C75376C}" v="25" dt="2022-11-19T18:20:39.319"/>
    <p1510:client id="{50276914-8732-47A3-8327-BA9D0EB8BFAE}" v="7" dt="2022-11-14T20:28:48.602"/>
    <p1510:client id="{5B230583-25C6-4EFF-9D11-C005D658F8B4}" v="67" dt="2022-11-16T23:50:07.952"/>
    <p1510:client id="{60D89399-F64E-4511-AB51-2BC5CEFD52B2}" v="11" dt="2022-11-15T04:27:18.346"/>
    <p1510:client id="{F8A0EABB-8BA5-44D1-8C7A-C9B6B5D00DB0}" v="3" dt="2022-11-16T23:51:21.9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eyes Irrazabal, Joel Alejandro" userId="S::joreyesi@estudiantesunap.cl::7f9ef6b5-04bf-48d8-8f8e-8dd3f9d65631" providerId="AD" clId="Web-{0A2C4DED-D024-492A-884D-5D6A702D758B}"/>
    <pc:docChg chg="addSld delSld modSld sldOrd addMainMaster delMainMaster modMainMaster">
      <pc:chgData name="Reyes Irrazabal, Joel Alejandro" userId="S::joreyesi@estudiantesunap.cl::7f9ef6b5-04bf-48d8-8f8e-8dd3f9d65631" providerId="AD" clId="Web-{0A2C4DED-D024-492A-884D-5D6A702D758B}" dt="2022-11-14T20:15:58.939" v="150" actId="20577"/>
      <pc:docMkLst>
        <pc:docMk/>
      </pc:docMkLst>
      <pc:sldChg chg="addSp delSp modSp del mod setBg modClrScheme setClrOvrMap chgLayout">
        <pc:chgData name="Reyes Irrazabal, Joel Alejandro" userId="S::joreyesi@estudiantesunap.cl::7f9ef6b5-04bf-48d8-8f8e-8dd3f9d65631" providerId="AD" clId="Web-{0A2C4DED-D024-492A-884D-5D6A702D758B}" dt="2022-11-14T19:39:59.363" v="11"/>
        <pc:sldMkLst>
          <pc:docMk/>
          <pc:sldMk cId="2406273178" sldId="256"/>
        </pc:sldMkLst>
        <pc:spChg chg="mod">
          <ac:chgData name="Reyes Irrazabal, Joel Alejandro" userId="S::joreyesi@estudiantesunap.cl::7f9ef6b5-04bf-48d8-8f8e-8dd3f9d65631" providerId="AD" clId="Web-{0A2C4DED-D024-492A-884D-5D6A702D758B}" dt="2022-11-14T18:50:34.025" v="8"/>
          <ac:spMkLst>
            <pc:docMk/>
            <pc:sldMk cId="2406273178" sldId="256"/>
            <ac:spMk id="2" creationId="{00000000-0000-0000-0000-000000000000}"/>
          </ac:spMkLst>
        </pc:spChg>
        <pc:spChg chg="mod">
          <ac:chgData name="Reyes Irrazabal, Joel Alejandro" userId="S::joreyesi@estudiantesunap.cl::7f9ef6b5-04bf-48d8-8f8e-8dd3f9d65631" providerId="AD" clId="Web-{0A2C4DED-D024-492A-884D-5D6A702D758B}" dt="2022-11-14T18:50:34.025" v="8"/>
          <ac:spMkLst>
            <pc:docMk/>
            <pc:sldMk cId="2406273178" sldId="256"/>
            <ac:spMk id="3" creationId="{00000000-0000-0000-0000-000000000000}"/>
          </ac:spMkLst>
        </pc:spChg>
        <pc:spChg chg="add del">
          <ac:chgData name="Reyes Irrazabal, Joel Alejandro" userId="S::joreyesi@estudiantesunap.cl::7f9ef6b5-04bf-48d8-8f8e-8dd3f9d65631" providerId="AD" clId="Web-{0A2C4DED-D024-492A-884D-5D6A702D758B}" dt="2022-11-14T18:50:34.025" v="8"/>
          <ac:spMkLst>
            <pc:docMk/>
            <pc:sldMk cId="2406273178" sldId="256"/>
            <ac:spMk id="9" creationId="{2644B391-9BFE-445C-A9EC-F544BB85FBC7}"/>
          </ac:spMkLst>
        </pc:spChg>
        <pc:spChg chg="add del">
          <ac:chgData name="Reyes Irrazabal, Joel Alejandro" userId="S::joreyesi@estudiantesunap.cl::7f9ef6b5-04bf-48d8-8f8e-8dd3f9d65631" providerId="AD" clId="Web-{0A2C4DED-D024-492A-884D-5D6A702D758B}" dt="2022-11-14T18:50:34.025" v="8"/>
          <ac:spMkLst>
            <pc:docMk/>
            <pc:sldMk cId="2406273178" sldId="256"/>
            <ac:spMk id="11" creationId="{80F26E69-87D9-4655-AE7B-280A87AA3CAD}"/>
          </ac:spMkLst>
        </pc:spChg>
        <pc:spChg chg="add del">
          <ac:chgData name="Reyes Irrazabal, Joel Alejandro" userId="S::joreyesi@estudiantesunap.cl::7f9ef6b5-04bf-48d8-8f8e-8dd3f9d65631" providerId="AD" clId="Web-{0A2C4DED-D024-492A-884D-5D6A702D758B}" dt="2022-11-14T18:50:34.025" v="8"/>
          <ac:spMkLst>
            <pc:docMk/>
            <pc:sldMk cId="2406273178" sldId="256"/>
            <ac:spMk id="16" creationId="{87FD26E4-041F-4EF2-B92D-6034C0F85CCF}"/>
          </ac:spMkLst>
        </pc:spChg>
        <pc:picChg chg="add mod">
          <ac:chgData name="Reyes Irrazabal, Joel Alejandro" userId="S::joreyesi@estudiantesunap.cl::7f9ef6b5-04bf-48d8-8f8e-8dd3f9d65631" providerId="AD" clId="Web-{0A2C4DED-D024-492A-884D-5D6A702D758B}" dt="2022-11-14T18:50:34.025" v="8"/>
          <ac:picMkLst>
            <pc:docMk/>
            <pc:sldMk cId="2406273178" sldId="256"/>
            <ac:picMk id="4" creationId="{02128302-4A6B-F36F-1738-1C1FA9CF5270}"/>
          </ac:picMkLst>
        </pc:picChg>
      </pc:sldChg>
      <pc:sldChg chg="new del mod">
        <pc:chgData name="Reyes Irrazabal, Joel Alejandro" userId="S::joreyesi@estudiantesunap.cl::7f9ef6b5-04bf-48d8-8f8e-8dd3f9d65631" providerId="AD" clId="Web-{0A2C4DED-D024-492A-884D-5D6A702D758B}" dt="2022-11-14T19:40:19.817" v="12"/>
        <pc:sldMkLst>
          <pc:docMk/>
          <pc:sldMk cId="1886304816" sldId="257"/>
        </pc:sldMkLst>
      </pc:sldChg>
      <pc:sldChg chg="new del mod">
        <pc:chgData name="Reyes Irrazabal, Joel Alejandro" userId="S::joreyesi@estudiantesunap.cl::7f9ef6b5-04bf-48d8-8f8e-8dd3f9d65631" providerId="AD" clId="Web-{0A2C4DED-D024-492A-884D-5D6A702D758B}" dt="2022-11-14T19:40:20.614" v="13"/>
        <pc:sldMkLst>
          <pc:docMk/>
          <pc:sldMk cId="869974913" sldId="258"/>
        </pc:sldMkLst>
      </pc:sldChg>
      <pc:sldChg chg="new del mod">
        <pc:chgData name="Reyes Irrazabal, Joel Alejandro" userId="S::joreyesi@estudiantesunap.cl::7f9ef6b5-04bf-48d8-8f8e-8dd3f9d65631" providerId="AD" clId="Web-{0A2C4DED-D024-492A-884D-5D6A702D758B}" dt="2022-11-14T19:40:21.379" v="14"/>
        <pc:sldMkLst>
          <pc:docMk/>
          <pc:sldMk cId="127674481" sldId="259"/>
        </pc:sldMkLst>
      </pc:sldChg>
      <pc:sldChg chg="new del mod">
        <pc:chgData name="Reyes Irrazabal, Joel Alejandro" userId="S::joreyesi@estudiantesunap.cl::7f9ef6b5-04bf-48d8-8f8e-8dd3f9d65631" providerId="AD" clId="Web-{0A2C4DED-D024-492A-884D-5D6A702D758B}" dt="2022-11-14T19:40:22.004" v="15"/>
        <pc:sldMkLst>
          <pc:docMk/>
          <pc:sldMk cId="2503505512" sldId="260"/>
        </pc:sldMkLst>
      </pc:sldChg>
      <pc:sldChg chg="addSp delSp modSp new mod ord setBg modClrScheme chgLayout">
        <pc:chgData name="Reyes Irrazabal, Joel Alejandro" userId="S::joreyesi@estudiantesunap.cl::7f9ef6b5-04bf-48d8-8f8e-8dd3f9d65631" providerId="AD" clId="Web-{0A2C4DED-D024-492A-884D-5D6A702D758B}" dt="2022-11-14T20:15:58.939" v="150" actId="20577"/>
        <pc:sldMkLst>
          <pc:docMk/>
          <pc:sldMk cId="3203132310" sldId="261"/>
        </pc:sldMkLst>
        <pc:spChg chg="mod ord">
          <ac:chgData name="Reyes Irrazabal, Joel Alejandro" userId="S::joreyesi@estudiantesunap.cl::7f9ef6b5-04bf-48d8-8f8e-8dd3f9d65631" providerId="AD" clId="Web-{0A2C4DED-D024-492A-884D-5D6A702D758B}" dt="2022-11-14T20:15:58.939" v="150" actId="20577"/>
          <ac:spMkLst>
            <pc:docMk/>
            <pc:sldMk cId="3203132310" sldId="261"/>
            <ac:spMk id="2" creationId="{84E337A7-1C8E-C24A-0AAC-2FE541AA9E16}"/>
          </ac:spMkLst>
        </pc:spChg>
        <pc:spChg chg="del mod ord">
          <ac:chgData name="Reyes Irrazabal, Joel Alejandro" userId="S::joreyesi@estudiantesunap.cl::7f9ef6b5-04bf-48d8-8f8e-8dd3f9d65631" providerId="AD" clId="Web-{0A2C4DED-D024-492A-884D-5D6A702D758B}" dt="2022-11-14T20:15:30.017" v="146"/>
          <ac:spMkLst>
            <pc:docMk/>
            <pc:sldMk cId="3203132310" sldId="261"/>
            <ac:spMk id="3" creationId="{2E10DDD7-F011-BEA0-8DB8-19D6EFF60891}"/>
          </ac:spMkLst>
        </pc:spChg>
        <pc:spChg chg="add del">
          <ac:chgData name="Reyes Irrazabal, Joel Alejandro" userId="S::joreyesi@estudiantesunap.cl::7f9ef6b5-04bf-48d8-8f8e-8dd3f9d65631" providerId="AD" clId="Web-{0A2C4DED-D024-492A-884D-5D6A702D758B}" dt="2022-11-14T20:15:39.751" v="148"/>
          <ac:spMkLst>
            <pc:docMk/>
            <pc:sldMk cId="3203132310" sldId="261"/>
            <ac:spMk id="8" creationId="{E2366EBA-92FD-44AE-87A9-25E5135EB2C9}"/>
          </ac:spMkLst>
        </pc:spChg>
        <pc:spChg chg="add del">
          <ac:chgData name="Reyes Irrazabal, Joel Alejandro" userId="S::joreyesi@estudiantesunap.cl::7f9ef6b5-04bf-48d8-8f8e-8dd3f9d65631" providerId="AD" clId="Web-{0A2C4DED-D024-492A-884D-5D6A702D758B}" dt="2022-11-14T20:15:39.751" v="148"/>
          <ac:spMkLst>
            <pc:docMk/>
            <pc:sldMk cId="3203132310" sldId="261"/>
            <ac:spMk id="33" creationId="{7C462C46-EFB7-4580-9921-DFC346FCC3C2}"/>
          </ac:spMkLst>
        </pc:spChg>
        <pc:spChg chg="add del">
          <ac:chgData name="Reyes Irrazabal, Joel Alejandro" userId="S::joreyesi@estudiantesunap.cl::7f9ef6b5-04bf-48d8-8f8e-8dd3f9d65631" providerId="AD" clId="Web-{0A2C4DED-D024-492A-884D-5D6A702D758B}" dt="2022-11-14T20:15:39.751" v="148"/>
          <ac:spMkLst>
            <pc:docMk/>
            <pc:sldMk cId="3203132310" sldId="261"/>
            <ac:spMk id="35" creationId="{B8B918B4-AB10-4E3A-916E-A9625586EA47}"/>
          </ac:spMkLst>
        </pc:spChg>
        <pc:spChg chg="add">
          <ac:chgData name="Reyes Irrazabal, Joel Alejandro" userId="S::joreyesi@estudiantesunap.cl::7f9ef6b5-04bf-48d8-8f8e-8dd3f9d65631" providerId="AD" clId="Web-{0A2C4DED-D024-492A-884D-5D6A702D758B}" dt="2022-11-14T20:15:39.751" v="148"/>
          <ac:spMkLst>
            <pc:docMk/>
            <pc:sldMk cId="3203132310" sldId="261"/>
            <ac:spMk id="66" creationId="{8334A2EF-69D9-41C1-9876-91D7FCF7C3C4}"/>
          </ac:spMkLst>
        </pc:spChg>
        <pc:spChg chg="add">
          <ac:chgData name="Reyes Irrazabal, Joel Alejandro" userId="S::joreyesi@estudiantesunap.cl::7f9ef6b5-04bf-48d8-8f8e-8dd3f9d65631" providerId="AD" clId="Web-{0A2C4DED-D024-492A-884D-5D6A702D758B}" dt="2022-11-14T20:15:39.751" v="148"/>
          <ac:spMkLst>
            <pc:docMk/>
            <pc:sldMk cId="3203132310" sldId="261"/>
            <ac:spMk id="89" creationId="{C8CA0C52-5ACA-4F17-AA4A-312E0E110981}"/>
          </ac:spMkLst>
        </pc:spChg>
        <pc:spChg chg="add">
          <ac:chgData name="Reyes Irrazabal, Joel Alejandro" userId="S::joreyesi@estudiantesunap.cl::7f9ef6b5-04bf-48d8-8f8e-8dd3f9d65631" providerId="AD" clId="Web-{0A2C4DED-D024-492A-884D-5D6A702D758B}" dt="2022-11-14T20:15:39.751" v="148"/>
          <ac:spMkLst>
            <pc:docMk/>
            <pc:sldMk cId="3203132310" sldId="261"/>
            <ac:spMk id="91" creationId="{4F37E7FB-7372-47E3-914E-7CF7E94B1C49}"/>
          </ac:spMkLst>
        </pc:spChg>
        <pc:grpChg chg="add del">
          <ac:chgData name="Reyes Irrazabal, Joel Alejandro" userId="S::joreyesi@estudiantesunap.cl::7f9ef6b5-04bf-48d8-8f8e-8dd3f9d65631" providerId="AD" clId="Web-{0A2C4DED-D024-492A-884D-5D6A702D758B}" dt="2022-11-14T20:15:39.751" v="148"/>
          <ac:grpSpMkLst>
            <pc:docMk/>
            <pc:sldMk cId="3203132310" sldId="261"/>
            <ac:grpSpMk id="10" creationId="{B437F5FC-01F7-4EB4-81E7-C27D917E9554}"/>
          </ac:grpSpMkLst>
        </pc:grpChg>
        <pc:grpChg chg="add">
          <ac:chgData name="Reyes Irrazabal, Joel Alejandro" userId="S::joreyesi@estudiantesunap.cl::7f9ef6b5-04bf-48d8-8f8e-8dd3f9d65631" providerId="AD" clId="Web-{0A2C4DED-D024-492A-884D-5D6A702D758B}" dt="2022-11-14T20:15:39.751" v="148"/>
          <ac:grpSpMkLst>
            <pc:docMk/>
            <pc:sldMk cId="3203132310" sldId="261"/>
            <ac:grpSpMk id="40" creationId="{17C4610E-9C18-467B-BF10-BE6A974CC364}"/>
          </ac:grpSpMkLst>
        </pc:grpChg>
        <pc:grpChg chg="add">
          <ac:chgData name="Reyes Irrazabal, Joel Alejandro" userId="S::joreyesi@estudiantesunap.cl::7f9ef6b5-04bf-48d8-8f8e-8dd3f9d65631" providerId="AD" clId="Web-{0A2C4DED-D024-492A-884D-5D6A702D758B}" dt="2022-11-14T20:15:39.751" v="148"/>
          <ac:grpSpMkLst>
            <pc:docMk/>
            <pc:sldMk cId="3203132310" sldId="261"/>
            <ac:grpSpMk id="61" creationId="{A899734C-500F-4274-9854-8BFA14A1D7EE}"/>
          </ac:grpSpMkLst>
        </pc:grpChg>
        <pc:grpChg chg="add">
          <ac:chgData name="Reyes Irrazabal, Joel Alejandro" userId="S::joreyesi@estudiantesunap.cl::7f9ef6b5-04bf-48d8-8f8e-8dd3f9d65631" providerId="AD" clId="Web-{0A2C4DED-D024-492A-884D-5D6A702D758B}" dt="2022-11-14T20:15:39.751" v="148"/>
          <ac:grpSpMkLst>
            <pc:docMk/>
            <pc:sldMk cId="3203132310" sldId="261"/>
            <ac:grpSpMk id="68" creationId="{874C0C03-1202-4DC9-BA33-998DDFB3FB89}"/>
          </ac:grpSpMkLst>
        </pc:grpChg>
        <pc:picChg chg="add mod ord">
          <ac:chgData name="Reyes Irrazabal, Joel Alejandro" userId="S::joreyesi@estudiantesunap.cl::7f9ef6b5-04bf-48d8-8f8e-8dd3f9d65631" providerId="AD" clId="Web-{0A2C4DED-D024-492A-884D-5D6A702D758B}" dt="2022-11-14T20:15:39.751" v="148"/>
          <ac:picMkLst>
            <pc:docMk/>
            <pc:sldMk cId="3203132310" sldId="261"/>
            <ac:picMk id="4" creationId="{88568D6D-1E31-2157-7BDB-4965B9104333}"/>
          </ac:picMkLst>
        </pc:picChg>
      </pc:sldChg>
      <pc:sldChg chg="addSp delSp modSp add replId">
        <pc:chgData name="Reyes Irrazabal, Joel Alejandro" userId="S::joreyesi@estudiantesunap.cl::7f9ef6b5-04bf-48d8-8f8e-8dd3f9d65631" providerId="AD" clId="Web-{0A2C4DED-D024-492A-884D-5D6A702D758B}" dt="2022-11-14T20:14:04.500" v="116"/>
        <pc:sldMkLst>
          <pc:docMk/>
          <pc:sldMk cId="1353758374" sldId="262"/>
        </pc:sldMkLst>
        <pc:spChg chg="mod">
          <ac:chgData name="Reyes Irrazabal, Joel Alejandro" userId="S::joreyesi@estudiantesunap.cl::7f9ef6b5-04bf-48d8-8f8e-8dd3f9d65631" providerId="AD" clId="Web-{0A2C4DED-D024-492A-884D-5D6A702D758B}" dt="2022-11-14T20:14:04.500" v="116"/>
          <ac:spMkLst>
            <pc:docMk/>
            <pc:sldMk cId="1353758374" sldId="262"/>
            <ac:spMk id="2" creationId="{84E337A7-1C8E-C24A-0AAC-2FE541AA9E16}"/>
          </ac:spMkLst>
        </pc:spChg>
        <pc:spChg chg="del mod">
          <ac:chgData name="Reyes Irrazabal, Joel Alejandro" userId="S::joreyesi@estudiantesunap.cl::7f9ef6b5-04bf-48d8-8f8e-8dd3f9d65631" providerId="AD" clId="Web-{0A2C4DED-D024-492A-884D-5D6A702D758B}" dt="2022-11-14T20:13:08.827" v="104"/>
          <ac:spMkLst>
            <pc:docMk/>
            <pc:sldMk cId="1353758374" sldId="262"/>
            <ac:spMk id="3" creationId="{2E10DDD7-F011-BEA0-8DB8-19D6EFF60891}"/>
          </ac:spMkLst>
        </pc:spChg>
        <pc:spChg chg="add mod">
          <ac:chgData name="Reyes Irrazabal, Joel Alejandro" userId="S::joreyesi@estudiantesunap.cl::7f9ef6b5-04bf-48d8-8f8e-8dd3f9d65631" providerId="AD" clId="Web-{0A2C4DED-D024-492A-884D-5D6A702D758B}" dt="2022-11-14T20:14:04.500" v="116"/>
          <ac:spMkLst>
            <pc:docMk/>
            <pc:sldMk cId="1353758374" sldId="262"/>
            <ac:spMk id="5" creationId="{B4EDC2BA-18A6-6382-3B40-2E2B0AC0DAA5}"/>
          </ac:spMkLst>
        </pc:spChg>
        <pc:spChg chg="del">
          <ac:chgData name="Reyes Irrazabal, Joel Alejandro" userId="S::joreyesi@estudiantesunap.cl::7f9ef6b5-04bf-48d8-8f8e-8dd3f9d65631" providerId="AD" clId="Web-{0A2C4DED-D024-492A-884D-5D6A702D758B}" dt="2022-11-14T20:14:04.500" v="116"/>
          <ac:spMkLst>
            <pc:docMk/>
            <pc:sldMk cId="1353758374" sldId="262"/>
            <ac:spMk id="8" creationId="{E2366EBA-92FD-44AE-87A9-25E5135EB2C9}"/>
          </ac:spMkLst>
        </pc:spChg>
        <pc:spChg chg="del">
          <ac:chgData name="Reyes Irrazabal, Joel Alejandro" userId="S::joreyesi@estudiantesunap.cl::7f9ef6b5-04bf-48d8-8f8e-8dd3f9d65631" providerId="AD" clId="Web-{0A2C4DED-D024-492A-884D-5D6A702D758B}" dt="2022-11-14T20:14:04.500" v="116"/>
          <ac:spMkLst>
            <pc:docMk/>
            <pc:sldMk cId="1353758374" sldId="262"/>
            <ac:spMk id="33" creationId="{7C462C46-EFB7-4580-9921-DFC346FCC3C2}"/>
          </ac:spMkLst>
        </pc:spChg>
        <pc:spChg chg="del">
          <ac:chgData name="Reyes Irrazabal, Joel Alejandro" userId="S::joreyesi@estudiantesunap.cl::7f9ef6b5-04bf-48d8-8f8e-8dd3f9d65631" providerId="AD" clId="Web-{0A2C4DED-D024-492A-884D-5D6A702D758B}" dt="2022-11-14T20:14:04.500" v="116"/>
          <ac:spMkLst>
            <pc:docMk/>
            <pc:sldMk cId="1353758374" sldId="262"/>
            <ac:spMk id="35" creationId="{B8B918B4-AB10-4E3A-916E-A9625586EA47}"/>
          </ac:spMkLst>
        </pc:spChg>
        <pc:spChg chg="add">
          <ac:chgData name="Reyes Irrazabal, Joel Alejandro" userId="S::joreyesi@estudiantesunap.cl::7f9ef6b5-04bf-48d8-8f8e-8dd3f9d65631" providerId="AD" clId="Web-{0A2C4DED-D024-492A-884D-5D6A702D758B}" dt="2022-11-14T20:14:04.500" v="116"/>
          <ac:spMkLst>
            <pc:docMk/>
            <pc:sldMk cId="1353758374" sldId="262"/>
            <ac:spMk id="40" creationId="{48CAE4AE-A9DF-45AF-9A9C-1712BC63418E}"/>
          </ac:spMkLst>
        </pc:spChg>
        <pc:spChg chg="add">
          <ac:chgData name="Reyes Irrazabal, Joel Alejandro" userId="S::joreyesi@estudiantesunap.cl::7f9ef6b5-04bf-48d8-8f8e-8dd3f9d65631" providerId="AD" clId="Web-{0A2C4DED-D024-492A-884D-5D6A702D758B}" dt="2022-11-14T20:14:04.500" v="116"/>
          <ac:spMkLst>
            <pc:docMk/>
            <pc:sldMk cId="1353758374" sldId="262"/>
            <ac:spMk id="65" creationId="{E972DE0D-2E53-4159-ABD3-C601524262C2}"/>
          </ac:spMkLst>
        </pc:spChg>
        <pc:grpChg chg="del">
          <ac:chgData name="Reyes Irrazabal, Joel Alejandro" userId="S::joreyesi@estudiantesunap.cl::7f9ef6b5-04bf-48d8-8f8e-8dd3f9d65631" providerId="AD" clId="Web-{0A2C4DED-D024-492A-884D-5D6A702D758B}" dt="2022-11-14T20:14:04.500" v="116"/>
          <ac:grpSpMkLst>
            <pc:docMk/>
            <pc:sldMk cId="1353758374" sldId="262"/>
            <ac:grpSpMk id="10" creationId="{B437F5FC-01F7-4EB4-81E7-C27D917E9554}"/>
          </ac:grpSpMkLst>
        </pc:grpChg>
        <pc:grpChg chg="add">
          <ac:chgData name="Reyes Irrazabal, Joel Alejandro" userId="S::joreyesi@estudiantesunap.cl::7f9ef6b5-04bf-48d8-8f8e-8dd3f9d65631" providerId="AD" clId="Web-{0A2C4DED-D024-492A-884D-5D6A702D758B}" dt="2022-11-14T20:14:04.500" v="116"/>
          <ac:grpSpMkLst>
            <pc:docMk/>
            <pc:sldMk cId="1353758374" sldId="262"/>
            <ac:grpSpMk id="42" creationId="{6C272060-BC98-4C91-A58F-4DFEC566CF7F}"/>
          </ac:grpSpMkLst>
        </pc:grpChg>
        <pc:picChg chg="add mod ord">
          <ac:chgData name="Reyes Irrazabal, Joel Alejandro" userId="S::joreyesi@estudiantesunap.cl::7f9ef6b5-04bf-48d8-8f8e-8dd3f9d65631" providerId="AD" clId="Web-{0A2C4DED-D024-492A-884D-5D6A702D758B}" dt="2022-11-14T20:14:04.500" v="116"/>
          <ac:picMkLst>
            <pc:docMk/>
            <pc:sldMk cId="1353758374" sldId="262"/>
            <ac:picMk id="4" creationId="{ABFFEFD4-EF1E-5750-6FC0-73897446FB6C}"/>
          </ac:picMkLst>
        </pc:picChg>
      </pc:sldChg>
      <pc:sldChg chg="new del">
        <pc:chgData name="Reyes Irrazabal, Joel Alejandro" userId="S::joreyesi@estudiantesunap.cl::7f9ef6b5-04bf-48d8-8f8e-8dd3f9d65631" providerId="AD" clId="Web-{0A2C4DED-D024-492A-884D-5D6A702D758B}" dt="2022-11-14T18:50:37.135" v="9"/>
        <pc:sldMkLst>
          <pc:docMk/>
          <pc:sldMk cId="3906509607" sldId="262"/>
        </pc:sldMkLst>
      </pc:sldChg>
      <pc:sldMasterChg chg="del delSldLayout">
        <pc:chgData name="Reyes Irrazabal, Joel Alejandro" userId="S::joreyesi@estudiantesunap.cl::7f9ef6b5-04bf-48d8-8f8e-8dd3f9d65631" providerId="AD" clId="Web-{0A2C4DED-D024-492A-884D-5D6A702D758B}" dt="2022-11-14T18:48:14.911" v="0"/>
        <pc:sldMasterMkLst>
          <pc:docMk/>
          <pc:sldMasterMk cId="2933118997" sldId="2147483648"/>
        </pc:sldMasterMkLst>
        <pc:sldLayoutChg chg="del">
          <pc:chgData name="Reyes Irrazabal, Joel Alejandro" userId="S::joreyesi@estudiantesunap.cl::7f9ef6b5-04bf-48d8-8f8e-8dd3f9d65631" providerId="AD" clId="Web-{0A2C4DED-D024-492A-884D-5D6A702D758B}" dt="2022-11-14T18:48:14.911" v="0"/>
          <pc:sldLayoutMkLst>
            <pc:docMk/>
            <pc:sldMasterMk cId="2933118997" sldId="2147483648"/>
            <pc:sldLayoutMk cId="2288191458" sldId="2147483649"/>
          </pc:sldLayoutMkLst>
        </pc:sldLayoutChg>
        <pc:sldLayoutChg chg="del">
          <pc:chgData name="Reyes Irrazabal, Joel Alejandro" userId="S::joreyesi@estudiantesunap.cl::7f9ef6b5-04bf-48d8-8f8e-8dd3f9d65631" providerId="AD" clId="Web-{0A2C4DED-D024-492A-884D-5D6A702D758B}" dt="2022-11-14T18:48:14.911" v="0"/>
          <pc:sldLayoutMkLst>
            <pc:docMk/>
            <pc:sldMasterMk cId="2933118997" sldId="2147483648"/>
            <pc:sldLayoutMk cId="3398174421" sldId="2147483650"/>
          </pc:sldLayoutMkLst>
        </pc:sldLayoutChg>
        <pc:sldLayoutChg chg="del">
          <pc:chgData name="Reyes Irrazabal, Joel Alejandro" userId="S::joreyesi@estudiantesunap.cl::7f9ef6b5-04bf-48d8-8f8e-8dd3f9d65631" providerId="AD" clId="Web-{0A2C4DED-D024-492A-884D-5D6A702D758B}" dt="2022-11-14T18:48:14.911" v="0"/>
          <pc:sldLayoutMkLst>
            <pc:docMk/>
            <pc:sldMasterMk cId="2933118997" sldId="2147483648"/>
            <pc:sldLayoutMk cId="2339700568" sldId="2147483651"/>
          </pc:sldLayoutMkLst>
        </pc:sldLayoutChg>
        <pc:sldLayoutChg chg="del">
          <pc:chgData name="Reyes Irrazabal, Joel Alejandro" userId="S::joreyesi@estudiantesunap.cl::7f9ef6b5-04bf-48d8-8f8e-8dd3f9d65631" providerId="AD" clId="Web-{0A2C4DED-D024-492A-884D-5D6A702D758B}" dt="2022-11-14T18:48:14.911" v="0"/>
          <pc:sldLayoutMkLst>
            <pc:docMk/>
            <pc:sldMasterMk cId="2933118997" sldId="2147483648"/>
            <pc:sldLayoutMk cId="979029867" sldId="2147483652"/>
          </pc:sldLayoutMkLst>
        </pc:sldLayoutChg>
        <pc:sldLayoutChg chg="del">
          <pc:chgData name="Reyes Irrazabal, Joel Alejandro" userId="S::joreyesi@estudiantesunap.cl::7f9ef6b5-04bf-48d8-8f8e-8dd3f9d65631" providerId="AD" clId="Web-{0A2C4DED-D024-492A-884D-5D6A702D758B}" dt="2022-11-14T18:48:14.911" v="0"/>
          <pc:sldLayoutMkLst>
            <pc:docMk/>
            <pc:sldMasterMk cId="2933118997" sldId="2147483648"/>
            <pc:sldLayoutMk cId="1752394269" sldId="2147483653"/>
          </pc:sldLayoutMkLst>
        </pc:sldLayoutChg>
        <pc:sldLayoutChg chg="del">
          <pc:chgData name="Reyes Irrazabal, Joel Alejandro" userId="S::joreyesi@estudiantesunap.cl::7f9ef6b5-04bf-48d8-8f8e-8dd3f9d65631" providerId="AD" clId="Web-{0A2C4DED-D024-492A-884D-5D6A702D758B}" dt="2022-11-14T18:48:14.911" v="0"/>
          <pc:sldLayoutMkLst>
            <pc:docMk/>
            <pc:sldMasterMk cId="2933118997" sldId="2147483648"/>
            <pc:sldLayoutMk cId="3630658609" sldId="2147483654"/>
          </pc:sldLayoutMkLst>
        </pc:sldLayoutChg>
        <pc:sldLayoutChg chg="del">
          <pc:chgData name="Reyes Irrazabal, Joel Alejandro" userId="S::joreyesi@estudiantesunap.cl::7f9ef6b5-04bf-48d8-8f8e-8dd3f9d65631" providerId="AD" clId="Web-{0A2C4DED-D024-492A-884D-5D6A702D758B}" dt="2022-11-14T18:48:14.911" v="0"/>
          <pc:sldLayoutMkLst>
            <pc:docMk/>
            <pc:sldMasterMk cId="2933118997" sldId="2147483648"/>
            <pc:sldLayoutMk cId="3682375612" sldId="2147483655"/>
          </pc:sldLayoutMkLst>
        </pc:sldLayoutChg>
        <pc:sldLayoutChg chg="del">
          <pc:chgData name="Reyes Irrazabal, Joel Alejandro" userId="S::joreyesi@estudiantesunap.cl::7f9ef6b5-04bf-48d8-8f8e-8dd3f9d65631" providerId="AD" clId="Web-{0A2C4DED-D024-492A-884D-5D6A702D758B}" dt="2022-11-14T18:48:14.911" v="0"/>
          <pc:sldLayoutMkLst>
            <pc:docMk/>
            <pc:sldMasterMk cId="2933118997" sldId="2147483648"/>
            <pc:sldLayoutMk cId="1360449816" sldId="2147483656"/>
          </pc:sldLayoutMkLst>
        </pc:sldLayoutChg>
        <pc:sldLayoutChg chg="del">
          <pc:chgData name="Reyes Irrazabal, Joel Alejandro" userId="S::joreyesi@estudiantesunap.cl::7f9ef6b5-04bf-48d8-8f8e-8dd3f9d65631" providerId="AD" clId="Web-{0A2C4DED-D024-492A-884D-5D6A702D758B}" dt="2022-11-14T18:48:14.911" v="0"/>
          <pc:sldLayoutMkLst>
            <pc:docMk/>
            <pc:sldMasterMk cId="2933118997" sldId="2147483648"/>
            <pc:sldLayoutMk cId="383603595" sldId="2147483657"/>
          </pc:sldLayoutMkLst>
        </pc:sldLayoutChg>
        <pc:sldLayoutChg chg="del">
          <pc:chgData name="Reyes Irrazabal, Joel Alejandro" userId="S::joreyesi@estudiantesunap.cl::7f9ef6b5-04bf-48d8-8f8e-8dd3f9d65631" providerId="AD" clId="Web-{0A2C4DED-D024-492A-884D-5D6A702D758B}" dt="2022-11-14T18:48:14.911" v="0"/>
          <pc:sldLayoutMkLst>
            <pc:docMk/>
            <pc:sldMasterMk cId="2933118997" sldId="2147483648"/>
            <pc:sldLayoutMk cId="541863252" sldId="2147483658"/>
          </pc:sldLayoutMkLst>
        </pc:sldLayoutChg>
        <pc:sldLayoutChg chg="del">
          <pc:chgData name="Reyes Irrazabal, Joel Alejandro" userId="S::joreyesi@estudiantesunap.cl::7f9ef6b5-04bf-48d8-8f8e-8dd3f9d65631" providerId="AD" clId="Web-{0A2C4DED-D024-492A-884D-5D6A702D758B}" dt="2022-11-14T18:48:14.911" v="0"/>
          <pc:sldLayoutMkLst>
            <pc:docMk/>
            <pc:sldMasterMk cId="2933118997" sldId="2147483648"/>
            <pc:sldLayoutMk cId="2215096201" sldId="2147483659"/>
          </pc:sldLayoutMkLst>
        </pc:sldLayoutChg>
      </pc:sldMasterChg>
      <pc:sldMasterChg chg="add del mod setBg addSldLayout delSldLayout modSldLayout">
        <pc:chgData name="Reyes Irrazabal, Joel Alejandro" userId="S::joreyesi@estudiantesunap.cl::7f9ef6b5-04bf-48d8-8f8e-8dd3f9d65631" providerId="AD" clId="Web-{0A2C4DED-D024-492A-884D-5D6A702D758B}" dt="2022-11-14T19:40:29.051" v="16"/>
        <pc:sldMasterMkLst>
          <pc:docMk/>
          <pc:sldMasterMk cId="3678338240" sldId="2147483751"/>
        </pc:sldMasterMkLst>
        <pc:sldLayoutChg chg="add del mod">
          <pc:chgData name="Reyes Irrazabal, Joel Alejandro" userId="S::joreyesi@estudiantesunap.cl::7f9ef6b5-04bf-48d8-8f8e-8dd3f9d65631" providerId="AD" clId="Web-{0A2C4DED-D024-492A-884D-5D6A702D758B}" dt="2022-11-14T19:40:29.051" v="16"/>
          <pc:sldLayoutMkLst>
            <pc:docMk/>
            <pc:sldMasterMk cId="3678338240" sldId="2147483751"/>
            <pc:sldLayoutMk cId="1211690102" sldId="2147483740"/>
          </pc:sldLayoutMkLst>
        </pc:sldLayoutChg>
        <pc:sldLayoutChg chg="add del mod">
          <pc:chgData name="Reyes Irrazabal, Joel Alejandro" userId="S::joreyesi@estudiantesunap.cl::7f9ef6b5-04bf-48d8-8f8e-8dd3f9d65631" providerId="AD" clId="Web-{0A2C4DED-D024-492A-884D-5D6A702D758B}" dt="2022-11-14T19:40:29.051" v="16"/>
          <pc:sldLayoutMkLst>
            <pc:docMk/>
            <pc:sldMasterMk cId="3678338240" sldId="2147483751"/>
            <pc:sldLayoutMk cId="355713649" sldId="2147483741"/>
          </pc:sldLayoutMkLst>
        </pc:sldLayoutChg>
        <pc:sldLayoutChg chg="add del mod setFolMasterObjs">
          <pc:chgData name="Reyes Irrazabal, Joel Alejandro" userId="S::joreyesi@estudiantesunap.cl::7f9ef6b5-04bf-48d8-8f8e-8dd3f9d65631" providerId="AD" clId="Web-{0A2C4DED-D024-492A-884D-5D6A702D758B}" dt="2022-11-14T19:40:29.051" v="16"/>
          <pc:sldLayoutMkLst>
            <pc:docMk/>
            <pc:sldMasterMk cId="3678338240" sldId="2147483751"/>
            <pc:sldLayoutMk cId="372131093" sldId="2147483742"/>
          </pc:sldLayoutMkLst>
        </pc:sldLayoutChg>
        <pc:sldLayoutChg chg="add del mod setFolMasterObjs">
          <pc:chgData name="Reyes Irrazabal, Joel Alejandro" userId="S::joreyesi@estudiantesunap.cl::7f9ef6b5-04bf-48d8-8f8e-8dd3f9d65631" providerId="AD" clId="Web-{0A2C4DED-D024-492A-884D-5D6A702D758B}" dt="2022-11-14T19:40:29.051" v="16"/>
          <pc:sldLayoutMkLst>
            <pc:docMk/>
            <pc:sldMasterMk cId="3678338240" sldId="2147483751"/>
            <pc:sldLayoutMk cId="662395957" sldId="2147483743"/>
          </pc:sldLayoutMkLst>
        </pc:sldLayoutChg>
        <pc:sldLayoutChg chg="add del mod">
          <pc:chgData name="Reyes Irrazabal, Joel Alejandro" userId="S::joreyesi@estudiantesunap.cl::7f9ef6b5-04bf-48d8-8f8e-8dd3f9d65631" providerId="AD" clId="Web-{0A2C4DED-D024-492A-884D-5D6A702D758B}" dt="2022-11-14T19:40:29.051" v="16"/>
          <pc:sldLayoutMkLst>
            <pc:docMk/>
            <pc:sldMasterMk cId="3678338240" sldId="2147483751"/>
            <pc:sldLayoutMk cId="999227201" sldId="2147483744"/>
          </pc:sldLayoutMkLst>
        </pc:sldLayoutChg>
        <pc:sldLayoutChg chg="add del mod">
          <pc:chgData name="Reyes Irrazabal, Joel Alejandro" userId="S::joreyesi@estudiantesunap.cl::7f9ef6b5-04bf-48d8-8f8e-8dd3f9d65631" providerId="AD" clId="Web-{0A2C4DED-D024-492A-884D-5D6A702D758B}" dt="2022-11-14T19:40:29.051" v="16"/>
          <pc:sldLayoutMkLst>
            <pc:docMk/>
            <pc:sldMasterMk cId="3678338240" sldId="2147483751"/>
            <pc:sldLayoutMk cId="4269413744" sldId="2147483745"/>
          </pc:sldLayoutMkLst>
        </pc:sldLayoutChg>
        <pc:sldLayoutChg chg="add del mod">
          <pc:chgData name="Reyes Irrazabal, Joel Alejandro" userId="S::joreyesi@estudiantesunap.cl::7f9ef6b5-04bf-48d8-8f8e-8dd3f9d65631" providerId="AD" clId="Web-{0A2C4DED-D024-492A-884D-5D6A702D758B}" dt="2022-11-14T19:40:29.051" v="16"/>
          <pc:sldLayoutMkLst>
            <pc:docMk/>
            <pc:sldMasterMk cId="3678338240" sldId="2147483751"/>
            <pc:sldLayoutMk cId="4007292166" sldId="2147483746"/>
          </pc:sldLayoutMkLst>
        </pc:sldLayoutChg>
        <pc:sldLayoutChg chg="add del mod setFolMasterObjs">
          <pc:chgData name="Reyes Irrazabal, Joel Alejandro" userId="S::joreyesi@estudiantesunap.cl::7f9ef6b5-04bf-48d8-8f8e-8dd3f9d65631" providerId="AD" clId="Web-{0A2C4DED-D024-492A-884D-5D6A702D758B}" dt="2022-11-14T19:40:29.051" v="16"/>
          <pc:sldLayoutMkLst>
            <pc:docMk/>
            <pc:sldMasterMk cId="3678338240" sldId="2147483751"/>
            <pc:sldLayoutMk cId="2666762138" sldId="2147483747"/>
          </pc:sldLayoutMkLst>
        </pc:sldLayoutChg>
        <pc:sldLayoutChg chg="add del mod">
          <pc:chgData name="Reyes Irrazabal, Joel Alejandro" userId="S::joreyesi@estudiantesunap.cl::7f9ef6b5-04bf-48d8-8f8e-8dd3f9d65631" providerId="AD" clId="Web-{0A2C4DED-D024-492A-884D-5D6A702D758B}" dt="2022-11-14T19:40:29.051" v="16"/>
          <pc:sldLayoutMkLst>
            <pc:docMk/>
            <pc:sldMasterMk cId="3678338240" sldId="2147483751"/>
            <pc:sldLayoutMk cId="4238122568" sldId="2147483748"/>
          </pc:sldLayoutMkLst>
        </pc:sldLayoutChg>
        <pc:sldLayoutChg chg="add del mod setFolMasterObjs">
          <pc:chgData name="Reyes Irrazabal, Joel Alejandro" userId="S::joreyesi@estudiantesunap.cl::7f9ef6b5-04bf-48d8-8f8e-8dd3f9d65631" providerId="AD" clId="Web-{0A2C4DED-D024-492A-884D-5D6A702D758B}" dt="2022-11-14T19:40:29.051" v="16"/>
          <pc:sldLayoutMkLst>
            <pc:docMk/>
            <pc:sldMasterMk cId="3678338240" sldId="2147483751"/>
            <pc:sldLayoutMk cId="1241007121" sldId="2147483749"/>
          </pc:sldLayoutMkLst>
        </pc:sldLayoutChg>
        <pc:sldLayoutChg chg="add del mod">
          <pc:chgData name="Reyes Irrazabal, Joel Alejandro" userId="S::joreyesi@estudiantesunap.cl::7f9ef6b5-04bf-48d8-8f8e-8dd3f9d65631" providerId="AD" clId="Web-{0A2C4DED-D024-492A-884D-5D6A702D758B}" dt="2022-11-14T19:40:29.051" v="16"/>
          <pc:sldLayoutMkLst>
            <pc:docMk/>
            <pc:sldMasterMk cId="3678338240" sldId="2147483751"/>
            <pc:sldLayoutMk cId="2590956577" sldId="2147483750"/>
          </pc:sldLayoutMkLst>
        </pc:sldLayoutChg>
      </pc:sldMasterChg>
      <pc:sldMasterChg chg="add del addSldLayout delSldLayout modSldLayout">
        <pc:chgData name="Reyes Irrazabal, Joel Alejandro" userId="S::joreyesi@estudiantesunap.cl::7f9ef6b5-04bf-48d8-8f8e-8dd3f9d65631" providerId="AD" clId="Web-{0A2C4DED-D024-492A-884D-5D6A702D758B}" dt="2022-11-14T19:40:33.880" v="17"/>
        <pc:sldMasterMkLst>
          <pc:docMk/>
          <pc:sldMasterMk cId="973780076" sldId="2147483752"/>
        </pc:sldMasterMkLst>
        <pc:sldLayoutChg chg="add del mod replId">
          <pc:chgData name="Reyes Irrazabal, Joel Alejandro" userId="S::joreyesi@estudiantesunap.cl::7f9ef6b5-04bf-48d8-8f8e-8dd3f9d65631" providerId="AD" clId="Web-{0A2C4DED-D024-492A-884D-5D6A702D758B}" dt="2022-11-14T19:40:33.880" v="17"/>
          <pc:sldLayoutMkLst>
            <pc:docMk/>
            <pc:sldMasterMk cId="973780076" sldId="2147483752"/>
            <pc:sldLayoutMk cId="1258504563" sldId="2147483753"/>
          </pc:sldLayoutMkLst>
        </pc:sldLayoutChg>
        <pc:sldLayoutChg chg="add del mod replId">
          <pc:chgData name="Reyes Irrazabal, Joel Alejandro" userId="S::joreyesi@estudiantesunap.cl::7f9ef6b5-04bf-48d8-8f8e-8dd3f9d65631" providerId="AD" clId="Web-{0A2C4DED-D024-492A-884D-5D6A702D758B}" dt="2022-11-14T19:40:33.880" v="17"/>
          <pc:sldLayoutMkLst>
            <pc:docMk/>
            <pc:sldMasterMk cId="973780076" sldId="2147483752"/>
            <pc:sldLayoutMk cId="3159919661" sldId="2147483754"/>
          </pc:sldLayoutMkLst>
        </pc:sldLayoutChg>
        <pc:sldLayoutChg chg="add del mod replId">
          <pc:chgData name="Reyes Irrazabal, Joel Alejandro" userId="S::joreyesi@estudiantesunap.cl::7f9ef6b5-04bf-48d8-8f8e-8dd3f9d65631" providerId="AD" clId="Web-{0A2C4DED-D024-492A-884D-5D6A702D758B}" dt="2022-11-14T19:40:33.880" v="17"/>
          <pc:sldLayoutMkLst>
            <pc:docMk/>
            <pc:sldMasterMk cId="973780076" sldId="2147483752"/>
            <pc:sldLayoutMk cId="946207886" sldId="2147483755"/>
          </pc:sldLayoutMkLst>
        </pc:sldLayoutChg>
        <pc:sldLayoutChg chg="add del mod replId">
          <pc:chgData name="Reyes Irrazabal, Joel Alejandro" userId="S::joreyesi@estudiantesunap.cl::7f9ef6b5-04bf-48d8-8f8e-8dd3f9d65631" providerId="AD" clId="Web-{0A2C4DED-D024-492A-884D-5D6A702D758B}" dt="2022-11-14T19:40:33.880" v="17"/>
          <pc:sldLayoutMkLst>
            <pc:docMk/>
            <pc:sldMasterMk cId="973780076" sldId="2147483752"/>
            <pc:sldLayoutMk cId="2120605671" sldId="2147483756"/>
          </pc:sldLayoutMkLst>
        </pc:sldLayoutChg>
        <pc:sldLayoutChg chg="add del mod replId">
          <pc:chgData name="Reyes Irrazabal, Joel Alejandro" userId="S::joreyesi@estudiantesunap.cl::7f9ef6b5-04bf-48d8-8f8e-8dd3f9d65631" providerId="AD" clId="Web-{0A2C4DED-D024-492A-884D-5D6A702D758B}" dt="2022-11-14T19:40:33.880" v="17"/>
          <pc:sldLayoutMkLst>
            <pc:docMk/>
            <pc:sldMasterMk cId="973780076" sldId="2147483752"/>
            <pc:sldLayoutMk cId="1013238831" sldId="2147483757"/>
          </pc:sldLayoutMkLst>
        </pc:sldLayoutChg>
        <pc:sldLayoutChg chg="add del mod replId">
          <pc:chgData name="Reyes Irrazabal, Joel Alejandro" userId="S::joreyesi@estudiantesunap.cl::7f9ef6b5-04bf-48d8-8f8e-8dd3f9d65631" providerId="AD" clId="Web-{0A2C4DED-D024-492A-884D-5D6A702D758B}" dt="2022-11-14T19:40:33.880" v="17"/>
          <pc:sldLayoutMkLst>
            <pc:docMk/>
            <pc:sldMasterMk cId="973780076" sldId="2147483752"/>
            <pc:sldLayoutMk cId="89638113" sldId="2147483758"/>
          </pc:sldLayoutMkLst>
        </pc:sldLayoutChg>
        <pc:sldLayoutChg chg="add del mod replId">
          <pc:chgData name="Reyes Irrazabal, Joel Alejandro" userId="S::joreyesi@estudiantesunap.cl::7f9ef6b5-04bf-48d8-8f8e-8dd3f9d65631" providerId="AD" clId="Web-{0A2C4DED-D024-492A-884D-5D6A702D758B}" dt="2022-11-14T19:40:33.880" v="17"/>
          <pc:sldLayoutMkLst>
            <pc:docMk/>
            <pc:sldMasterMk cId="973780076" sldId="2147483752"/>
            <pc:sldLayoutMk cId="3186381673" sldId="2147483759"/>
          </pc:sldLayoutMkLst>
        </pc:sldLayoutChg>
        <pc:sldLayoutChg chg="add del mod replId">
          <pc:chgData name="Reyes Irrazabal, Joel Alejandro" userId="S::joreyesi@estudiantesunap.cl::7f9ef6b5-04bf-48d8-8f8e-8dd3f9d65631" providerId="AD" clId="Web-{0A2C4DED-D024-492A-884D-5D6A702D758B}" dt="2022-11-14T19:40:33.880" v="17"/>
          <pc:sldLayoutMkLst>
            <pc:docMk/>
            <pc:sldMasterMk cId="973780076" sldId="2147483752"/>
            <pc:sldLayoutMk cId="2800242146" sldId="2147483760"/>
          </pc:sldLayoutMkLst>
        </pc:sldLayoutChg>
        <pc:sldLayoutChg chg="add del mod replId">
          <pc:chgData name="Reyes Irrazabal, Joel Alejandro" userId="S::joreyesi@estudiantesunap.cl::7f9ef6b5-04bf-48d8-8f8e-8dd3f9d65631" providerId="AD" clId="Web-{0A2C4DED-D024-492A-884D-5D6A702D758B}" dt="2022-11-14T19:40:33.880" v="17"/>
          <pc:sldLayoutMkLst>
            <pc:docMk/>
            <pc:sldMasterMk cId="973780076" sldId="2147483752"/>
            <pc:sldLayoutMk cId="1144995644" sldId="2147483761"/>
          </pc:sldLayoutMkLst>
        </pc:sldLayoutChg>
        <pc:sldLayoutChg chg="add del mod replId">
          <pc:chgData name="Reyes Irrazabal, Joel Alejandro" userId="S::joreyesi@estudiantesunap.cl::7f9ef6b5-04bf-48d8-8f8e-8dd3f9d65631" providerId="AD" clId="Web-{0A2C4DED-D024-492A-884D-5D6A702D758B}" dt="2022-11-14T19:40:33.880" v="17"/>
          <pc:sldLayoutMkLst>
            <pc:docMk/>
            <pc:sldMasterMk cId="973780076" sldId="2147483752"/>
            <pc:sldLayoutMk cId="2761064739" sldId="2147483762"/>
          </pc:sldLayoutMkLst>
        </pc:sldLayoutChg>
        <pc:sldLayoutChg chg="add del mod replId">
          <pc:chgData name="Reyes Irrazabal, Joel Alejandro" userId="S::joreyesi@estudiantesunap.cl::7f9ef6b5-04bf-48d8-8f8e-8dd3f9d65631" providerId="AD" clId="Web-{0A2C4DED-D024-492A-884D-5D6A702D758B}" dt="2022-11-14T19:40:33.880" v="17"/>
          <pc:sldLayoutMkLst>
            <pc:docMk/>
            <pc:sldMasterMk cId="973780076" sldId="2147483752"/>
            <pc:sldLayoutMk cId="2857937974" sldId="2147483763"/>
          </pc:sldLayoutMkLst>
        </pc:sldLayoutChg>
      </pc:sldMasterChg>
      <pc:sldMasterChg chg="add del addSldLayout delSldLayout modSldLayout">
        <pc:chgData name="Reyes Irrazabal, Joel Alejandro" userId="S::joreyesi@estudiantesunap.cl::7f9ef6b5-04bf-48d8-8f8e-8dd3f9d65631" providerId="AD" clId="Web-{0A2C4DED-D024-492A-884D-5D6A702D758B}" dt="2022-11-14T19:40:58.099" v="18"/>
        <pc:sldMasterMkLst>
          <pc:docMk/>
          <pc:sldMasterMk cId="401078146" sldId="2147483764"/>
        </pc:sldMasterMkLst>
        <pc:sldLayoutChg chg="add del mod replId">
          <pc:chgData name="Reyes Irrazabal, Joel Alejandro" userId="S::joreyesi@estudiantesunap.cl::7f9ef6b5-04bf-48d8-8f8e-8dd3f9d65631" providerId="AD" clId="Web-{0A2C4DED-D024-492A-884D-5D6A702D758B}" dt="2022-11-14T19:40:58.099" v="18"/>
          <pc:sldLayoutMkLst>
            <pc:docMk/>
            <pc:sldMasterMk cId="401078146" sldId="2147483764"/>
            <pc:sldLayoutMk cId="3893926111" sldId="2147483765"/>
          </pc:sldLayoutMkLst>
        </pc:sldLayoutChg>
        <pc:sldLayoutChg chg="add del mod replId">
          <pc:chgData name="Reyes Irrazabal, Joel Alejandro" userId="S::joreyesi@estudiantesunap.cl::7f9ef6b5-04bf-48d8-8f8e-8dd3f9d65631" providerId="AD" clId="Web-{0A2C4DED-D024-492A-884D-5D6A702D758B}" dt="2022-11-14T19:40:58.099" v="18"/>
          <pc:sldLayoutMkLst>
            <pc:docMk/>
            <pc:sldMasterMk cId="401078146" sldId="2147483764"/>
            <pc:sldLayoutMk cId="1881118129" sldId="2147483766"/>
          </pc:sldLayoutMkLst>
        </pc:sldLayoutChg>
        <pc:sldLayoutChg chg="add del mod replId">
          <pc:chgData name="Reyes Irrazabal, Joel Alejandro" userId="S::joreyesi@estudiantesunap.cl::7f9ef6b5-04bf-48d8-8f8e-8dd3f9d65631" providerId="AD" clId="Web-{0A2C4DED-D024-492A-884D-5D6A702D758B}" dt="2022-11-14T19:40:58.099" v="18"/>
          <pc:sldLayoutMkLst>
            <pc:docMk/>
            <pc:sldMasterMk cId="401078146" sldId="2147483764"/>
            <pc:sldLayoutMk cId="24440343" sldId="2147483767"/>
          </pc:sldLayoutMkLst>
        </pc:sldLayoutChg>
        <pc:sldLayoutChg chg="add del mod replId">
          <pc:chgData name="Reyes Irrazabal, Joel Alejandro" userId="S::joreyesi@estudiantesunap.cl::7f9ef6b5-04bf-48d8-8f8e-8dd3f9d65631" providerId="AD" clId="Web-{0A2C4DED-D024-492A-884D-5D6A702D758B}" dt="2022-11-14T19:40:58.099" v="18"/>
          <pc:sldLayoutMkLst>
            <pc:docMk/>
            <pc:sldMasterMk cId="401078146" sldId="2147483764"/>
            <pc:sldLayoutMk cId="3373267233" sldId="2147483768"/>
          </pc:sldLayoutMkLst>
        </pc:sldLayoutChg>
        <pc:sldLayoutChg chg="add del mod replId">
          <pc:chgData name="Reyes Irrazabal, Joel Alejandro" userId="S::joreyesi@estudiantesunap.cl::7f9ef6b5-04bf-48d8-8f8e-8dd3f9d65631" providerId="AD" clId="Web-{0A2C4DED-D024-492A-884D-5D6A702D758B}" dt="2022-11-14T19:40:58.099" v="18"/>
          <pc:sldLayoutMkLst>
            <pc:docMk/>
            <pc:sldMasterMk cId="401078146" sldId="2147483764"/>
            <pc:sldLayoutMk cId="3710024619" sldId="2147483769"/>
          </pc:sldLayoutMkLst>
        </pc:sldLayoutChg>
        <pc:sldLayoutChg chg="add del mod replId">
          <pc:chgData name="Reyes Irrazabal, Joel Alejandro" userId="S::joreyesi@estudiantesunap.cl::7f9ef6b5-04bf-48d8-8f8e-8dd3f9d65631" providerId="AD" clId="Web-{0A2C4DED-D024-492A-884D-5D6A702D758B}" dt="2022-11-14T19:40:58.099" v="18"/>
          <pc:sldLayoutMkLst>
            <pc:docMk/>
            <pc:sldMasterMk cId="401078146" sldId="2147483764"/>
            <pc:sldLayoutMk cId="4241080154" sldId="2147483770"/>
          </pc:sldLayoutMkLst>
        </pc:sldLayoutChg>
        <pc:sldLayoutChg chg="add del mod replId">
          <pc:chgData name="Reyes Irrazabal, Joel Alejandro" userId="S::joreyesi@estudiantesunap.cl::7f9ef6b5-04bf-48d8-8f8e-8dd3f9d65631" providerId="AD" clId="Web-{0A2C4DED-D024-492A-884D-5D6A702D758B}" dt="2022-11-14T19:40:58.099" v="18"/>
          <pc:sldLayoutMkLst>
            <pc:docMk/>
            <pc:sldMasterMk cId="401078146" sldId="2147483764"/>
            <pc:sldLayoutMk cId="4091980975" sldId="2147483771"/>
          </pc:sldLayoutMkLst>
        </pc:sldLayoutChg>
        <pc:sldLayoutChg chg="add del mod replId">
          <pc:chgData name="Reyes Irrazabal, Joel Alejandro" userId="S::joreyesi@estudiantesunap.cl::7f9ef6b5-04bf-48d8-8f8e-8dd3f9d65631" providerId="AD" clId="Web-{0A2C4DED-D024-492A-884D-5D6A702D758B}" dt="2022-11-14T19:40:58.099" v="18"/>
          <pc:sldLayoutMkLst>
            <pc:docMk/>
            <pc:sldMasterMk cId="401078146" sldId="2147483764"/>
            <pc:sldLayoutMk cId="2478202530" sldId="2147483772"/>
          </pc:sldLayoutMkLst>
        </pc:sldLayoutChg>
        <pc:sldLayoutChg chg="add del mod replId">
          <pc:chgData name="Reyes Irrazabal, Joel Alejandro" userId="S::joreyesi@estudiantesunap.cl::7f9ef6b5-04bf-48d8-8f8e-8dd3f9d65631" providerId="AD" clId="Web-{0A2C4DED-D024-492A-884D-5D6A702D758B}" dt="2022-11-14T19:40:58.099" v="18"/>
          <pc:sldLayoutMkLst>
            <pc:docMk/>
            <pc:sldMasterMk cId="401078146" sldId="2147483764"/>
            <pc:sldLayoutMk cId="172014795" sldId="2147483773"/>
          </pc:sldLayoutMkLst>
        </pc:sldLayoutChg>
        <pc:sldLayoutChg chg="add del mod replId">
          <pc:chgData name="Reyes Irrazabal, Joel Alejandro" userId="S::joreyesi@estudiantesunap.cl::7f9ef6b5-04bf-48d8-8f8e-8dd3f9d65631" providerId="AD" clId="Web-{0A2C4DED-D024-492A-884D-5D6A702D758B}" dt="2022-11-14T19:40:58.099" v="18"/>
          <pc:sldLayoutMkLst>
            <pc:docMk/>
            <pc:sldMasterMk cId="401078146" sldId="2147483764"/>
            <pc:sldLayoutMk cId="1897160390" sldId="2147483774"/>
          </pc:sldLayoutMkLst>
        </pc:sldLayoutChg>
        <pc:sldLayoutChg chg="add del mod replId">
          <pc:chgData name="Reyes Irrazabal, Joel Alejandro" userId="S::joreyesi@estudiantesunap.cl::7f9ef6b5-04bf-48d8-8f8e-8dd3f9d65631" providerId="AD" clId="Web-{0A2C4DED-D024-492A-884D-5D6A702D758B}" dt="2022-11-14T19:40:58.099" v="18"/>
          <pc:sldLayoutMkLst>
            <pc:docMk/>
            <pc:sldMasterMk cId="401078146" sldId="2147483764"/>
            <pc:sldLayoutMk cId="2170423908" sldId="2147483775"/>
          </pc:sldLayoutMkLst>
        </pc:sldLayoutChg>
      </pc:sldMasterChg>
      <pc:sldMasterChg chg="add addSldLayout modSldLayout">
        <pc:chgData name="Reyes Irrazabal, Joel Alejandro" userId="S::joreyesi@estudiantesunap.cl::7f9ef6b5-04bf-48d8-8f8e-8dd3f9d65631" providerId="AD" clId="Web-{0A2C4DED-D024-492A-884D-5D6A702D758B}" dt="2022-11-14T19:40:58.099" v="18"/>
        <pc:sldMasterMkLst>
          <pc:docMk/>
          <pc:sldMasterMk cId="1213283309" sldId="2147483776"/>
        </pc:sldMasterMkLst>
        <pc:sldLayoutChg chg="add mod replId">
          <pc:chgData name="Reyes Irrazabal, Joel Alejandro" userId="S::joreyesi@estudiantesunap.cl::7f9ef6b5-04bf-48d8-8f8e-8dd3f9d65631" providerId="AD" clId="Web-{0A2C4DED-D024-492A-884D-5D6A702D758B}" dt="2022-11-14T19:40:58.099" v="18"/>
          <pc:sldLayoutMkLst>
            <pc:docMk/>
            <pc:sldMasterMk cId="1213283309" sldId="2147483776"/>
            <pc:sldLayoutMk cId="4207576770" sldId="2147483777"/>
          </pc:sldLayoutMkLst>
        </pc:sldLayoutChg>
        <pc:sldLayoutChg chg="add mod replId">
          <pc:chgData name="Reyes Irrazabal, Joel Alejandro" userId="S::joreyesi@estudiantesunap.cl::7f9ef6b5-04bf-48d8-8f8e-8dd3f9d65631" providerId="AD" clId="Web-{0A2C4DED-D024-492A-884D-5D6A702D758B}" dt="2022-11-14T19:40:58.099" v="18"/>
          <pc:sldLayoutMkLst>
            <pc:docMk/>
            <pc:sldMasterMk cId="1213283309" sldId="2147483776"/>
            <pc:sldLayoutMk cId="2962115050" sldId="2147483778"/>
          </pc:sldLayoutMkLst>
        </pc:sldLayoutChg>
        <pc:sldLayoutChg chg="add mod replId">
          <pc:chgData name="Reyes Irrazabal, Joel Alejandro" userId="S::joreyesi@estudiantesunap.cl::7f9ef6b5-04bf-48d8-8f8e-8dd3f9d65631" providerId="AD" clId="Web-{0A2C4DED-D024-492A-884D-5D6A702D758B}" dt="2022-11-14T19:40:58.099" v="18"/>
          <pc:sldLayoutMkLst>
            <pc:docMk/>
            <pc:sldMasterMk cId="1213283309" sldId="2147483776"/>
            <pc:sldLayoutMk cId="2017968955" sldId="2147483779"/>
          </pc:sldLayoutMkLst>
        </pc:sldLayoutChg>
        <pc:sldLayoutChg chg="add mod replId">
          <pc:chgData name="Reyes Irrazabal, Joel Alejandro" userId="S::joreyesi@estudiantesunap.cl::7f9ef6b5-04bf-48d8-8f8e-8dd3f9d65631" providerId="AD" clId="Web-{0A2C4DED-D024-492A-884D-5D6A702D758B}" dt="2022-11-14T19:40:58.099" v="18"/>
          <pc:sldLayoutMkLst>
            <pc:docMk/>
            <pc:sldMasterMk cId="1213283309" sldId="2147483776"/>
            <pc:sldLayoutMk cId="1327115081" sldId="2147483780"/>
          </pc:sldLayoutMkLst>
        </pc:sldLayoutChg>
        <pc:sldLayoutChg chg="add mod replId">
          <pc:chgData name="Reyes Irrazabal, Joel Alejandro" userId="S::joreyesi@estudiantesunap.cl::7f9ef6b5-04bf-48d8-8f8e-8dd3f9d65631" providerId="AD" clId="Web-{0A2C4DED-D024-492A-884D-5D6A702D758B}" dt="2022-11-14T19:40:58.099" v="18"/>
          <pc:sldLayoutMkLst>
            <pc:docMk/>
            <pc:sldMasterMk cId="1213283309" sldId="2147483776"/>
            <pc:sldLayoutMk cId="553987440" sldId="2147483781"/>
          </pc:sldLayoutMkLst>
        </pc:sldLayoutChg>
        <pc:sldLayoutChg chg="add mod replId">
          <pc:chgData name="Reyes Irrazabal, Joel Alejandro" userId="S::joreyesi@estudiantesunap.cl::7f9ef6b5-04bf-48d8-8f8e-8dd3f9d65631" providerId="AD" clId="Web-{0A2C4DED-D024-492A-884D-5D6A702D758B}" dt="2022-11-14T19:40:58.099" v="18"/>
          <pc:sldLayoutMkLst>
            <pc:docMk/>
            <pc:sldMasterMk cId="1213283309" sldId="2147483776"/>
            <pc:sldLayoutMk cId="4223047865" sldId="2147483782"/>
          </pc:sldLayoutMkLst>
        </pc:sldLayoutChg>
        <pc:sldLayoutChg chg="add mod replId">
          <pc:chgData name="Reyes Irrazabal, Joel Alejandro" userId="S::joreyesi@estudiantesunap.cl::7f9ef6b5-04bf-48d8-8f8e-8dd3f9d65631" providerId="AD" clId="Web-{0A2C4DED-D024-492A-884D-5D6A702D758B}" dt="2022-11-14T19:40:58.099" v="18"/>
          <pc:sldLayoutMkLst>
            <pc:docMk/>
            <pc:sldMasterMk cId="1213283309" sldId="2147483776"/>
            <pc:sldLayoutMk cId="2605006782" sldId="2147483783"/>
          </pc:sldLayoutMkLst>
        </pc:sldLayoutChg>
        <pc:sldLayoutChg chg="add mod replId">
          <pc:chgData name="Reyes Irrazabal, Joel Alejandro" userId="S::joreyesi@estudiantesunap.cl::7f9ef6b5-04bf-48d8-8f8e-8dd3f9d65631" providerId="AD" clId="Web-{0A2C4DED-D024-492A-884D-5D6A702D758B}" dt="2022-11-14T19:40:58.099" v="18"/>
          <pc:sldLayoutMkLst>
            <pc:docMk/>
            <pc:sldMasterMk cId="1213283309" sldId="2147483776"/>
            <pc:sldLayoutMk cId="2691911880" sldId="2147483784"/>
          </pc:sldLayoutMkLst>
        </pc:sldLayoutChg>
        <pc:sldLayoutChg chg="add mod replId">
          <pc:chgData name="Reyes Irrazabal, Joel Alejandro" userId="S::joreyesi@estudiantesunap.cl::7f9ef6b5-04bf-48d8-8f8e-8dd3f9d65631" providerId="AD" clId="Web-{0A2C4DED-D024-492A-884D-5D6A702D758B}" dt="2022-11-14T19:40:58.099" v="18"/>
          <pc:sldLayoutMkLst>
            <pc:docMk/>
            <pc:sldMasterMk cId="1213283309" sldId="2147483776"/>
            <pc:sldLayoutMk cId="3837699665" sldId="2147483785"/>
          </pc:sldLayoutMkLst>
        </pc:sldLayoutChg>
        <pc:sldLayoutChg chg="add mod replId">
          <pc:chgData name="Reyes Irrazabal, Joel Alejandro" userId="S::joreyesi@estudiantesunap.cl::7f9ef6b5-04bf-48d8-8f8e-8dd3f9d65631" providerId="AD" clId="Web-{0A2C4DED-D024-492A-884D-5D6A702D758B}" dt="2022-11-14T19:40:58.099" v="18"/>
          <pc:sldLayoutMkLst>
            <pc:docMk/>
            <pc:sldMasterMk cId="1213283309" sldId="2147483776"/>
            <pc:sldLayoutMk cId="93479478" sldId="2147483786"/>
          </pc:sldLayoutMkLst>
        </pc:sldLayoutChg>
        <pc:sldLayoutChg chg="add mod replId">
          <pc:chgData name="Reyes Irrazabal, Joel Alejandro" userId="S::joreyesi@estudiantesunap.cl::7f9ef6b5-04bf-48d8-8f8e-8dd3f9d65631" providerId="AD" clId="Web-{0A2C4DED-D024-492A-884D-5D6A702D758B}" dt="2022-11-14T19:40:58.099" v="18"/>
          <pc:sldLayoutMkLst>
            <pc:docMk/>
            <pc:sldMasterMk cId="1213283309" sldId="2147483776"/>
            <pc:sldLayoutMk cId="104730176" sldId="2147483787"/>
          </pc:sldLayoutMkLst>
        </pc:sldLayoutChg>
      </pc:sldMasterChg>
    </pc:docChg>
  </pc:docChgLst>
  <pc:docChgLst>
    <pc:chgData name="Reyes Irrazabal, Joel Alejandro" userId="S::joreyesi@estudiantesunap.cl::7f9ef6b5-04bf-48d8-8f8e-8dd3f9d65631" providerId="AD" clId="Web-{493A4FEE-FB8B-407E-A5FE-4CD62C75376C}"/>
    <pc:docChg chg="modSld">
      <pc:chgData name="Reyes Irrazabal, Joel Alejandro" userId="S::joreyesi@estudiantesunap.cl::7f9ef6b5-04bf-48d8-8f8e-8dd3f9d65631" providerId="AD" clId="Web-{493A4FEE-FB8B-407E-A5FE-4CD62C75376C}" dt="2022-11-19T18:20:39.319" v="24" actId="20577"/>
      <pc:docMkLst>
        <pc:docMk/>
      </pc:docMkLst>
      <pc:sldChg chg="modSp">
        <pc:chgData name="Reyes Irrazabal, Joel Alejandro" userId="S::joreyesi@estudiantesunap.cl::7f9ef6b5-04bf-48d8-8f8e-8dd3f9d65631" providerId="AD" clId="Web-{493A4FEE-FB8B-407E-A5FE-4CD62C75376C}" dt="2022-11-19T18:20:39.319" v="24" actId="20577"/>
        <pc:sldMkLst>
          <pc:docMk/>
          <pc:sldMk cId="3328411828" sldId="271"/>
        </pc:sldMkLst>
        <pc:spChg chg="mod">
          <ac:chgData name="Reyes Irrazabal, Joel Alejandro" userId="S::joreyesi@estudiantesunap.cl::7f9ef6b5-04bf-48d8-8f8e-8dd3f9d65631" providerId="AD" clId="Web-{493A4FEE-FB8B-407E-A5FE-4CD62C75376C}" dt="2022-11-19T18:20:39.319" v="24" actId="20577"/>
          <ac:spMkLst>
            <pc:docMk/>
            <pc:sldMk cId="3328411828" sldId="271"/>
            <ac:spMk id="2" creationId="{525EE06B-A86F-1F6B-5E25-066092385A61}"/>
          </ac:spMkLst>
        </pc:spChg>
      </pc:sldChg>
    </pc:docChg>
  </pc:docChgLst>
  <pc:docChgLst>
    <pc:chgData name="Reyes Irrazabal, Joel Alejandro" userId="S::joreyesi@estudiantesunap.cl::7f9ef6b5-04bf-48d8-8f8e-8dd3f9d65631" providerId="AD" clId="Web-{F8A0EABB-8BA5-44D1-8C7A-C9B6B5D00DB0}"/>
    <pc:docChg chg="modSld">
      <pc:chgData name="Reyes Irrazabal, Joel Alejandro" userId="S::joreyesi@estudiantesunap.cl::7f9ef6b5-04bf-48d8-8f8e-8dd3f9d65631" providerId="AD" clId="Web-{F8A0EABB-8BA5-44D1-8C7A-C9B6B5D00DB0}" dt="2022-11-16T23:51:21.483" v="1" actId="20577"/>
      <pc:docMkLst>
        <pc:docMk/>
      </pc:docMkLst>
      <pc:sldChg chg="modSp">
        <pc:chgData name="Reyes Irrazabal, Joel Alejandro" userId="S::joreyesi@estudiantesunap.cl::7f9ef6b5-04bf-48d8-8f8e-8dd3f9d65631" providerId="AD" clId="Web-{F8A0EABB-8BA5-44D1-8C7A-C9B6B5D00DB0}" dt="2022-11-16T23:51:21.483" v="1" actId="20577"/>
        <pc:sldMkLst>
          <pc:docMk/>
          <pc:sldMk cId="161742017" sldId="266"/>
        </pc:sldMkLst>
        <pc:spChg chg="mod">
          <ac:chgData name="Reyes Irrazabal, Joel Alejandro" userId="S::joreyesi@estudiantesunap.cl::7f9ef6b5-04bf-48d8-8f8e-8dd3f9d65631" providerId="AD" clId="Web-{F8A0EABB-8BA5-44D1-8C7A-C9B6B5D00DB0}" dt="2022-11-16T23:51:21.483" v="1" actId="20577"/>
          <ac:spMkLst>
            <pc:docMk/>
            <pc:sldMk cId="161742017" sldId="266"/>
            <ac:spMk id="4" creationId="{AB797F5F-278A-1D11-225B-ABD414C09908}"/>
          </ac:spMkLst>
        </pc:spChg>
      </pc:sldChg>
    </pc:docChg>
  </pc:docChgLst>
  <pc:docChgLst>
    <pc:chgData name="Reyes Irrazabal, Joel Alejandro" userId="S::joreyesi@estudiantesunap.cl::7f9ef6b5-04bf-48d8-8f8e-8dd3f9d65631" providerId="AD" clId="Web-{2DCB03A3-E065-4F2A-9749-48112DCE7098}"/>
    <pc:docChg chg="addSld modSld">
      <pc:chgData name="Reyes Irrazabal, Joel Alejandro" userId="S::joreyesi@estudiantesunap.cl::7f9ef6b5-04bf-48d8-8f8e-8dd3f9d65631" providerId="AD" clId="Web-{2DCB03A3-E065-4F2A-9749-48112DCE7098}" dt="2022-11-14T20:25:08.703" v="152"/>
      <pc:docMkLst>
        <pc:docMk/>
      </pc:docMkLst>
      <pc:sldChg chg="addSp delSp modSp">
        <pc:chgData name="Reyes Irrazabal, Joel Alejandro" userId="S::joreyesi@estudiantesunap.cl::7f9ef6b5-04bf-48d8-8f8e-8dd3f9d65631" providerId="AD" clId="Web-{2DCB03A3-E065-4F2A-9749-48112DCE7098}" dt="2022-11-14T20:19:51.290" v="54" actId="20577"/>
        <pc:sldMkLst>
          <pc:docMk/>
          <pc:sldMk cId="2850492345" sldId="263"/>
        </pc:sldMkLst>
        <pc:spChg chg="mod">
          <ac:chgData name="Reyes Irrazabal, Joel Alejandro" userId="S::joreyesi@estudiantesunap.cl::7f9ef6b5-04bf-48d8-8f8e-8dd3f9d65631" providerId="AD" clId="Web-{2DCB03A3-E065-4F2A-9749-48112DCE7098}" dt="2022-11-14T20:19:51.290" v="54" actId="20577"/>
          <ac:spMkLst>
            <pc:docMk/>
            <pc:sldMk cId="2850492345" sldId="263"/>
            <ac:spMk id="2" creationId="{84E337A7-1C8E-C24A-0AAC-2FE541AA9E16}"/>
          </ac:spMkLst>
        </pc:spChg>
        <pc:spChg chg="add del mod">
          <ac:chgData name="Reyes Irrazabal, Joel Alejandro" userId="S::joreyesi@estudiantesunap.cl::7f9ef6b5-04bf-48d8-8f8e-8dd3f9d65631" providerId="AD" clId="Web-{2DCB03A3-E065-4F2A-9749-48112DCE7098}" dt="2022-11-14T20:19:30.102" v="32"/>
          <ac:spMkLst>
            <pc:docMk/>
            <pc:sldMk cId="2850492345" sldId="263"/>
            <ac:spMk id="5" creationId="{18B5EE0B-109A-34F0-D7E3-3134AEEC5744}"/>
          </ac:spMkLst>
        </pc:spChg>
        <pc:picChg chg="del">
          <ac:chgData name="Reyes Irrazabal, Joel Alejandro" userId="S::joreyesi@estudiantesunap.cl::7f9ef6b5-04bf-48d8-8f8e-8dd3f9d65631" providerId="AD" clId="Web-{2DCB03A3-E065-4F2A-9749-48112DCE7098}" dt="2022-11-14T20:17:54.631" v="4"/>
          <ac:picMkLst>
            <pc:docMk/>
            <pc:sldMk cId="2850492345" sldId="263"/>
            <ac:picMk id="4" creationId="{88568D6D-1E31-2157-7BDB-4965B9104333}"/>
          </ac:picMkLst>
        </pc:picChg>
      </pc:sldChg>
      <pc:sldChg chg="addSp delSp modSp add replId">
        <pc:chgData name="Reyes Irrazabal, Joel Alejandro" userId="S::joreyesi@estudiantesunap.cl::7f9ef6b5-04bf-48d8-8f8e-8dd3f9d65631" providerId="AD" clId="Web-{2DCB03A3-E065-4F2A-9749-48112DCE7098}" dt="2022-11-14T20:19:38.352" v="39" actId="20577"/>
        <pc:sldMkLst>
          <pc:docMk/>
          <pc:sldMk cId="2912950919" sldId="264"/>
        </pc:sldMkLst>
        <pc:spChg chg="mod">
          <ac:chgData name="Reyes Irrazabal, Joel Alejandro" userId="S::joreyesi@estudiantesunap.cl::7f9ef6b5-04bf-48d8-8f8e-8dd3f9d65631" providerId="AD" clId="Web-{2DCB03A3-E065-4F2A-9749-48112DCE7098}" dt="2022-11-14T20:19:38.352" v="39" actId="20577"/>
          <ac:spMkLst>
            <pc:docMk/>
            <pc:sldMk cId="2912950919" sldId="264"/>
            <ac:spMk id="2" creationId="{84E337A7-1C8E-C24A-0AAC-2FE541AA9E16}"/>
          </ac:spMkLst>
        </pc:spChg>
        <pc:spChg chg="add del mod">
          <ac:chgData name="Reyes Irrazabal, Joel Alejandro" userId="S::joreyesi@estudiantesunap.cl::7f9ef6b5-04bf-48d8-8f8e-8dd3f9d65631" providerId="AD" clId="Web-{2DCB03A3-E065-4F2A-9749-48112DCE7098}" dt="2022-11-14T20:19:28.102" v="31"/>
          <ac:spMkLst>
            <pc:docMk/>
            <pc:sldMk cId="2912950919" sldId="264"/>
            <ac:spMk id="5" creationId="{69BA21C9-5E2C-DD76-CFCD-464B8B26AA83}"/>
          </ac:spMkLst>
        </pc:spChg>
        <pc:picChg chg="del">
          <ac:chgData name="Reyes Irrazabal, Joel Alejandro" userId="S::joreyesi@estudiantesunap.cl::7f9ef6b5-04bf-48d8-8f8e-8dd3f9d65631" providerId="AD" clId="Web-{2DCB03A3-E065-4F2A-9749-48112DCE7098}" dt="2022-11-14T20:17:53.287" v="3"/>
          <ac:picMkLst>
            <pc:docMk/>
            <pc:sldMk cId="2912950919" sldId="264"/>
            <ac:picMk id="4" creationId="{88568D6D-1E31-2157-7BDB-4965B9104333}"/>
          </ac:picMkLst>
        </pc:picChg>
      </pc:sldChg>
      <pc:sldChg chg="addSp delSp modSp add replId">
        <pc:chgData name="Reyes Irrazabal, Joel Alejandro" userId="S::joreyesi@estudiantesunap.cl::7f9ef6b5-04bf-48d8-8f8e-8dd3f9d65631" providerId="AD" clId="Web-{2DCB03A3-E065-4F2A-9749-48112DCE7098}" dt="2022-11-14T20:18:28.710" v="29" actId="20577"/>
        <pc:sldMkLst>
          <pc:docMk/>
          <pc:sldMk cId="3787546889" sldId="265"/>
        </pc:sldMkLst>
        <pc:spChg chg="mod">
          <ac:chgData name="Reyes Irrazabal, Joel Alejandro" userId="S::joreyesi@estudiantesunap.cl::7f9ef6b5-04bf-48d8-8f8e-8dd3f9d65631" providerId="AD" clId="Web-{2DCB03A3-E065-4F2A-9749-48112DCE7098}" dt="2022-11-14T20:18:28.710" v="29" actId="20577"/>
          <ac:spMkLst>
            <pc:docMk/>
            <pc:sldMk cId="3787546889" sldId="265"/>
            <ac:spMk id="2" creationId="{84E337A7-1C8E-C24A-0AAC-2FE541AA9E16}"/>
          </ac:spMkLst>
        </pc:spChg>
        <pc:spChg chg="add del mod">
          <ac:chgData name="Reyes Irrazabal, Joel Alejandro" userId="S::joreyesi@estudiantesunap.cl::7f9ef6b5-04bf-48d8-8f8e-8dd3f9d65631" providerId="AD" clId="Web-{2DCB03A3-E065-4F2A-9749-48112DCE7098}" dt="2022-11-14T20:18:06.069" v="8"/>
          <ac:spMkLst>
            <pc:docMk/>
            <pc:sldMk cId="3787546889" sldId="265"/>
            <ac:spMk id="5" creationId="{32F964AE-CF00-6E5F-8741-2F73A1651531}"/>
          </ac:spMkLst>
        </pc:spChg>
        <pc:picChg chg="del">
          <ac:chgData name="Reyes Irrazabal, Joel Alejandro" userId="S::joreyesi@estudiantesunap.cl::7f9ef6b5-04bf-48d8-8f8e-8dd3f9d65631" providerId="AD" clId="Web-{2DCB03A3-E065-4F2A-9749-48112DCE7098}" dt="2022-11-14T20:17:52.131" v="2"/>
          <ac:picMkLst>
            <pc:docMk/>
            <pc:sldMk cId="3787546889" sldId="265"/>
            <ac:picMk id="4" creationId="{88568D6D-1E31-2157-7BDB-4965B9104333}"/>
          </ac:picMkLst>
        </pc:picChg>
      </pc:sldChg>
      <pc:sldChg chg="modSp add replId">
        <pc:chgData name="Reyes Irrazabal, Joel Alejandro" userId="S::joreyesi@estudiantesunap.cl::7f9ef6b5-04bf-48d8-8f8e-8dd3f9d65631" providerId="AD" clId="Web-{2DCB03A3-E065-4F2A-9749-48112DCE7098}" dt="2022-11-14T20:20:02.977" v="62" actId="20577"/>
        <pc:sldMkLst>
          <pc:docMk/>
          <pc:sldMk cId="161742017" sldId="266"/>
        </pc:sldMkLst>
        <pc:spChg chg="mod">
          <ac:chgData name="Reyes Irrazabal, Joel Alejandro" userId="S::joreyesi@estudiantesunap.cl::7f9ef6b5-04bf-48d8-8f8e-8dd3f9d65631" providerId="AD" clId="Web-{2DCB03A3-E065-4F2A-9749-48112DCE7098}" dt="2022-11-14T20:20:02.977" v="62" actId="20577"/>
          <ac:spMkLst>
            <pc:docMk/>
            <pc:sldMk cId="161742017" sldId="266"/>
            <ac:spMk id="2" creationId="{84E337A7-1C8E-C24A-0AAC-2FE541AA9E16}"/>
          </ac:spMkLst>
        </pc:spChg>
      </pc:sldChg>
      <pc:sldChg chg="modSp add replId">
        <pc:chgData name="Reyes Irrazabal, Joel Alejandro" userId="S::joreyesi@estudiantesunap.cl::7f9ef6b5-04bf-48d8-8f8e-8dd3f9d65631" providerId="AD" clId="Web-{2DCB03A3-E065-4F2A-9749-48112DCE7098}" dt="2022-11-14T20:20:13.040" v="64" actId="20577"/>
        <pc:sldMkLst>
          <pc:docMk/>
          <pc:sldMk cId="282932836" sldId="267"/>
        </pc:sldMkLst>
        <pc:spChg chg="mod">
          <ac:chgData name="Reyes Irrazabal, Joel Alejandro" userId="S::joreyesi@estudiantesunap.cl::7f9ef6b5-04bf-48d8-8f8e-8dd3f9d65631" providerId="AD" clId="Web-{2DCB03A3-E065-4F2A-9749-48112DCE7098}" dt="2022-11-14T20:20:13.040" v="64" actId="20577"/>
          <ac:spMkLst>
            <pc:docMk/>
            <pc:sldMk cId="282932836" sldId="267"/>
            <ac:spMk id="2" creationId="{84E337A7-1C8E-C24A-0AAC-2FE541AA9E16}"/>
          </ac:spMkLst>
        </pc:spChg>
      </pc:sldChg>
      <pc:sldChg chg="modSp add replId">
        <pc:chgData name="Reyes Irrazabal, Joel Alejandro" userId="S::joreyesi@estudiantesunap.cl::7f9ef6b5-04bf-48d8-8f8e-8dd3f9d65631" providerId="AD" clId="Web-{2DCB03A3-E065-4F2A-9749-48112DCE7098}" dt="2022-11-14T20:20:28.259" v="89" actId="20577"/>
        <pc:sldMkLst>
          <pc:docMk/>
          <pc:sldMk cId="2951562890" sldId="268"/>
        </pc:sldMkLst>
        <pc:spChg chg="mod">
          <ac:chgData name="Reyes Irrazabal, Joel Alejandro" userId="S::joreyesi@estudiantesunap.cl::7f9ef6b5-04bf-48d8-8f8e-8dd3f9d65631" providerId="AD" clId="Web-{2DCB03A3-E065-4F2A-9749-48112DCE7098}" dt="2022-11-14T20:20:28.259" v="89" actId="20577"/>
          <ac:spMkLst>
            <pc:docMk/>
            <pc:sldMk cId="2951562890" sldId="268"/>
            <ac:spMk id="2" creationId="{84E337A7-1C8E-C24A-0AAC-2FE541AA9E16}"/>
          </ac:spMkLst>
        </pc:spChg>
      </pc:sldChg>
      <pc:sldChg chg="modSp add replId">
        <pc:chgData name="Reyes Irrazabal, Joel Alejandro" userId="S::joreyesi@estudiantesunap.cl::7f9ef6b5-04bf-48d8-8f8e-8dd3f9d65631" providerId="AD" clId="Web-{2DCB03A3-E065-4F2A-9749-48112DCE7098}" dt="2022-11-14T20:21:08.995" v="125" actId="20577"/>
        <pc:sldMkLst>
          <pc:docMk/>
          <pc:sldMk cId="2788607278" sldId="269"/>
        </pc:sldMkLst>
        <pc:spChg chg="mod">
          <ac:chgData name="Reyes Irrazabal, Joel Alejandro" userId="S::joreyesi@estudiantesunap.cl::7f9ef6b5-04bf-48d8-8f8e-8dd3f9d65631" providerId="AD" clId="Web-{2DCB03A3-E065-4F2A-9749-48112DCE7098}" dt="2022-11-14T20:21:08.995" v="125" actId="20577"/>
          <ac:spMkLst>
            <pc:docMk/>
            <pc:sldMk cId="2788607278" sldId="269"/>
            <ac:spMk id="2" creationId="{84E337A7-1C8E-C24A-0AAC-2FE541AA9E16}"/>
          </ac:spMkLst>
        </pc:spChg>
      </pc:sldChg>
      <pc:sldChg chg="addSp delSp modSp add replId addAnim delAnim">
        <pc:chgData name="Reyes Irrazabal, Joel Alejandro" userId="S::joreyesi@estudiantesunap.cl::7f9ef6b5-04bf-48d8-8f8e-8dd3f9d65631" providerId="AD" clId="Web-{2DCB03A3-E065-4F2A-9749-48112DCE7098}" dt="2022-11-14T20:25:08.703" v="152"/>
        <pc:sldMkLst>
          <pc:docMk/>
          <pc:sldMk cId="1697911502" sldId="270"/>
        </pc:sldMkLst>
        <pc:spChg chg="mod">
          <ac:chgData name="Reyes Irrazabal, Joel Alejandro" userId="S::joreyesi@estudiantesunap.cl::7f9ef6b5-04bf-48d8-8f8e-8dd3f9d65631" providerId="AD" clId="Web-{2DCB03A3-E065-4F2A-9749-48112DCE7098}" dt="2022-11-14T20:25:08.703" v="152"/>
          <ac:spMkLst>
            <pc:docMk/>
            <pc:sldMk cId="1697911502" sldId="270"/>
            <ac:spMk id="2" creationId="{84E337A7-1C8E-C24A-0AAC-2FE541AA9E16}"/>
          </ac:spMkLst>
        </pc:spChg>
        <pc:spChg chg="add del">
          <ac:chgData name="Reyes Irrazabal, Joel Alejandro" userId="S::joreyesi@estudiantesunap.cl::7f9ef6b5-04bf-48d8-8f8e-8dd3f9d65631" providerId="AD" clId="Web-{2DCB03A3-E065-4F2A-9749-48112DCE7098}" dt="2022-11-14T20:25:08.703" v="152"/>
          <ac:spMkLst>
            <pc:docMk/>
            <pc:sldMk cId="1697911502" sldId="270"/>
            <ac:spMk id="66" creationId="{8334A2EF-69D9-41C1-9876-91D7FCF7C3C4}"/>
          </ac:spMkLst>
        </pc:spChg>
        <pc:spChg chg="add del">
          <ac:chgData name="Reyes Irrazabal, Joel Alejandro" userId="S::joreyesi@estudiantesunap.cl::7f9ef6b5-04bf-48d8-8f8e-8dd3f9d65631" providerId="AD" clId="Web-{2DCB03A3-E065-4F2A-9749-48112DCE7098}" dt="2022-11-14T20:25:08.703" v="152"/>
          <ac:spMkLst>
            <pc:docMk/>
            <pc:sldMk cId="1697911502" sldId="270"/>
            <ac:spMk id="89" creationId="{C8CA0C52-5ACA-4F17-AA4A-312E0E110981}"/>
          </ac:spMkLst>
        </pc:spChg>
        <pc:spChg chg="add del">
          <ac:chgData name="Reyes Irrazabal, Joel Alejandro" userId="S::joreyesi@estudiantesunap.cl::7f9ef6b5-04bf-48d8-8f8e-8dd3f9d65631" providerId="AD" clId="Web-{2DCB03A3-E065-4F2A-9749-48112DCE7098}" dt="2022-11-14T20:25:08.703" v="152"/>
          <ac:spMkLst>
            <pc:docMk/>
            <pc:sldMk cId="1697911502" sldId="270"/>
            <ac:spMk id="91" creationId="{4F37E7FB-7372-47E3-914E-7CF7E94B1C49}"/>
          </ac:spMkLst>
        </pc:spChg>
        <pc:spChg chg="add del">
          <ac:chgData name="Reyes Irrazabal, Joel Alejandro" userId="S::joreyesi@estudiantesunap.cl::7f9ef6b5-04bf-48d8-8f8e-8dd3f9d65631" providerId="AD" clId="Web-{2DCB03A3-E065-4F2A-9749-48112DCE7098}" dt="2022-11-14T20:25:08.703" v="152"/>
          <ac:spMkLst>
            <pc:docMk/>
            <pc:sldMk cId="1697911502" sldId="270"/>
            <ac:spMk id="122" creationId="{FD8F1113-2E3C-46E3-B54F-B7F421EEFD11}"/>
          </ac:spMkLst>
        </pc:spChg>
        <pc:spChg chg="add del">
          <ac:chgData name="Reyes Irrazabal, Joel Alejandro" userId="S::joreyesi@estudiantesunap.cl::7f9ef6b5-04bf-48d8-8f8e-8dd3f9d65631" providerId="AD" clId="Web-{2DCB03A3-E065-4F2A-9749-48112DCE7098}" dt="2022-11-14T20:25:08.703" v="152"/>
          <ac:spMkLst>
            <pc:docMk/>
            <pc:sldMk cId="1697911502" sldId="270"/>
            <ac:spMk id="124" creationId="{B54A4D14-513F-4121-92D3-5CCB46896211}"/>
          </ac:spMkLst>
        </pc:spChg>
        <pc:spChg chg="add del">
          <ac:chgData name="Reyes Irrazabal, Joel Alejandro" userId="S::joreyesi@estudiantesunap.cl::7f9ef6b5-04bf-48d8-8f8e-8dd3f9d65631" providerId="AD" clId="Web-{2DCB03A3-E065-4F2A-9749-48112DCE7098}" dt="2022-11-14T20:25:08.703" v="152"/>
          <ac:spMkLst>
            <pc:docMk/>
            <pc:sldMk cId="1697911502" sldId="270"/>
            <ac:spMk id="126" creationId="{6C3411F1-AD17-499D-AFEF-2F300F6DF0F3}"/>
          </ac:spMkLst>
        </pc:spChg>
        <pc:spChg chg="add del">
          <ac:chgData name="Reyes Irrazabal, Joel Alejandro" userId="S::joreyesi@estudiantesunap.cl::7f9ef6b5-04bf-48d8-8f8e-8dd3f9d65631" providerId="AD" clId="Web-{2DCB03A3-E065-4F2A-9749-48112DCE7098}" dt="2022-11-14T20:25:08.703" v="152"/>
          <ac:spMkLst>
            <pc:docMk/>
            <pc:sldMk cId="1697911502" sldId="270"/>
            <ac:spMk id="128" creationId="{60BF2CBE-B1E9-4C42-89DC-C35E4E651648}"/>
          </ac:spMkLst>
        </pc:spChg>
        <pc:spChg chg="add del">
          <ac:chgData name="Reyes Irrazabal, Joel Alejandro" userId="S::joreyesi@estudiantesunap.cl::7f9ef6b5-04bf-48d8-8f8e-8dd3f9d65631" providerId="AD" clId="Web-{2DCB03A3-E065-4F2A-9749-48112DCE7098}" dt="2022-11-14T20:25:08.703" v="152"/>
          <ac:spMkLst>
            <pc:docMk/>
            <pc:sldMk cId="1697911502" sldId="270"/>
            <ac:spMk id="130" creationId="{72C95A87-DCDB-41C4-B774-744B3ECBE8CB}"/>
          </ac:spMkLst>
        </pc:spChg>
        <pc:spChg chg="add del">
          <ac:chgData name="Reyes Irrazabal, Joel Alejandro" userId="S::joreyesi@estudiantesunap.cl::7f9ef6b5-04bf-48d8-8f8e-8dd3f9d65631" providerId="AD" clId="Web-{2DCB03A3-E065-4F2A-9749-48112DCE7098}" dt="2022-11-14T20:25:08.703" v="152"/>
          <ac:spMkLst>
            <pc:docMk/>
            <pc:sldMk cId="1697911502" sldId="270"/>
            <ac:spMk id="132" creationId="{BCB97515-32FF-43A6-A51C-B140193ABB66}"/>
          </ac:spMkLst>
        </pc:spChg>
        <pc:spChg chg="add del">
          <ac:chgData name="Reyes Irrazabal, Joel Alejandro" userId="S::joreyesi@estudiantesunap.cl::7f9ef6b5-04bf-48d8-8f8e-8dd3f9d65631" providerId="AD" clId="Web-{2DCB03A3-E065-4F2A-9749-48112DCE7098}" dt="2022-11-14T20:25:08.703" v="152"/>
          <ac:spMkLst>
            <pc:docMk/>
            <pc:sldMk cId="1697911502" sldId="270"/>
            <ac:spMk id="134" creationId="{9C6379D3-7045-4B76-9409-6D23D753D054}"/>
          </ac:spMkLst>
        </pc:spChg>
        <pc:spChg chg="add del">
          <ac:chgData name="Reyes Irrazabal, Joel Alejandro" userId="S::joreyesi@estudiantesunap.cl::7f9ef6b5-04bf-48d8-8f8e-8dd3f9d65631" providerId="AD" clId="Web-{2DCB03A3-E065-4F2A-9749-48112DCE7098}" dt="2022-11-14T20:25:08.703" v="152"/>
          <ac:spMkLst>
            <pc:docMk/>
            <pc:sldMk cId="1697911502" sldId="270"/>
            <ac:spMk id="136" creationId="{61B1C1DE-4201-4989-BE65-41ADC2472550}"/>
          </ac:spMkLst>
        </pc:spChg>
        <pc:spChg chg="add del">
          <ac:chgData name="Reyes Irrazabal, Joel Alejandro" userId="S::joreyesi@estudiantesunap.cl::7f9ef6b5-04bf-48d8-8f8e-8dd3f9d65631" providerId="AD" clId="Web-{2DCB03A3-E065-4F2A-9749-48112DCE7098}" dt="2022-11-14T20:25:08.703" v="152"/>
          <ac:spMkLst>
            <pc:docMk/>
            <pc:sldMk cId="1697911502" sldId="270"/>
            <ac:spMk id="138" creationId="{806398CC-D327-4E06-838C-31119BD56F81}"/>
          </ac:spMkLst>
        </pc:spChg>
        <pc:spChg chg="add del">
          <ac:chgData name="Reyes Irrazabal, Joel Alejandro" userId="S::joreyesi@estudiantesunap.cl::7f9ef6b5-04bf-48d8-8f8e-8dd3f9d65631" providerId="AD" clId="Web-{2DCB03A3-E065-4F2A-9749-48112DCE7098}" dt="2022-11-14T20:25:08.703" v="152"/>
          <ac:spMkLst>
            <pc:docMk/>
            <pc:sldMk cId="1697911502" sldId="270"/>
            <ac:spMk id="140" creationId="{70A741CC-E736-448A-A94E-5C8BB9711DCD}"/>
          </ac:spMkLst>
        </pc:spChg>
        <pc:spChg chg="add del">
          <ac:chgData name="Reyes Irrazabal, Joel Alejandro" userId="S::joreyesi@estudiantesunap.cl::7f9ef6b5-04bf-48d8-8f8e-8dd3f9d65631" providerId="AD" clId="Web-{2DCB03A3-E065-4F2A-9749-48112DCE7098}" dt="2022-11-14T20:25:08.703" v="152"/>
          <ac:spMkLst>
            <pc:docMk/>
            <pc:sldMk cId="1697911502" sldId="270"/>
            <ac:spMk id="142" creationId="{7C324CDD-B30F-47DD-8627-E2171D5E8399}"/>
          </ac:spMkLst>
        </pc:spChg>
        <pc:spChg chg="add del">
          <ac:chgData name="Reyes Irrazabal, Joel Alejandro" userId="S::joreyesi@estudiantesunap.cl::7f9ef6b5-04bf-48d8-8f8e-8dd3f9d65631" providerId="AD" clId="Web-{2DCB03A3-E065-4F2A-9749-48112DCE7098}" dt="2022-11-14T20:25:08.703" v="152"/>
          <ac:spMkLst>
            <pc:docMk/>
            <pc:sldMk cId="1697911502" sldId="270"/>
            <ac:spMk id="144" creationId="{79C8D19E-E3D6-45A6-BCA2-5918A37D7ACC}"/>
          </ac:spMkLst>
        </pc:spChg>
        <pc:spChg chg="add del">
          <ac:chgData name="Reyes Irrazabal, Joel Alejandro" userId="S::joreyesi@estudiantesunap.cl::7f9ef6b5-04bf-48d8-8f8e-8dd3f9d65631" providerId="AD" clId="Web-{2DCB03A3-E065-4F2A-9749-48112DCE7098}" dt="2022-11-14T20:25:08.703" v="152"/>
          <ac:spMkLst>
            <pc:docMk/>
            <pc:sldMk cId="1697911502" sldId="270"/>
            <ac:spMk id="146" creationId="{43280283-E04A-43CA-BFA1-F285486A2F00}"/>
          </ac:spMkLst>
        </pc:spChg>
        <pc:spChg chg="add del">
          <ac:chgData name="Reyes Irrazabal, Joel Alejandro" userId="S::joreyesi@estudiantesunap.cl::7f9ef6b5-04bf-48d8-8f8e-8dd3f9d65631" providerId="AD" clId="Web-{2DCB03A3-E065-4F2A-9749-48112DCE7098}" dt="2022-11-14T20:25:08.703" v="152"/>
          <ac:spMkLst>
            <pc:docMk/>
            <pc:sldMk cId="1697911502" sldId="270"/>
            <ac:spMk id="148" creationId="{38328CB6-0FC5-4AEA-BC7E-489267CB6F19}"/>
          </ac:spMkLst>
        </pc:spChg>
        <pc:spChg chg="add del">
          <ac:chgData name="Reyes Irrazabal, Joel Alejandro" userId="S::joreyesi@estudiantesunap.cl::7f9ef6b5-04bf-48d8-8f8e-8dd3f9d65631" providerId="AD" clId="Web-{2DCB03A3-E065-4F2A-9749-48112DCE7098}" dt="2022-11-14T20:25:08.703" v="152"/>
          <ac:spMkLst>
            <pc:docMk/>
            <pc:sldMk cId="1697911502" sldId="270"/>
            <ac:spMk id="150" creationId="{138AF5D2-3A9C-4E8F-B879-36865366A1D5}"/>
          </ac:spMkLst>
        </pc:spChg>
        <pc:grpChg chg="add del">
          <ac:chgData name="Reyes Irrazabal, Joel Alejandro" userId="S::joreyesi@estudiantesunap.cl::7f9ef6b5-04bf-48d8-8f8e-8dd3f9d65631" providerId="AD" clId="Web-{2DCB03A3-E065-4F2A-9749-48112DCE7098}" dt="2022-11-14T20:25:08.703" v="152"/>
          <ac:grpSpMkLst>
            <pc:docMk/>
            <pc:sldMk cId="1697911502" sldId="270"/>
            <ac:grpSpMk id="40" creationId="{17C4610E-9C18-467B-BF10-BE6A974CC364}"/>
          </ac:grpSpMkLst>
        </pc:grpChg>
        <pc:grpChg chg="add del">
          <ac:chgData name="Reyes Irrazabal, Joel Alejandro" userId="S::joreyesi@estudiantesunap.cl::7f9ef6b5-04bf-48d8-8f8e-8dd3f9d65631" providerId="AD" clId="Web-{2DCB03A3-E065-4F2A-9749-48112DCE7098}" dt="2022-11-14T20:25:08.703" v="152"/>
          <ac:grpSpMkLst>
            <pc:docMk/>
            <pc:sldMk cId="1697911502" sldId="270"/>
            <ac:grpSpMk id="61" creationId="{A899734C-500F-4274-9854-8BFA14A1D7EE}"/>
          </ac:grpSpMkLst>
        </pc:grpChg>
        <pc:grpChg chg="add del">
          <ac:chgData name="Reyes Irrazabal, Joel Alejandro" userId="S::joreyesi@estudiantesunap.cl::7f9ef6b5-04bf-48d8-8f8e-8dd3f9d65631" providerId="AD" clId="Web-{2DCB03A3-E065-4F2A-9749-48112DCE7098}" dt="2022-11-14T20:25:08.703" v="152"/>
          <ac:grpSpMkLst>
            <pc:docMk/>
            <pc:sldMk cId="1697911502" sldId="270"/>
            <ac:grpSpMk id="68" creationId="{874C0C03-1202-4DC9-BA33-998DDFB3FB89}"/>
          </ac:grpSpMkLst>
        </pc:grpChg>
        <pc:grpChg chg="add del">
          <ac:chgData name="Reyes Irrazabal, Joel Alejandro" userId="S::joreyesi@estudiantesunap.cl::7f9ef6b5-04bf-48d8-8f8e-8dd3f9d65631" providerId="AD" clId="Web-{2DCB03A3-E065-4F2A-9749-48112DCE7098}" dt="2022-11-14T20:25:08.703" v="152"/>
          <ac:grpSpMkLst>
            <pc:docMk/>
            <pc:sldMk cId="1697911502" sldId="270"/>
            <ac:grpSpMk id="96" creationId="{2DAE3342-9DFC-49D4-B09C-25E310769317}"/>
          </ac:grpSpMkLst>
        </pc:grpChg>
        <pc:grpChg chg="add del">
          <ac:chgData name="Reyes Irrazabal, Joel Alejandro" userId="S::joreyesi@estudiantesunap.cl::7f9ef6b5-04bf-48d8-8f8e-8dd3f9d65631" providerId="AD" clId="Web-{2DCB03A3-E065-4F2A-9749-48112DCE7098}" dt="2022-11-14T20:25:08.703" v="152"/>
          <ac:grpSpMkLst>
            <pc:docMk/>
            <pc:sldMk cId="1697911502" sldId="270"/>
            <ac:grpSpMk id="117" creationId="{B54F73D8-62C2-4127-9D19-01219BBB9942}"/>
          </ac:grpSpMkLst>
        </pc:grpChg>
        <pc:picChg chg="add del mod">
          <ac:chgData name="Reyes Irrazabal, Joel Alejandro" userId="S::joreyesi@estudiantesunap.cl::7f9ef6b5-04bf-48d8-8f8e-8dd3f9d65631" providerId="AD" clId="Web-{2DCB03A3-E065-4F2A-9749-48112DCE7098}" dt="2022-11-14T20:23:53.154" v="140"/>
          <ac:picMkLst>
            <pc:docMk/>
            <pc:sldMk cId="1697911502" sldId="270"/>
            <ac:picMk id="3" creationId="{2F35F616-32DF-F5B2-8C07-CBFA8174D014}"/>
          </ac:picMkLst>
        </pc:picChg>
        <pc:picChg chg="add del mod">
          <ac:chgData name="Reyes Irrazabal, Joel Alejandro" userId="S::joreyesi@estudiantesunap.cl::7f9ef6b5-04bf-48d8-8f8e-8dd3f9d65631" providerId="AD" clId="Web-{2DCB03A3-E065-4F2A-9749-48112DCE7098}" dt="2022-11-14T20:24:07.123" v="142"/>
          <ac:picMkLst>
            <pc:docMk/>
            <pc:sldMk cId="1697911502" sldId="270"/>
            <ac:picMk id="4" creationId="{A2C10830-E373-0B03-E76D-2229B6F0CA54}"/>
          </ac:picMkLst>
        </pc:picChg>
        <pc:picChg chg="add del mod">
          <ac:chgData name="Reyes Irrazabal, Joel Alejandro" userId="S::joreyesi@estudiantesunap.cl::7f9ef6b5-04bf-48d8-8f8e-8dd3f9d65631" providerId="AD" clId="Web-{2DCB03A3-E065-4F2A-9749-48112DCE7098}" dt="2022-11-14T20:24:25.436" v="144"/>
          <ac:picMkLst>
            <pc:docMk/>
            <pc:sldMk cId="1697911502" sldId="270"/>
            <ac:picMk id="5" creationId="{E53C4ED0-4C93-73B0-4E74-8B4B62BC5452}"/>
          </ac:picMkLst>
        </pc:picChg>
        <pc:picChg chg="add mod">
          <ac:chgData name="Reyes Irrazabal, Joel Alejandro" userId="S::joreyesi@estudiantesunap.cl::7f9ef6b5-04bf-48d8-8f8e-8dd3f9d65631" providerId="AD" clId="Web-{2DCB03A3-E065-4F2A-9749-48112DCE7098}" dt="2022-11-14T20:25:08.703" v="152"/>
          <ac:picMkLst>
            <pc:docMk/>
            <pc:sldMk cId="1697911502" sldId="270"/>
            <ac:picMk id="6" creationId="{F42600C8-A014-9660-EB1A-6BDFE2C6DC96}"/>
          </ac:picMkLst>
        </pc:picChg>
      </pc:sldChg>
    </pc:docChg>
  </pc:docChgLst>
  <pc:docChgLst>
    <pc:chgData name="Reyes Irrazabal, Joel Alejandro" userId="S::joreyesi@estudiantesunap.cl::7f9ef6b5-04bf-48d8-8f8e-8dd3f9d65631" providerId="AD" clId="Web-{50276914-8732-47A3-8327-BA9D0EB8BFAE}"/>
    <pc:docChg chg="modSld">
      <pc:chgData name="Reyes Irrazabal, Joel Alejandro" userId="S::joreyesi@estudiantesunap.cl::7f9ef6b5-04bf-48d8-8f8e-8dd3f9d65631" providerId="AD" clId="Web-{50276914-8732-47A3-8327-BA9D0EB8BFAE}" dt="2022-11-14T20:28:48.602" v="10" actId="20577"/>
      <pc:docMkLst>
        <pc:docMk/>
      </pc:docMkLst>
      <pc:sldChg chg="addSp delSp modSp addAnim delAnim">
        <pc:chgData name="Reyes Irrazabal, Joel Alejandro" userId="S::joreyesi@estudiantesunap.cl::7f9ef6b5-04bf-48d8-8f8e-8dd3f9d65631" providerId="AD" clId="Web-{50276914-8732-47A3-8327-BA9D0EB8BFAE}" dt="2022-11-14T20:28:48.602" v="10" actId="20577"/>
        <pc:sldMkLst>
          <pc:docMk/>
          <pc:sldMk cId="1697911502" sldId="270"/>
        </pc:sldMkLst>
        <pc:spChg chg="mod">
          <ac:chgData name="Reyes Irrazabal, Joel Alejandro" userId="S::joreyesi@estudiantesunap.cl::7f9ef6b5-04bf-48d8-8f8e-8dd3f9d65631" providerId="AD" clId="Web-{50276914-8732-47A3-8327-BA9D0EB8BFAE}" dt="2022-11-14T20:28:48.602" v="10" actId="20577"/>
          <ac:spMkLst>
            <pc:docMk/>
            <pc:sldMk cId="1697911502" sldId="270"/>
            <ac:spMk id="2" creationId="{84E337A7-1C8E-C24A-0AAC-2FE541AA9E16}"/>
          </ac:spMkLst>
        </pc:spChg>
        <pc:spChg chg="add del">
          <ac:chgData name="Reyes Irrazabal, Joel Alejandro" userId="S::joreyesi@estudiantesunap.cl::7f9ef6b5-04bf-48d8-8f8e-8dd3f9d65631" providerId="AD" clId="Web-{50276914-8732-47A3-8327-BA9D0EB8BFAE}" dt="2022-11-14T20:28:24.414" v="5"/>
          <ac:spMkLst>
            <pc:docMk/>
            <pc:sldMk cId="1697911502" sldId="270"/>
            <ac:spMk id="66" creationId="{8334A2EF-69D9-41C1-9876-91D7FCF7C3C4}"/>
          </ac:spMkLst>
        </pc:spChg>
        <pc:spChg chg="add del">
          <ac:chgData name="Reyes Irrazabal, Joel Alejandro" userId="S::joreyesi@estudiantesunap.cl::7f9ef6b5-04bf-48d8-8f8e-8dd3f9d65631" providerId="AD" clId="Web-{50276914-8732-47A3-8327-BA9D0EB8BFAE}" dt="2022-11-14T20:28:24.414" v="5"/>
          <ac:spMkLst>
            <pc:docMk/>
            <pc:sldMk cId="1697911502" sldId="270"/>
            <ac:spMk id="89" creationId="{C8CA0C52-5ACA-4F17-AA4A-312E0E110981}"/>
          </ac:spMkLst>
        </pc:spChg>
        <pc:spChg chg="add del">
          <ac:chgData name="Reyes Irrazabal, Joel Alejandro" userId="S::joreyesi@estudiantesunap.cl::7f9ef6b5-04bf-48d8-8f8e-8dd3f9d65631" providerId="AD" clId="Web-{50276914-8732-47A3-8327-BA9D0EB8BFAE}" dt="2022-11-14T20:28:24.414" v="5"/>
          <ac:spMkLst>
            <pc:docMk/>
            <pc:sldMk cId="1697911502" sldId="270"/>
            <ac:spMk id="91" creationId="{4F37E7FB-7372-47E3-914E-7CF7E94B1C49}"/>
          </ac:spMkLst>
        </pc:spChg>
        <pc:spChg chg="add del">
          <ac:chgData name="Reyes Irrazabal, Joel Alejandro" userId="S::joreyesi@estudiantesunap.cl::7f9ef6b5-04bf-48d8-8f8e-8dd3f9d65631" providerId="AD" clId="Web-{50276914-8732-47A3-8327-BA9D0EB8BFAE}" dt="2022-11-14T20:28:24.398" v="4"/>
          <ac:spMkLst>
            <pc:docMk/>
            <pc:sldMk cId="1697911502" sldId="270"/>
            <ac:spMk id="95" creationId="{FD8F1113-2E3C-46E3-B54F-B7F421EEFD11}"/>
          </ac:spMkLst>
        </pc:spChg>
        <pc:spChg chg="add del">
          <ac:chgData name="Reyes Irrazabal, Joel Alejandro" userId="S::joreyesi@estudiantesunap.cl::7f9ef6b5-04bf-48d8-8f8e-8dd3f9d65631" providerId="AD" clId="Web-{50276914-8732-47A3-8327-BA9D0EB8BFAE}" dt="2022-11-14T20:28:24.398" v="4"/>
          <ac:spMkLst>
            <pc:docMk/>
            <pc:sldMk cId="1697911502" sldId="270"/>
            <ac:spMk id="116" creationId="{B54A4D14-513F-4121-92D3-5CCB46896211}"/>
          </ac:spMkLst>
        </pc:spChg>
        <pc:spChg chg="add del">
          <ac:chgData name="Reyes Irrazabal, Joel Alejandro" userId="S::joreyesi@estudiantesunap.cl::7f9ef6b5-04bf-48d8-8f8e-8dd3f9d65631" providerId="AD" clId="Web-{50276914-8732-47A3-8327-BA9D0EB8BFAE}" dt="2022-11-14T20:28:24.398" v="4"/>
          <ac:spMkLst>
            <pc:docMk/>
            <pc:sldMk cId="1697911502" sldId="270"/>
            <ac:spMk id="121" creationId="{6C3411F1-AD17-499D-AFEF-2F300F6DF0F3}"/>
          </ac:spMkLst>
        </pc:spChg>
        <pc:spChg chg="add del">
          <ac:chgData name="Reyes Irrazabal, Joel Alejandro" userId="S::joreyesi@estudiantesunap.cl::7f9ef6b5-04bf-48d8-8f8e-8dd3f9d65631" providerId="AD" clId="Web-{50276914-8732-47A3-8327-BA9D0EB8BFAE}" dt="2022-11-14T20:28:24.398" v="4"/>
          <ac:spMkLst>
            <pc:docMk/>
            <pc:sldMk cId="1697911502" sldId="270"/>
            <ac:spMk id="123" creationId="{60BF2CBE-B1E9-4C42-89DC-C35E4E651648}"/>
          </ac:spMkLst>
        </pc:spChg>
        <pc:spChg chg="add del">
          <ac:chgData name="Reyes Irrazabal, Joel Alejandro" userId="S::joreyesi@estudiantesunap.cl::7f9ef6b5-04bf-48d8-8f8e-8dd3f9d65631" providerId="AD" clId="Web-{50276914-8732-47A3-8327-BA9D0EB8BFAE}" dt="2022-11-14T20:28:24.398" v="4"/>
          <ac:spMkLst>
            <pc:docMk/>
            <pc:sldMk cId="1697911502" sldId="270"/>
            <ac:spMk id="125" creationId="{72C95A87-DCDB-41C4-B774-744B3ECBE8CB}"/>
          </ac:spMkLst>
        </pc:spChg>
        <pc:spChg chg="add del">
          <ac:chgData name="Reyes Irrazabal, Joel Alejandro" userId="S::joreyesi@estudiantesunap.cl::7f9ef6b5-04bf-48d8-8f8e-8dd3f9d65631" providerId="AD" clId="Web-{50276914-8732-47A3-8327-BA9D0EB8BFAE}" dt="2022-11-14T20:28:24.398" v="4"/>
          <ac:spMkLst>
            <pc:docMk/>
            <pc:sldMk cId="1697911502" sldId="270"/>
            <ac:spMk id="127" creationId="{BCB97515-32FF-43A6-A51C-B140193ABB66}"/>
          </ac:spMkLst>
        </pc:spChg>
        <pc:spChg chg="add del">
          <ac:chgData name="Reyes Irrazabal, Joel Alejandro" userId="S::joreyesi@estudiantesunap.cl::7f9ef6b5-04bf-48d8-8f8e-8dd3f9d65631" providerId="AD" clId="Web-{50276914-8732-47A3-8327-BA9D0EB8BFAE}" dt="2022-11-14T20:28:24.398" v="4"/>
          <ac:spMkLst>
            <pc:docMk/>
            <pc:sldMk cId="1697911502" sldId="270"/>
            <ac:spMk id="129" creationId="{9C6379D3-7045-4B76-9409-6D23D753D054}"/>
          </ac:spMkLst>
        </pc:spChg>
        <pc:spChg chg="add del">
          <ac:chgData name="Reyes Irrazabal, Joel Alejandro" userId="S::joreyesi@estudiantesunap.cl::7f9ef6b5-04bf-48d8-8f8e-8dd3f9d65631" providerId="AD" clId="Web-{50276914-8732-47A3-8327-BA9D0EB8BFAE}" dt="2022-11-14T20:28:24.398" v="4"/>
          <ac:spMkLst>
            <pc:docMk/>
            <pc:sldMk cId="1697911502" sldId="270"/>
            <ac:spMk id="131" creationId="{61B1C1DE-4201-4989-BE65-41ADC2472550}"/>
          </ac:spMkLst>
        </pc:spChg>
        <pc:spChg chg="add del">
          <ac:chgData name="Reyes Irrazabal, Joel Alejandro" userId="S::joreyesi@estudiantesunap.cl::7f9ef6b5-04bf-48d8-8f8e-8dd3f9d65631" providerId="AD" clId="Web-{50276914-8732-47A3-8327-BA9D0EB8BFAE}" dt="2022-11-14T20:28:24.398" v="4"/>
          <ac:spMkLst>
            <pc:docMk/>
            <pc:sldMk cId="1697911502" sldId="270"/>
            <ac:spMk id="133" creationId="{806398CC-D327-4E06-838C-31119BD56F81}"/>
          </ac:spMkLst>
        </pc:spChg>
        <pc:spChg chg="add del">
          <ac:chgData name="Reyes Irrazabal, Joel Alejandro" userId="S::joreyesi@estudiantesunap.cl::7f9ef6b5-04bf-48d8-8f8e-8dd3f9d65631" providerId="AD" clId="Web-{50276914-8732-47A3-8327-BA9D0EB8BFAE}" dt="2022-11-14T20:28:24.398" v="4"/>
          <ac:spMkLst>
            <pc:docMk/>
            <pc:sldMk cId="1697911502" sldId="270"/>
            <ac:spMk id="135" creationId="{70A741CC-E736-448A-A94E-5C8BB9711DCD}"/>
          </ac:spMkLst>
        </pc:spChg>
        <pc:spChg chg="add del">
          <ac:chgData name="Reyes Irrazabal, Joel Alejandro" userId="S::joreyesi@estudiantesunap.cl::7f9ef6b5-04bf-48d8-8f8e-8dd3f9d65631" providerId="AD" clId="Web-{50276914-8732-47A3-8327-BA9D0EB8BFAE}" dt="2022-11-14T20:28:24.398" v="4"/>
          <ac:spMkLst>
            <pc:docMk/>
            <pc:sldMk cId="1697911502" sldId="270"/>
            <ac:spMk id="137" creationId="{7C324CDD-B30F-47DD-8627-E2171D5E8399}"/>
          </ac:spMkLst>
        </pc:spChg>
        <pc:spChg chg="add del">
          <ac:chgData name="Reyes Irrazabal, Joel Alejandro" userId="S::joreyesi@estudiantesunap.cl::7f9ef6b5-04bf-48d8-8f8e-8dd3f9d65631" providerId="AD" clId="Web-{50276914-8732-47A3-8327-BA9D0EB8BFAE}" dt="2022-11-14T20:28:24.398" v="4"/>
          <ac:spMkLst>
            <pc:docMk/>
            <pc:sldMk cId="1697911502" sldId="270"/>
            <ac:spMk id="139" creationId="{79C8D19E-E3D6-45A6-BCA2-5918A37D7ACC}"/>
          </ac:spMkLst>
        </pc:spChg>
        <pc:spChg chg="add del">
          <ac:chgData name="Reyes Irrazabal, Joel Alejandro" userId="S::joreyesi@estudiantesunap.cl::7f9ef6b5-04bf-48d8-8f8e-8dd3f9d65631" providerId="AD" clId="Web-{50276914-8732-47A3-8327-BA9D0EB8BFAE}" dt="2022-11-14T20:28:24.398" v="4"/>
          <ac:spMkLst>
            <pc:docMk/>
            <pc:sldMk cId="1697911502" sldId="270"/>
            <ac:spMk id="141" creationId="{43280283-E04A-43CA-BFA1-F285486A2F00}"/>
          </ac:spMkLst>
        </pc:spChg>
        <pc:spChg chg="add del">
          <ac:chgData name="Reyes Irrazabal, Joel Alejandro" userId="S::joreyesi@estudiantesunap.cl::7f9ef6b5-04bf-48d8-8f8e-8dd3f9d65631" providerId="AD" clId="Web-{50276914-8732-47A3-8327-BA9D0EB8BFAE}" dt="2022-11-14T20:28:24.398" v="4"/>
          <ac:spMkLst>
            <pc:docMk/>
            <pc:sldMk cId="1697911502" sldId="270"/>
            <ac:spMk id="143" creationId="{38328CB6-0FC5-4AEA-BC7E-489267CB6F19}"/>
          </ac:spMkLst>
        </pc:spChg>
        <pc:spChg chg="add del">
          <ac:chgData name="Reyes Irrazabal, Joel Alejandro" userId="S::joreyesi@estudiantesunap.cl::7f9ef6b5-04bf-48d8-8f8e-8dd3f9d65631" providerId="AD" clId="Web-{50276914-8732-47A3-8327-BA9D0EB8BFAE}" dt="2022-11-14T20:28:24.398" v="4"/>
          <ac:spMkLst>
            <pc:docMk/>
            <pc:sldMk cId="1697911502" sldId="270"/>
            <ac:spMk id="145" creationId="{138AF5D2-3A9C-4E8F-B879-36865366A1D5}"/>
          </ac:spMkLst>
        </pc:spChg>
        <pc:spChg chg="add">
          <ac:chgData name="Reyes Irrazabal, Joel Alejandro" userId="S::joreyesi@estudiantesunap.cl::7f9ef6b5-04bf-48d8-8f8e-8dd3f9d65631" providerId="AD" clId="Web-{50276914-8732-47A3-8327-BA9D0EB8BFAE}" dt="2022-11-14T20:28:24.414" v="5"/>
          <ac:spMkLst>
            <pc:docMk/>
            <pc:sldMk cId="1697911502" sldId="270"/>
            <ac:spMk id="151" creationId="{A3BAF07C-C39E-42EB-BB22-8D46691D9735}"/>
          </ac:spMkLst>
        </pc:spChg>
        <pc:spChg chg="add">
          <ac:chgData name="Reyes Irrazabal, Joel Alejandro" userId="S::joreyesi@estudiantesunap.cl::7f9ef6b5-04bf-48d8-8f8e-8dd3f9d65631" providerId="AD" clId="Web-{50276914-8732-47A3-8327-BA9D0EB8BFAE}" dt="2022-11-14T20:28:24.414" v="5"/>
          <ac:spMkLst>
            <pc:docMk/>
            <pc:sldMk cId="1697911502" sldId="270"/>
            <ac:spMk id="172" creationId="{A7795DFA-888F-47E2-B44E-DE1D3B3E46A4}"/>
          </ac:spMkLst>
        </pc:spChg>
        <pc:grpChg chg="add del">
          <ac:chgData name="Reyes Irrazabal, Joel Alejandro" userId="S::joreyesi@estudiantesunap.cl::7f9ef6b5-04bf-48d8-8f8e-8dd3f9d65631" providerId="AD" clId="Web-{50276914-8732-47A3-8327-BA9D0EB8BFAE}" dt="2022-11-14T20:28:24.414" v="5"/>
          <ac:grpSpMkLst>
            <pc:docMk/>
            <pc:sldMk cId="1697911502" sldId="270"/>
            <ac:grpSpMk id="40" creationId="{17C4610E-9C18-467B-BF10-BE6A974CC364}"/>
          </ac:grpSpMkLst>
        </pc:grpChg>
        <pc:grpChg chg="add del">
          <ac:chgData name="Reyes Irrazabal, Joel Alejandro" userId="S::joreyesi@estudiantesunap.cl::7f9ef6b5-04bf-48d8-8f8e-8dd3f9d65631" providerId="AD" clId="Web-{50276914-8732-47A3-8327-BA9D0EB8BFAE}" dt="2022-11-14T20:28:24.414" v="5"/>
          <ac:grpSpMkLst>
            <pc:docMk/>
            <pc:sldMk cId="1697911502" sldId="270"/>
            <ac:grpSpMk id="61" creationId="{A899734C-500F-4274-9854-8BFA14A1D7EE}"/>
          </ac:grpSpMkLst>
        </pc:grpChg>
        <pc:grpChg chg="add del">
          <ac:chgData name="Reyes Irrazabal, Joel Alejandro" userId="S::joreyesi@estudiantesunap.cl::7f9ef6b5-04bf-48d8-8f8e-8dd3f9d65631" providerId="AD" clId="Web-{50276914-8732-47A3-8327-BA9D0EB8BFAE}" dt="2022-11-14T20:28:24.414" v="5"/>
          <ac:grpSpMkLst>
            <pc:docMk/>
            <pc:sldMk cId="1697911502" sldId="270"/>
            <ac:grpSpMk id="68" creationId="{874C0C03-1202-4DC9-BA33-998DDFB3FB89}"/>
          </ac:grpSpMkLst>
        </pc:grpChg>
        <pc:grpChg chg="add del">
          <ac:chgData name="Reyes Irrazabal, Joel Alejandro" userId="S::joreyesi@estudiantesunap.cl::7f9ef6b5-04bf-48d8-8f8e-8dd3f9d65631" providerId="AD" clId="Web-{50276914-8732-47A3-8327-BA9D0EB8BFAE}" dt="2022-11-14T20:28:24.398" v="4"/>
          <ac:grpSpMkLst>
            <pc:docMk/>
            <pc:sldMk cId="1697911502" sldId="270"/>
            <ac:grpSpMk id="93" creationId="{2DAE3342-9DFC-49D4-B09C-25E310769317}"/>
          </ac:grpSpMkLst>
        </pc:grpChg>
        <pc:grpChg chg="add del">
          <ac:chgData name="Reyes Irrazabal, Joel Alejandro" userId="S::joreyesi@estudiantesunap.cl::7f9ef6b5-04bf-48d8-8f8e-8dd3f9d65631" providerId="AD" clId="Web-{50276914-8732-47A3-8327-BA9D0EB8BFAE}" dt="2022-11-14T20:28:24.398" v="4"/>
          <ac:grpSpMkLst>
            <pc:docMk/>
            <pc:sldMk cId="1697911502" sldId="270"/>
            <ac:grpSpMk id="94" creationId="{B54F73D8-62C2-4127-9D19-01219BBB9942}"/>
          </ac:grpSpMkLst>
        </pc:grpChg>
        <pc:grpChg chg="add">
          <ac:chgData name="Reyes Irrazabal, Joel Alejandro" userId="S::joreyesi@estudiantesunap.cl::7f9ef6b5-04bf-48d8-8f8e-8dd3f9d65631" providerId="AD" clId="Web-{50276914-8732-47A3-8327-BA9D0EB8BFAE}" dt="2022-11-14T20:28:24.414" v="5"/>
          <ac:grpSpMkLst>
            <pc:docMk/>
            <pc:sldMk cId="1697911502" sldId="270"/>
            <ac:grpSpMk id="147" creationId="{17C4610E-9C18-467B-BF10-BE6A974CC364}"/>
          </ac:grpSpMkLst>
        </pc:grpChg>
        <pc:grpChg chg="add">
          <ac:chgData name="Reyes Irrazabal, Joel Alejandro" userId="S::joreyesi@estudiantesunap.cl::7f9ef6b5-04bf-48d8-8f8e-8dd3f9d65631" providerId="AD" clId="Web-{50276914-8732-47A3-8327-BA9D0EB8BFAE}" dt="2022-11-14T20:28:24.414" v="5"/>
          <ac:grpSpMkLst>
            <pc:docMk/>
            <pc:sldMk cId="1697911502" sldId="270"/>
            <ac:grpSpMk id="149" creationId="{A899734C-500F-4274-9854-8BFA14A1D7EE}"/>
          </ac:grpSpMkLst>
        </pc:grpChg>
        <pc:grpChg chg="add">
          <ac:chgData name="Reyes Irrazabal, Joel Alejandro" userId="S::joreyesi@estudiantesunap.cl::7f9ef6b5-04bf-48d8-8f8e-8dd3f9d65631" providerId="AD" clId="Web-{50276914-8732-47A3-8327-BA9D0EB8BFAE}" dt="2022-11-14T20:28:24.414" v="5"/>
          <ac:grpSpMkLst>
            <pc:docMk/>
            <pc:sldMk cId="1697911502" sldId="270"/>
            <ac:grpSpMk id="152" creationId="{D8E9CF54-0466-4261-9E62-0249E60E1886}"/>
          </ac:grpSpMkLst>
        </pc:grpChg>
        <pc:picChg chg="mod">
          <ac:chgData name="Reyes Irrazabal, Joel Alejandro" userId="S::joreyesi@estudiantesunap.cl::7f9ef6b5-04bf-48d8-8f8e-8dd3f9d65631" providerId="AD" clId="Web-{50276914-8732-47A3-8327-BA9D0EB8BFAE}" dt="2022-11-14T20:28:24.414" v="5"/>
          <ac:picMkLst>
            <pc:docMk/>
            <pc:sldMk cId="1697911502" sldId="270"/>
            <ac:picMk id="6" creationId="{F42600C8-A014-9660-EB1A-6BDFE2C6DC96}"/>
          </ac:picMkLst>
        </pc:picChg>
      </pc:sldChg>
    </pc:docChg>
  </pc:docChgLst>
  <pc:docChgLst>
    <pc:chgData name="Reyes Irrazabal, Joel Alejandro" userId="S::joreyesi@estudiantesunap.cl::7f9ef6b5-04bf-48d8-8f8e-8dd3f9d65631" providerId="AD" clId="Web-{60D89399-F64E-4511-AB51-2BC5CEFD52B2}"/>
    <pc:docChg chg="modSld">
      <pc:chgData name="Reyes Irrazabal, Joel Alejandro" userId="S::joreyesi@estudiantesunap.cl::7f9ef6b5-04bf-48d8-8f8e-8dd3f9d65631" providerId="AD" clId="Web-{60D89399-F64E-4511-AB51-2BC5CEFD52B2}" dt="2022-11-15T04:27:30.784" v="17"/>
      <pc:docMkLst>
        <pc:docMk/>
      </pc:docMkLst>
      <pc:sldChg chg="addSp delSp modSp">
        <pc:chgData name="Reyes Irrazabal, Joel Alejandro" userId="S::joreyesi@estudiantesunap.cl::7f9ef6b5-04bf-48d8-8f8e-8dd3f9d65631" providerId="AD" clId="Web-{60D89399-F64E-4511-AB51-2BC5CEFD52B2}" dt="2022-11-15T04:09:42.145" v="4"/>
        <pc:sldMkLst>
          <pc:docMk/>
          <pc:sldMk cId="2850492345" sldId="263"/>
        </pc:sldMkLst>
        <pc:spChg chg="mod">
          <ac:chgData name="Reyes Irrazabal, Joel Alejandro" userId="S::joreyesi@estudiantesunap.cl::7f9ef6b5-04bf-48d8-8f8e-8dd3f9d65631" providerId="AD" clId="Web-{60D89399-F64E-4511-AB51-2BC5CEFD52B2}" dt="2022-11-15T04:09:42.145" v="4"/>
          <ac:spMkLst>
            <pc:docMk/>
            <pc:sldMk cId="2850492345" sldId="263"/>
            <ac:spMk id="2" creationId="{84E337A7-1C8E-C24A-0AAC-2FE541AA9E16}"/>
          </ac:spMkLst>
        </pc:spChg>
        <pc:spChg chg="del">
          <ac:chgData name="Reyes Irrazabal, Joel Alejandro" userId="S::joreyesi@estudiantesunap.cl::7f9ef6b5-04bf-48d8-8f8e-8dd3f9d65631" providerId="AD" clId="Web-{60D89399-F64E-4511-AB51-2BC5CEFD52B2}" dt="2022-11-15T04:09:42.145" v="4"/>
          <ac:spMkLst>
            <pc:docMk/>
            <pc:sldMk cId="2850492345" sldId="263"/>
            <ac:spMk id="66" creationId="{8334A2EF-69D9-41C1-9876-91D7FCF7C3C4}"/>
          </ac:spMkLst>
        </pc:spChg>
        <pc:spChg chg="del">
          <ac:chgData name="Reyes Irrazabal, Joel Alejandro" userId="S::joreyesi@estudiantesunap.cl::7f9ef6b5-04bf-48d8-8f8e-8dd3f9d65631" providerId="AD" clId="Web-{60D89399-F64E-4511-AB51-2BC5CEFD52B2}" dt="2022-11-15T04:09:42.145" v="4"/>
          <ac:spMkLst>
            <pc:docMk/>
            <pc:sldMk cId="2850492345" sldId="263"/>
            <ac:spMk id="89" creationId="{C8CA0C52-5ACA-4F17-AA4A-312E0E110981}"/>
          </ac:spMkLst>
        </pc:spChg>
        <pc:spChg chg="del">
          <ac:chgData name="Reyes Irrazabal, Joel Alejandro" userId="S::joreyesi@estudiantesunap.cl::7f9ef6b5-04bf-48d8-8f8e-8dd3f9d65631" providerId="AD" clId="Web-{60D89399-F64E-4511-AB51-2BC5CEFD52B2}" dt="2022-11-15T04:09:42.145" v="4"/>
          <ac:spMkLst>
            <pc:docMk/>
            <pc:sldMk cId="2850492345" sldId="263"/>
            <ac:spMk id="91" creationId="{4F37E7FB-7372-47E3-914E-7CF7E94B1C49}"/>
          </ac:spMkLst>
        </pc:spChg>
        <pc:spChg chg="add">
          <ac:chgData name="Reyes Irrazabal, Joel Alejandro" userId="S::joreyesi@estudiantesunap.cl::7f9ef6b5-04bf-48d8-8f8e-8dd3f9d65631" providerId="AD" clId="Web-{60D89399-F64E-4511-AB51-2BC5CEFD52B2}" dt="2022-11-15T04:09:42.145" v="4"/>
          <ac:spMkLst>
            <pc:docMk/>
            <pc:sldMk cId="2850492345" sldId="263"/>
            <ac:spMk id="122" creationId="{34DD805B-2A7B-4ADA-9C4D-E0C9F192DBB3}"/>
          </ac:spMkLst>
        </pc:spChg>
        <pc:spChg chg="add">
          <ac:chgData name="Reyes Irrazabal, Joel Alejandro" userId="S::joreyesi@estudiantesunap.cl::7f9ef6b5-04bf-48d8-8f8e-8dd3f9d65631" providerId="AD" clId="Web-{60D89399-F64E-4511-AB51-2BC5CEFD52B2}" dt="2022-11-15T04:09:42.145" v="4"/>
          <ac:spMkLst>
            <pc:docMk/>
            <pc:sldMk cId="2850492345" sldId="263"/>
            <ac:spMk id="150" creationId="{9BF6EDB4-B4ED-4900-9E38-A7AE0EEEEA1F}"/>
          </ac:spMkLst>
        </pc:spChg>
        <pc:grpChg chg="del">
          <ac:chgData name="Reyes Irrazabal, Joel Alejandro" userId="S::joreyesi@estudiantesunap.cl::7f9ef6b5-04bf-48d8-8f8e-8dd3f9d65631" providerId="AD" clId="Web-{60D89399-F64E-4511-AB51-2BC5CEFD52B2}" dt="2022-11-15T04:09:42.145" v="4"/>
          <ac:grpSpMkLst>
            <pc:docMk/>
            <pc:sldMk cId="2850492345" sldId="263"/>
            <ac:grpSpMk id="40" creationId="{17C4610E-9C18-467B-BF10-BE6A974CC364}"/>
          </ac:grpSpMkLst>
        </pc:grpChg>
        <pc:grpChg chg="del">
          <ac:chgData name="Reyes Irrazabal, Joel Alejandro" userId="S::joreyesi@estudiantesunap.cl::7f9ef6b5-04bf-48d8-8f8e-8dd3f9d65631" providerId="AD" clId="Web-{60D89399-F64E-4511-AB51-2BC5CEFD52B2}" dt="2022-11-15T04:09:42.145" v="4"/>
          <ac:grpSpMkLst>
            <pc:docMk/>
            <pc:sldMk cId="2850492345" sldId="263"/>
            <ac:grpSpMk id="61" creationId="{A899734C-500F-4274-9854-8BFA14A1D7EE}"/>
          </ac:grpSpMkLst>
        </pc:grpChg>
        <pc:grpChg chg="del">
          <ac:chgData name="Reyes Irrazabal, Joel Alejandro" userId="S::joreyesi@estudiantesunap.cl::7f9ef6b5-04bf-48d8-8f8e-8dd3f9d65631" providerId="AD" clId="Web-{60D89399-F64E-4511-AB51-2BC5CEFD52B2}" dt="2022-11-15T04:09:42.145" v="4"/>
          <ac:grpSpMkLst>
            <pc:docMk/>
            <pc:sldMk cId="2850492345" sldId="263"/>
            <ac:grpSpMk id="68" creationId="{874C0C03-1202-4DC9-BA33-998DDFB3FB89}"/>
          </ac:grpSpMkLst>
        </pc:grpChg>
        <pc:grpChg chg="add">
          <ac:chgData name="Reyes Irrazabal, Joel Alejandro" userId="S::joreyesi@estudiantesunap.cl::7f9ef6b5-04bf-48d8-8f8e-8dd3f9d65631" providerId="AD" clId="Web-{60D89399-F64E-4511-AB51-2BC5CEFD52B2}" dt="2022-11-15T04:09:42.145" v="4"/>
          <ac:grpSpMkLst>
            <pc:docMk/>
            <pc:sldMk cId="2850492345" sldId="263"/>
            <ac:grpSpMk id="96" creationId="{17C4610E-9C18-467B-BF10-BE6A974CC364}"/>
          </ac:grpSpMkLst>
        </pc:grpChg>
        <pc:grpChg chg="add">
          <ac:chgData name="Reyes Irrazabal, Joel Alejandro" userId="S::joreyesi@estudiantesunap.cl::7f9ef6b5-04bf-48d8-8f8e-8dd3f9d65631" providerId="AD" clId="Web-{60D89399-F64E-4511-AB51-2BC5CEFD52B2}" dt="2022-11-15T04:09:42.145" v="4"/>
          <ac:grpSpMkLst>
            <pc:docMk/>
            <pc:sldMk cId="2850492345" sldId="263"/>
            <ac:grpSpMk id="117" creationId="{A899734C-500F-4274-9854-8BFA14A1D7EE}"/>
          </ac:grpSpMkLst>
        </pc:grpChg>
        <pc:grpChg chg="add">
          <ac:chgData name="Reyes Irrazabal, Joel Alejandro" userId="S::joreyesi@estudiantesunap.cl::7f9ef6b5-04bf-48d8-8f8e-8dd3f9d65631" providerId="AD" clId="Web-{60D89399-F64E-4511-AB51-2BC5CEFD52B2}" dt="2022-11-15T04:09:42.145" v="4"/>
          <ac:grpSpMkLst>
            <pc:docMk/>
            <pc:sldMk cId="2850492345" sldId="263"/>
            <ac:grpSpMk id="124" creationId="{C664A566-6D08-4E84-9708-4916A20016FF}"/>
          </ac:grpSpMkLst>
        </pc:grpChg>
        <pc:grpChg chg="add">
          <ac:chgData name="Reyes Irrazabal, Joel Alejandro" userId="S::joreyesi@estudiantesunap.cl::7f9ef6b5-04bf-48d8-8f8e-8dd3f9d65631" providerId="AD" clId="Web-{60D89399-F64E-4511-AB51-2BC5CEFD52B2}" dt="2022-11-15T04:09:42.145" v="4"/>
          <ac:grpSpMkLst>
            <pc:docMk/>
            <pc:sldMk cId="2850492345" sldId="263"/>
            <ac:grpSpMk id="145" creationId="{B83678BA-0A50-4D51-9E9E-08BB66F83C37}"/>
          </ac:grpSpMkLst>
        </pc:grpChg>
        <pc:picChg chg="add mod">
          <ac:chgData name="Reyes Irrazabal, Joel Alejandro" userId="S::joreyesi@estudiantesunap.cl::7f9ef6b5-04bf-48d8-8f8e-8dd3f9d65631" providerId="AD" clId="Web-{60D89399-F64E-4511-AB51-2BC5CEFD52B2}" dt="2022-11-15T04:09:42.145" v="4"/>
          <ac:picMkLst>
            <pc:docMk/>
            <pc:sldMk cId="2850492345" sldId="263"/>
            <ac:picMk id="3" creationId="{87069947-4A39-B20C-5ADE-9B8460157FFB}"/>
          </ac:picMkLst>
        </pc:picChg>
      </pc:sldChg>
      <pc:sldChg chg="addSp delSp modSp addAnim">
        <pc:chgData name="Reyes Irrazabal, Joel Alejandro" userId="S::joreyesi@estudiantesunap.cl::7f9ef6b5-04bf-48d8-8f8e-8dd3f9d65631" providerId="AD" clId="Web-{60D89399-F64E-4511-AB51-2BC5CEFD52B2}" dt="2022-11-15T04:18:11.383" v="11"/>
        <pc:sldMkLst>
          <pc:docMk/>
          <pc:sldMk cId="2912950919" sldId="264"/>
        </pc:sldMkLst>
        <pc:spChg chg="mod">
          <ac:chgData name="Reyes Irrazabal, Joel Alejandro" userId="S::joreyesi@estudiantesunap.cl::7f9ef6b5-04bf-48d8-8f8e-8dd3f9d65631" providerId="AD" clId="Web-{60D89399-F64E-4511-AB51-2BC5CEFD52B2}" dt="2022-11-15T04:18:11.383" v="10"/>
          <ac:spMkLst>
            <pc:docMk/>
            <pc:sldMk cId="2912950919" sldId="264"/>
            <ac:spMk id="2" creationId="{84E337A7-1C8E-C24A-0AAC-2FE541AA9E16}"/>
          </ac:spMkLst>
        </pc:spChg>
        <pc:spChg chg="del">
          <ac:chgData name="Reyes Irrazabal, Joel Alejandro" userId="S::joreyesi@estudiantesunap.cl::7f9ef6b5-04bf-48d8-8f8e-8dd3f9d65631" providerId="AD" clId="Web-{60D89399-F64E-4511-AB51-2BC5CEFD52B2}" dt="2022-11-15T04:18:11.383" v="10"/>
          <ac:spMkLst>
            <pc:docMk/>
            <pc:sldMk cId="2912950919" sldId="264"/>
            <ac:spMk id="66" creationId="{8334A2EF-69D9-41C1-9876-91D7FCF7C3C4}"/>
          </ac:spMkLst>
        </pc:spChg>
        <pc:spChg chg="del">
          <ac:chgData name="Reyes Irrazabal, Joel Alejandro" userId="S::joreyesi@estudiantesunap.cl::7f9ef6b5-04bf-48d8-8f8e-8dd3f9d65631" providerId="AD" clId="Web-{60D89399-F64E-4511-AB51-2BC5CEFD52B2}" dt="2022-11-15T04:18:11.383" v="10"/>
          <ac:spMkLst>
            <pc:docMk/>
            <pc:sldMk cId="2912950919" sldId="264"/>
            <ac:spMk id="89" creationId="{C8CA0C52-5ACA-4F17-AA4A-312E0E110981}"/>
          </ac:spMkLst>
        </pc:spChg>
        <pc:spChg chg="del">
          <ac:chgData name="Reyes Irrazabal, Joel Alejandro" userId="S::joreyesi@estudiantesunap.cl::7f9ef6b5-04bf-48d8-8f8e-8dd3f9d65631" providerId="AD" clId="Web-{60D89399-F64E-4511-AB51-2BC5CEFD52B2}" dt="2022-11-15T04:18:11.383" v="10"/>
          <ac:spMkLst>
            <pc:docMk/>
            <pc:sldMk cId="2912950919" sldId="264"/>
            <ac:spMk id="91" creationId="{4F37E7FB-7372-47E3-914E-7CF7E94B1C49}"/>
          </ac:spMkLst>
        </pc:spChg>
        <pc:spChg chg="add">
          <ac:chgData name="Reyes Irrazabal, Joel Alejandro" userId="S::joreyesi@estudiantesunap.cl::7f9ef6b5-04bf-48d8-8f8e-8dd3f9d65631" providerId="AD" clId="Web-{60D89399-F64E-4511-AB51-2BC5CEFD52B2}" dt="2022-11-15T04:18:11.383" v="10"/>
          <ac:spMkLst>
            <pc:docMk/>
            <pc:sldMk cId="2912950919" sldId="264"/>
            <ac:spMk id="122" creationId="{A3BAF07C-C39E-42EB-BB22-8D46691D9735}"/>
          </ac:spMkLst>
        </pc:spChg>
        <pc:grpChg chg="del">
          <ac:chgData name="Reyes Irrazabal, Joel Alejandro" userId="S::joreyesi@estudiantesunap.cl::7f9ef6b5-04bf-48d8-8f8e-8dd3f9d65631" providerId="AD" clId="Web-{60D89399-F64E-4511-AB51-2BC5CEFD52B2}" dt="2022-11-15T04:18:11.383" v="10"/>
          <ac:grpSpMkLst>
            <pc:docMk/>
            <pc:sldMk cId="2912950919" sldId="264"/>
            <ac:grpSpMk id="40" creationId="{17C4610E-9C18-467B-BF10-BE6A974CC364}"/>
          </ac:grpSpMkLst>
        </pc:grpChg>
        <pc:grpChg chg="del">
          <ac:chgData name="Reyes Irrazabal, Joel Alejandro" userId="S::joreyesi@estudiantesunap.cl::7f9ef6b5-04bf-48d8-8f8e-8dd3f9d65631" providerId="AD" clId="Web-{60D89399-F64E-4511-AB51-2BC5CEFD52B2}" dt="2022-11-15T04:18:11.383" v="10"/>
          <ac:grpSpMkLst>
            <pc:docMk/>
            <pc:sldMk cId="2912950919" sldId="264"/>
            <ac:grpSpMk id="61" creationId="{A899734C-500F-4274-9854-8BFA14A1D7EE}"/>
          </ac:grpSpMkLst>
        </pc:grpChg>
        <pc:grpChg chg="del">
          <ac:chgData name="Reyes Irrazabal, Joel Alejandro" userId="S::joreyesi@estudiantesunap.cl::7f9ef6b5-04bf-48d8-8f8e-8dd3f9d65631" providerId="AD" clId="Web-{60D89399-F64E-4511-AB51-2BC5CEFD52B2}" dt="2022-11-15T04:18:11.383" v="10"/>
          <ac:grpSpMkLst>
            <pc:docMk/>
            <pc:sldMk cId="2912950919" sldId="264"/>
            <ac:grpSpMk id="68" creationId="{874C0C03-1202-4DC9-BA33-998DDFB3FB89}"/>
          </ac:grpSpMkLst>
        </pc:grpChg>
        <pc:grpChg chg="add">
          <ac:chgData name="Reyes Irrazabal, Joel Alejandro" userId="S::joreyesi@estudiantesunap.cl::7f9ef6b5-04bf-48d8-8f8e-8dd3f9d65631" providerId="AD" clId="Web-{60D89399-F64E-4511-AB51-2BC5CEFD52B2}" dt="2022-11-15T04:18:11.383" v="10"/>
          <ac:grpSpMkLst>
            <pc:docMk/>
            <pc:sldMk cId="2912950919" sldId="264"/>
            <ac:grpSpMk id="96" creationId="{2DAE3342-9DFC-49D4-B09C-25E310769317}"/>
          </ac:grpSpMkLst>
        </pc:grpChg>
        <pc:grpChg chg="add">
          <ac:chgData name="Reyes Irrazabal, Joel Alejandro" userId="S::joreyesi@estudiantesunap.cl::7f9ef6b5-04bf-48d8-8f8e-8dd3f9d65631" providerId="AD" clId="Web-{60D89399-F64E-4511-AB51-2BC5CEFD52B2}" dt="2022-11-15T04:18:11.383" v="10"/>
          <ac:grpSpMkLst>
            <pc:docMk/>
            <pc:sldMk cId="2912950919" sldId="264"/>
            <ac:grpSpMk id="117" creationId="{B54F73D8-62C2-4127-9D19-01219BBB9942}"/>
          </ac:grpSpMkLst>
        </pc:grpChg>
        <pc:grpChg chg="add">
          <ac:chgData name="Reyes Irrazabal, Joel Alejandro" userId="S::joreyesi@estudiantesunap.cl::7f9ef6b5-04bf-48d8-8f8e-8dd3f9d65631" providerId="AD" clId="Web-{60D89399-F64E-4511-AB51-2BC5CEFD52B2}" dt="2022-11-15T04:18:11.383" v="10"/>
          <ac:grpSpMkLst>
            <pc:docMk/>
            <pc:sldMk cId="2912950919" sldId="264"/>
            <ac:grpSpMk id="124" creationId="{D8E9CF54-0466-4261-9E62-0249E60E1886}"/>
          </ac:grpSpMkLst>
        </pc:grpChg>
        <pc:picChg chg="add mod">
          <ac:chgData name="Reyes Irrazabal, Joel Alejandro" userId="S::joreyesi@estudiantesunap.cl::7f9ef6b5-04bf-48d8-8f8e-8dd3f9d65631" providerId="AD" clId="Web-{60D89399-F64E-4511-AB51-2BC5CEFD52B2}" dt="2022-11-15T04:18:11.383" v="10"/>
          <ac:picMkLst>
            <pc:docMk/>
            <pc:sldMk cId="2912950919" sldId="264"/>
            <ac:picMk id="3" creationId="{3BFE3AAF-2606-A908-1B8F-1FF9F4531C9C}"/>
          </ac:picMkLst>
        </pc:picChg>
      </pc:sldChg>
      <pc:sldChg chg="addSp delSp modSp addAnim">
        <pc:chgData name="Reyes Irrazabal, Joel Alejandro" userId="S::joreyesi@estudiantesunap.cl::7f9ef6b5-04bf-48d8-8f8e-8dd3f9d65631" providerId="AD" clId="Web-{60D89399-F64E-4511-AB51-2BC5CEFD52B2}" dt="2022-11-15T04:03:27.381" v="2"/>
        <pc:sldMkLst>
          <pc:docMk/>
          <pc:sldMk cId="3787546889" sldId="265"/>
        </pc:sldMkLst>
        <pc:spChg chg="mod">
          <ac:chgData name="Reyes Irrazabal, Joel Alejandro" userId="S::joreyesi@estudiantesunap.cl::7f9ef6b5-04bf-48d8-8f8e-8dd3f9d65631" providerId="AD" clId="Web-{60D89399-F64E-4511-AB51-2BC5CEFD52B2}" dt="2022-11-15T04:03:27.381" v="1"/>
          <ac:spMkLst>
            <pc:docMk/>
            <pc:sldMk cId="3787546889" sldId="265"/>
            <ac:spMk id="2" creationId="{84E337A7-1C8E-C24A-0AAC-2FE541AA9E16}"/>
          </ac:spMkLst>
        </pc:spChg>
        <pc:spChg chg="del">
          <ac:chgData name="Reyes Irrazabal, Joel Alejandro" userId="S::joreyesi@estudiantesunap.cl::7f9ef6b5-04bf-48d8-8f8e-8dd3f9d65631" providerId="AD" clId="Web-{60D89399-F64E-4511-AB51-2BC5CEFD52B2}" dt="2022-11-15T04:03:27.381" v="1"/>
          <ac:spMkLst>
            <pc:docMk/>
            <pc:sldMk cId="3787546889" sldId="265"/>
            <ac:spMk id="66" creationId="{8334A2EF-69D9-41C1-9876-91D7FCF7C3C4}"/>
          </ac:spMkLst>
        </pc:spChg>
        <pc:spChg chg="del">
          <ac:chgData name="Reyes Irrazabal, Joel Alejandro" userId="S::joreyesi@estudiantesunap.cl::7f9ef6b5-04bf-48d8-8f8e-8dd3f9d65631" providerId="AD" clId="Web-{60D89399-F64E-4511-AB51-2BC5CEFD52B2}" dt="2022-11-15T04:03:27.381" v="1"/>
          <ac:spMkLst>
            <pc:docMk/>
            <pc:sldMk cId="3787546889" sldId="265"/>
            <ac:spMk id="89" creationId="{C8CA0C52-5ACA-4F17-AA4A-312E0E110981}"/>
          </ac:spMkLst>
        </pc:spChg>
        <pc:spChg chg="del">
          <ac:chgData name="Reyes Irrazabal, Joel Alejandro" userId="S::joreyesi@estudiantesunap.cl::7f9ef6b5-04bf-48d8-8f8e-8dd3f9d65631" providerId="AD" clId="Web-{60D89399-F64E-4511-AB51-2BC5CEFD52B2}" dt="2022-11-15T04:03:27.381" v="1"/>
          <ac:spMkLst>
            <pc:docMk/>
            <pc:sldMk cId="3787546889" sldId="265"/>
            <ac:spMk id="91" creationId="{4F37E7FB-7372-47E3-914E-7CF7E94B1C49}"/>
          </ac:spMkLst>
        </pc:spChg>
        <pc:spChg chg="add">
          <ac:chgData name="Reyes Irrazabal, Joel Alejandro" userId="S::joreyesi@estudiantesunap.cl::7f9ef6b5-04bf-48d8-8f8e-8dd3f9d65631" providerId="AD" clId="Web-{60D89399-F64E-4511-AB51-2BC5CEFD52B2}" dt="2022-11-15T04:03:27.381" v="1"/>
          <ac:spMkLst>
            <pc:docMk/>
            <pc:sldMk cId="3787546889" sldId="265"/>
            <ac:spMk id="122" creationId="{FD8F1113-2E3C-46E3-B54F-B7F421EEFD11}"/>
          </ac:spMkLst>
        </pc:spChg>
        <pc:spChg chg="add">
          <ac:chgData name="Reyes Irrazabal, Joel Alejandro" userId="S::joreyesi@estudiantesunap.cl::7f9ef6b5-04bf-48d8-8f8e-8dd3f9d65631" providerId="AD" clId="Web-{60D89399-F64E-4511-AB51-2BC5CEFD52B2}" dt="2022-11-15T04:03:27.381" v="1"/>
          <ac:spMkLst>
            <pc:docMk/>
            <pc:sldMk cId="3787546889" sldId="265"/>
            <ac:spMk id="124" creationId="{B54A4D14-513F-4121-92D3-5CCB46896211}"/>
          </ac:spMkLst>
        </pc:spChg>
        <pc:spChg chg="add">
          <ac:chgData name="Reyes Irrazabal, Joel Alejandro" userId="S::joreyesi@estudiantesunap.cl::7f9ef6b5-04bf-48d8-8f8e-8dd3f9d65631" providerId="AD" clId="Web-{60D89399-F64E-4511-AB51-2BC5CEFD52B2}" dt="2022-11-15T04:03:27.381" v="1"/>
          <ac:spMkLst>
            <pc:docMk/>
            <pc:sldMk cId="3787546889" sldId="265"/>
            <ac:spMk id="126" creationId="{6C3411F1-AD17-499D-AFEF-2F300F6DF0F3}"/>
          </ac:spMkLst>
        </pc:spChg>
        <pc:spChg chg="add">
          <ac:chgData name="Reyes Irrazabal, Joel Alejandro" userId="S::joreyesi@estudiantesunap.cl::7f9ef6b5-04bf-48d8-8f8e-8dd3f9d65631" providerId="AD" clId="Web-{60D89399-F64E-4511-AB51-2BC5CEFD52B2}" dt="2022-11-15T04:03:27.381" v="1"/>
          <ac:spMkLst>
            <pc:docMk/>
            <pc:sldMk cId="3787546889" sldId="265"/>
            <ac:spMk id="128" creationId="{60BF2CBE-B1E9-4C42-89DC-C35E4E651648}"/>
          </ac:spMkLst>
        </pc:spChg>
        <pc:spChg chg="add">
          <ac:chgData name="Reyes Irrazabal, Joel Alejandro" userId="S::joreyesi@estudiantesunap.cl::7f9ef6b5-04bf-48d8-8f8e-8dd3f9d65631" providerId="AD" clId="Web-{60D89399-F64E-4511-AB51-2BC5CEFD52B2}" dt="2022-11-15T04:03:27.381" v="1"/>
          <ac:spMkLst>
            <pc:docMk/>
            <pc:sldMk cId="3787546889" sldId="265"/>
            <ac:spMk id="130" creationId="{72C95A87-DCDB-41C4-B774-744B3ECBE8CB}"/>
          </ac:spMkLst>
        </pc:spChg>
        <pc:spChg chg="add">
          <ac:chgData name="Reyes Irrazabal, Joel Alejandro" userId="S::joreyesi@estudiantesunap.cl::7f9ef6b5-04bf-48d8-8f8e-8dd3f9d65631" providerId="AD" clId="Web-{60D89399-F64E-4511-AB51-2BC5CEFD52B2}" dt="2022-11-15T04:03:27.381" v="1"/>
          <ac:spMkLst>
            <pc:docMk/>
            <pc:sldMk cId="3787546889" sldId="265"/>
            <ac:spMk id="132" creationId="{BCB97515-32FF-43A6-A51C-B140193ABB66}"/>
          </ac:spMkLst>
        </pc:spChg>
        <pc:spChg chg="add">
          <ac:chgData name="Reyes Irrazabal, Joel Alejandro" userId="S::joreyesi@estudiantesunap.cl::7f9ef6b5-04bf-48d8-8f8e-8dd3f9d65631" providerId="AD" clId="Web-{60D89399-F64E-4511-AB51-2BC5CEFD52B2}" dt="2022-11-15T04:03:27.381" v="1"/>
          <ac:spMkLst>
            <pc:docMk/>
            <pc:sldMk cId="3787546889" sldId="265"/>
            <ac:spMk id="134" creationId="{9C6379D3-7045-4B76-9409-6D23D753D054}"/>
          </ac:spMkLst>
        </pc:spChg>
        <pc:spChg chg="add">
          <ac:chgData name="Reyes Irrazabal, Joel Alejandro" userId="S::joreyesi@estudiantesunap.cl::7f9ef6b5-04bf-48d8-8f8e-8dd3f9d65631" providerId="AD" clId="Web-{60D89399-F64E-4511-AB51-2BC5CEFD52B2}" dt="2022-11-15T04:03:27.381" v="1"/>
          <ac:spMkLst>
            <pc:docMk/>
            <pc:sldMk cId="3787546889" sldId="265"/>
            <ac:spMk id="136" creationId="{61B1C1DE-4201-4989-BE65-41ADC2472550}"/>
          </ac:spMkLst>
        </pc:spChg>
        <pc:spChg chg="add">
          <ac:chgData name="Reyes Irrazabal, Joel Alejandro" userId="S::joreyesi@estudiantesunap.cl::7f9ef6b5-04bf-48d8-8f8e-8dd3f9d65631" providerId="AD" clId="Web-{60D89399-F64E-4511-AB51-2BC5CEFD52B2}" dt="2022-11-15T04:03:27.381" v="1"/>
          <ac:spMkLst>
            <pc:docMk/>
            <pc:sldMk cId="3787546889" sldId="265"/>
            <ac:spMk id="138" creationId="{806398CC-D327-4E06-838C-31119BD56F81}"/>
          </ac:spMkLst>
        </pc:spChg>
        <pc:spChg chg="add">
          <ac:chgData name="Reyes Irrazabal, Joel Alejandro" userId="S::joreyesi@estudiantesunap.cl::7f9ef6b5-04bf-48d8-8f8e-8dd3f9d65631" providerId="AD" clId="Web-{60D89399-F64E-4511-AB51-2BC5CEFD52B2}" dt="2022-11-15T04:03:27.381" v="1"/>
          <ac:spMkLst>
            <pc:docMk/>
            <pc:sldMk cId="3787546889" sldId="265"/>
            <ac:spMk id="140" creationId="{70A741CC-E736-448A-A94E-5C8BB9711DCD}"/>
          </ac:spMkLst>
        </pc:spChg>
        <pc:spChg chg="add">
          <ac:chgData name="Reyes Irrazabal, Joel Alejandro" userId="S::joreyesi@estudiantesunap.cl::7f9ef6b5-04bf-48d8-8f8e-8dd3f9d65631" providerId="AD" clId="Web-{60D89399-F64E-4511-AB51-2BC5CEFD52B2}" dt="2022-11-15T04:03:27.381" v="1"/>
          <ac:spMkLst>
            <pc:docMk/>
            <pc:sldMk cId="3787546889" sldId="265"/>
            <ac:spMk id="142" creationId="{7C324CDD-B30F-47DD-8627-E2171D5E8399}"/>
          </ac:spMkLst>
        </pc:spChg>
        <pc:spChg chg="add">
          <ac:chgData name="Reyes Irrazabal, Joel Alejandro" userId="S::joreyesi@estudiantesunap.cl::7f9ef6b5-04bf-48d8-8f8e-8dd3f9d65631" providerId="AD" clId="Web-{60D89399-F64E-4511-AB51-2BC5CEFD52B2}" dt="2022-11-15T04:03:27.381" v="1"/>
          <ac:spMkLst>
            <pc:docMk/>
            <pc:sldMk cId="3787546889" sldId="265"/>
            <ac:spMk id="144" creationId="{79C8D19E-E3D6-45A6-BCA2-5918A37D7ACC}"/>
          </ac:spMkLst>
        </pc:spChg>
        <pc:spChg chg="add">
          <ac:chgData name="Reyes Irrazabal, Joel Alejandro" userId="S::joreyesi@estudiantesunap.cl::7f9ef6b5-04bf-48d8-8f8e-8dd3f9d65631" providerId="AD" clId="Web-{60D89399-F64E-4511-AB51-2BC5CEFD52B2}" dt="2022-11-15T04:03:27.381" v="1"/>
          <ac:spMkLst>
            <pc:docMk/>
            <pc:sldMk cId="3787546889" sldId="265"/>
            <ac:spMk id="146" creationId="{43280283-E04A-43CA-BFA1-F285486A2F00}"/>
          </ac:spMkLst>
        </pc:spChg>
        <pc:spChg chg="add">
          <ac:chgData name="Reyes Irrazabal, Joel Alejandro" userId="S::joreyesi@estudiantesunap.cl::7f9ef6b5-04bf-48d8-8f8e-8dd3f9d65631" providerId="AD" clId="Web-{60D89399-F64E-4511-AB51-2BC5CEFD52B2}" dt="2022-11-15T04:03:27.381" v="1"/>
          <ac:spMkLst>
            <pc:docMk/>
            <pc:sldMk cId="3787546889" sldId="265"/>
            <ac:spMk id="148" creationId="{38328CB6-0FC5-4AEA-BC7E-489267CB6F19}"/>
          </ac:spMkLst>
        </pc:spChg>
        <pc:spChg chg="add">
          <ac:chgData name="Reyes Irrazabal, Joel Alejandro" userId="S::joreyesi@estudiantesunap.cl::7f9ef6b5-04bf-48d8-8f8e-8dd3f9d65631" providerId="AD" clId="Web-{60D89399-F64E-4511-AB51-2BC5CEFD52B2}" dt="2022-11-15T04:03:27.381" v="1"/>
          <ac:spMkLst>
            <pc:docMk/>
            <pc:sldMk cId="3787546889" sldId="265"/>
            <ac:spMk id="150" creationId="{138AF5D2-3A9C-4E8F-B879-36865366A1D5}"/>
          </ac:spMkLst>
        </pc:spChg>
        <pc:grpChg chg="del">
          <ac:chgData name="Reyes Irrazabal, Joel Alejandro" userId="S::joreyesi@estudiantesunap.cl::7f9ef6b5-04bf-48d8-8f8e-8dd3f9d65631" providerId="AD" clId="Web-{60D89399-F64E-4511-AB51-2BC5CEFD52B2}" dt="2022-11-15T04:03:27.381" v="1"/>
          <ac:grpSpMkLst>
            <pc:docMk/>
            <pc:sldMk cId="3787546889" sldId="265"/>
            <ac:grpSpMk id="40" creationId="{17C4610E-9C18-467B-BF10-BE6A974CC364}"/>
          </ac:grpSpMkLst>
        </pc:grpChg>
        <pc:grpChg chg="del">
          <ac:chgData name="Reyes Irrazabal, Joel Alejandro" userId="S::joreyesi@estudiantesunap.cl::7f9ef6b5-04bf-48d8-8f8e-8dd3f9d65631" providerId="AD" clId="Web-{60D89399-F64E-4511-AB51-2BC5CEFD52B2}" dt="2022-11-15T04:03:27.381" v="1"/>
          <ac:grpSpMkLst>
            <pc:docMk/>
            <pc:sldMk cId="3787546889" sldId="265"/>
            <ac:grpSpMk id="61" creationId="{A899734C-500F-4274-9854-8BFA14A1D7EE}"/>
          </ac:grpSpMkLst>
        </pc:grpChg>
        <pc:grpChg chg="del">
          <ac:chgData name="Reyes Irrazabal, Joel Alejandro" userId="S::joreyesi@estudiantesunap.cl::7f9ef6b5-04bf-48d8-8f8e-8dd3f9d65631" providerId="AD" clId="Web-{60D89399-F64E-4511-AB51-2BC5CEFD52B2}" dt="2022-11-15T04:03:27.381" v="1"/>
          <ac:grpSpMkLst>
            <pc:docMk/>
            <pc:sldMk cId="3787546889" sldId="265"/>
            <ac:grpSpMk id="68" creationId="{874C0C03-1202-4DC9-BA33-998DDFB3FB89}"/>
          </ac:grpSpMkLst>
        </pc:grpChg>
        <pc:grpChg chg="add">
          <ac:chgData name="Reyes Irrazabal, Joel Alejandro" userId="S::joreyesi@estudiantesunap.cl::7f9ef6b5-04bf-48d8-8f8e-8dd3f9d65631" providerId="AD" clId="Web-{60D89399-F64E-4511-AB51-2BC5CEFD52B2}" dt="2022-11-15T04:03:27.381" v="1"/>
          <ac:grpSpMkLst>
            <pc:docMk/>
            <pc:sldMk cId="3787546889" sldId="265"/>
            <ac:grpSpMk id="96" creationId="{2DAE3342-9DFC-49D4-B09C-25E310769317}"/>
          </ac:grpSpMkLst>
        </pc:grpChg>
        <pc:grpChg chg="add">
          <ac:chgData name="Reyes Irrazabal, Joel Alejandro" userId="S::joreyesi@estudiantesunap.cl::7f9ef6b5-04bf-48d8-8f8e-8dd3f9d65631" providerId="AD" clId="Web-{60D89399-F64E-4511-AB51-2BC5CEFD52B2}" dt="2022-11-15T04:03:27.381" v="1"/>
          <ac:grpSpMkLst>
            <pc:docMk/>
            <pc:sldMk cId="3787546889" sldId="265"/>
            <ac:grpSpMk id="117" creationId="{B54F73D8-62C2-4127-9D19-01219BBB9942}"/>
          </ac:grpSpMkLst>
        </pc:grpChg>
        <pc:picChg chg="add mod">
          <ac:chgData name="Reyes Irrazabal, Joel Alejandro" userId="S::joreyesi@estudiantesunap.cl::7f9ef6b5-04bf-48d8-8f8e-8dd3f9d65631" providerId="AD" clId="Web-{60D89399-F64E-4511-AB51-2BC5CEFD52B2}" dt="2022-11-15T04:03:27.381" v="1"/>
          <ac:picMkLst>
            <pc:docMk/>
            <pc:sldMk cId="3787546889" sldId="265"/>
            <ac:picMk id="3" creationId="{AE373002-5491-F05C-CCC0-D47929BC420C}"/>
          </ac:picMkLst>
        </pc:picChg>
      </pc:sldChg>
      <pc:sldChg chg="addSp delSp modSp">
        <pc:chgData name="Reyes Irrazabal, Joel Alejandro" userId="S::joreyesi@estudiantesunap.cl::7f9ef6b5-04bf-48d8-8f8e-8dd3f9d65631" providerId="AD" clId="Web-{60D89399-F64E-4511-AB51-2BC5CEFD52B2}" dt="2022-11-15T04:14:22.249" v="6"/>
        <pc:sldMkLst>
          <pc:docMk/>
          <pc:sldMk cId="161742017" sldId="266"/>
        </pc:sldMkLst>
        <pc:spChg chg="mod">
          <ac:chgData name="Reyes Irrazabal, Joel Alejandro" userId="S::joreyesi@estudiantesunap.cl::7f9ef6b5-04bf-48d8-8f8e-8dd3f9d65631" providerId="AD" clId="Web-{60D89399-F64E-4511-AB51-2BC5CEFD52B2}" dt="2022-11-15T04:14:22.249" v="6"/>
          <ac:spMkLst>
            <pc:docMk/>
            <pc:sldMk cId="161742017" sldId="266"/>
            <ac:spMk id="2" creationId="{84E337A7-1C8E-C24A-0AAC-2FE541AA9E16}"/>
          </ac:spMkLst>
        </pc:spChg>
        <pc:spChg chg="del">
          <ac:chgData name="Reyes Irrazabal, Joel Alejandro" userId="S::joreyesi@estudiantesunap.cl::7f9ef6b5-04bf-48d8-8f8e-8dd3f9d65631" providerId="AD" clId="Web-{60D89399-F64E-4511-AB51-2BC5CEFD52B2}" dt="2022-11-15T04:14:22.249" v="6"/>
          <ac:spMkLst>
            <pc:docMk/>
            <pc:sldMk cId="161742017" sldId="266"/>
            <ac:spMk id="66" creationId="{8334A2EF-69D9-41C1-9876-91D7FCF7C3C4}"/>
          </ac:spMkLst>
        </pc:spChg>
        <pc:spChg chg="del">
          <ac:chgData name="Reyes Irrazabal, Joel Alejandro" userId="S::joreyesi@estudiantesunap.cl::7f9ef6b5-04bf-48d8-8f8e-8dd3f9d65631" providerId="AD" clId="Web-{60D89399-F64E-4511-AB51-2BC5CEFD52B2}" dt="2022-11-15T04:14:22.249" v="6"/>
          <ac:spMkLst>
            <pc:docMk/>
            <pc:sldMk cId="161742017" sldId="266"/>
            <ac:spMk id="89" creationId="{C8CA0C52-5ACA-4F17-AA4A-312E0E110981}"/>
          </ac:spMkLst>
        </pc:spChg>
        <pc:spChg chg="del">
          <ac:chgData name="Reyes Irrazabal, Joel Alejandro" userId="S::joreyesi@estudiantesunap.cl::7f9ef6b5-04bf-48d8-8f8e-8dd3f9d65631" providerId="AD" clId="Web-{60D89399-F64E-4511-AB51-2BC5CEFD52B2}" dt="2022-11-15T04:14:22.249" v="6"/>
          <ac:spMkLst>
            <pc:docMk/>
            <pc:sldMk cId="161742017" sldId="266"/>
            <ac:spMk id="91" creationId="{4F37E7FB-7372-47E3-914E-7CF7E94B1C49}"/>
          </ac:spMkLst>
        </pc:spChg>
        <pc:spChg chg="add">
          <ac:chgData name="Reyes Irrazabal, Joel Alejandro" userId="S::joreyesi@estudiantesunap.cl::7f9ef6b5-04bf-48d8-8f8e-8dd3f9d65631" providerId="AD" clId="Web-{60D89399-F64E-4511-AB51-2BC5CEFD52B2}" dt="2022-11-15T04:14:22.249" v="6"/>
          <ac:spMkLst>
            <pc:docMk/>
            <pc:sldMk cId="161742017" sldId="266"/>
            <ac:spMk id="122" creationId="{FD8F1113-2E3C-46E3-B54F-B7F421EEFD11}"/>
          </ac:spMkLst>
        </pc:spChg>
        <pc:spChg chg="add">
          <ac:chgData name="Reyes Irrazabal, Joel Alejandro" userId="S::joreyesi@estudiantesunap.cl::7f9ef6b5-04bf-48d8-8f8e-8dd3f9d65631" providerId="AD" clId="Web-{60D89399-F64E-4511-AB51-2BC5CEFD52B2}" dt="2022-11-15T04:14:22.249" v="6"/>
          <ac:spMkLst>
            <pc:docMk/>
            <pc:sldMk cId="161742017" sldId="266"/>
            <ac:spMk id="145" creationId="{4F37E7FB-7372-47E3-914E-7CF7E94B1C49}"/>
          </ac:spMkLst>
        </pc:spChg>
        <pc:spChg chg="add">
          <ac:chgData name="Reyes Irrazabal, Joel Alejandro" userId="S::joreyesi@estudiantesunap.cl::7f9ef6b5-04bf-48d8-8f8e-8dd3f9d65631" providerId="AD" clId="Web-{60D89399-F64E-4511-AB51-2BC5CEFD52B2}" dt="2022-11-15T04:14:22.249" v="6"/>
          <ac:spMkLst>
            <pc:docMk/>
            <pc:sldMk cId="161742017" sldId="266"/>
            <ac:spMk id="147" creationId="{16E168E2-3256-43A5-9298-9E5A6AE8F736}"/>
          </ac:spMkLst>
        </pc:spChg>
        <pc:grpChg chg="del">
          <ac:chgData name="Reyes Irrazabal, Joel Alejandro" userId="S::joreyesi@estudiantesunap.cl::7f9ef6b5-04bf-48d8-8f8e-8dd3f9d65631" providerId="AD" clId="Web-{60D89399-F64E-4511-AB51-2BC5CEFD52B2}" dt="2022-11-15T04:14:22.249" v="6"/>
          <ac:grpSpMkLst>
            <pc:docMk/>
            <pc:sldMk cId="161742017" sldId="266"/>
            <ac:grpSpMk id="40" creationId="{17C4610E-9C18-467B-BF10-BE6A974CC364}"/>
          </ac:grpSpMkLst>
        </pc:grpChg>
        <pc:grpChg chg="del">
          <ac:chgData name="Reyes Irrazabal, Joel Alejandro" userId="S::joreyesi@estudiantesunap.cl::7f9ef6b5-04bf-48d8-8f8e-8dd3f9d65631" providerId="AD" clId="Web-{60D89399-F64E-4511-AB51-2BC5CEFD52B2}" dt="2022-11-15T04:14:22.249" v="6"/>
          <ac:grpSpMkLst>
            <pc:docMk/>
            <pc:sldMk cId="161742017" sldId="266"/>
            <ac:grpSpMk id="61" creationId="{A899734C-500F-4274-9854-8BFA14A1D7EE}"/>
          </ac:grpSpMkLst>
        </pc:grpChg>
        <pc:grpChg chg="del">
          <ac:chgData name="Reyes Irrazabal, Joel Alejandro" userId="S::joreyesi@estudiantesunap.cl::7f9ef6b5-04bf-48d8-8f8e-8dd3f9d65631" providerId="AD" clId="Web-{60D89399-F64E-4511-AB51-2BC5CEFD52B2}" dt="2022-11-15T04:14:22.249" v="6"/>
          <ac:grpSpMkLst>
            <pc:docMk/>
            <pc:sldMk cId="161742017" sldId="266"/>
            <ac:grpSpMk id="68" creationId="{874C0C03-1202-4DC9-BA33-998DDFB3FB89}"/>
          </ac:grpSpMkLst>
        </pc:grpChg>
        <pc:grpChg chg="add">
          <ac:chgData name="Reyes Irrazabal, Joel Alejandro" userId="S::joreyesi@estudiantesunap.cl::7f9ef6b5-04bf-48d8-8f8e-8dd3f9d65631" providerId="AD" clId="Web-{60D89399-F64E-4511-AB51-2BC5CEFD52B2}" dt="2022-11-15T04:14:22.249" v="6"/>
          <ac:grpSpMkLst>
            <pc:docMk/>
            <pc:sldMk cId="161742017" sldId="266"/>
            <ac:grpSpMk id="96" creationId="{17C4610E-9C18-467B-BF10-BE6A974CC364}"/>
          </ac:grpSpMkLst>
        </pc:grpChg>
        <pc:grpChg chg="add">
          <ac:chgData name="Reyes Irrazabal, Joel Alejandro" userId="S::joreyesi@estudiantesunap.cl::7f9ef6b5-04bf-48d8-8f8e-8dd3f9d65631" providerId="AD" clId="Web-{60D89399-F64E-4511-AB51-2BC5CEFD52B2}" dt="2022-11-15T04:14:22.249" v="6"/>
          <ac:grpSpMkLst>
            <pc:docMk/>
            <pc:sldMk cId="161742017" sldId="266"/>
            <ac:grpSpMk id="117" creationId="{A899734C-500F-4274-9854-8BFA14A1D7EE}"/>
          </ac:grpSpMkLst>
        </pc:grpChg>
        <pc:grpChg chg="add">
          <ac:chgData name="Reyes Irrazabal, Joel Alejandro" userId="S::joreyesi@estudiantesunap.cl::7f9ef6b5-04bf-48d8-8f8e-8dd3f9d65631" providerId="AD" clId="Web-{60D89399-F64E-4511-AB51-2BC5CEFD52B2}" dt="2022-11-15T04:14:22.249" v="6"/>
          <ac:grpSpMkLst>
            <pc:docMk/>
            <pc:sldMk cId="161742017" sldId="266"/>
            <ac:grpSpMk id="124" creationId="{465DDECC-A11E-434E-87B2-8997CD3832FD}"/>
          </ac:grpSpMkLst>
        </pc:grpChg>
        <pc:picChg chg="add mod">
          <ac:chgData name="Reyes Irrazabal, Joel Alejandro" userId="S::joreyesi@estudiantesunap.cl::7f9ef6b5-04bf-48d8-8f8e-8dd3f9d65631" providerId="AD" clId="Web-{60D89399-F64E-4511-AB51-2BC5CEFD52B2}" dt="2022-11-15T04:14:22.249" v="6"/>
          <ac:picMkLst>
            <pc:docMk/>
            <pc:sldMk cId="161742017" sldId="266"/>
            <ac:picMk id="3" creationId="{4C638090-A247-65B0-A83A-200452027F34}"/>
          </ac:picMkLst>
        </pc:picChg>
      </pc:sldChg>
      <pc:sldChg chg="addSp delSp modSp">
        <pc:chgData name="Reyes Irrazabal, Joel Alejandro" userId="S::joreyesi@estudiantesunap.cl::7f9ef6b5-04bf-48d8-8f8e-8dd3f9d65631" providerId="AD" clId="Web-{60D89399-F64E-4511-AB51-2BC5CEFD52B2}" dt="2022-11-15T04:27:30.784" v="17"/>
        <pc:sldMkLst>
          <pc:docMk/>
          <pc:sldMk cId="282932836" sldId="267"/>
        </pc:sldMkLst>
        <pc:spChg chg="mod">
          <ac:chgData name="Reyes Irrazabal, Joel Alejandro" userId="S::joreyesi@estudiantesunap.cl::7f9ef6b5-04bf-48d8-8f8e-8dd3f9d65631" providerId="AD" clId="Web-{60D89399-F64E-4511-AB51-2BC5CEFD52B2}" dt="2022-11-15T04:27:30.784" v="17"/>
          <ac:spMkLst>
            <pc:docMk/>
            <pc:sldMk cId="282932836" sldId="267"/>
            <ac:spMk id="2" creationId="{84E337A7-1C8E-C24A-0AAC-2FE541AA9E16}"/>
          </ac:spMkLst>
        </pc:spChg>
        <pc:spChg chg="del">
          <ac:chgData name="Reyes Irrazabal, Joel Alejandro" userId="S::joreyesi@estudiantesunap.cl::7f9ef6b5-04bf-48d8-8f8e-8dd3f9d65631" providerId="AD" clId="Web-{60D89399-F64E-4511-AB51-2BC5CEFD52B2}" dt="2022-11-15T04:27:30.784" v="17"/>
          <ac:spMkLst>
            <pc:docMk/>
            <pc:sldMk cId="282932836" sldId="267"/>
            <ac:spMk id="66" creationId="{8334A2EF-69D9-41C1-9876-91D7FCF7C3C4}"/>
          </ac:spMkLst>
        </pc:spChg>
        <pc:spChg chg="del">
          <ac:chgData name="Reyes Irrazabal, Joel Alejandro" userId="S::joreyesi@estudiantesunap.cl::7f9ef6b5-04bf-48d8-8f8e-8dd3f9d65631" providerId="AD" clId="Web-{60D89399-F64E-4511-AB51-2BC5CEFD52B2}" dt="2022-11-15T04:27:30.784" v="17"/>
          <ac:spMkLst>
            <pc:docMk/>
            <pc:sldMk cId="282932836" sldId="267"/>
            <ac:spMk id="89" creationId="{C8CA0C52-5ACA-4F17-AA4A-312E0E110981}"/>
          </ac:spMkLst>
        </pc:spChg>
        <pc:spChg chg="del">
          <ac:chgData name="Reyes Irrazabal, Joel Alejandro" userId="S::joreyesi@estudiantesunap.cl::7f9ef6b5-04bf-48d8-8f8e-8dd3f9d65631" providerId="AD" clId="Web-{60D89399-F64E-4511-AB51-2BC5CEFD52B2}" dt="2022-11-15T04:27:30.784" v="17"/>
          <ac:spMkLst>
            <pc:docMk/>
            <pc:sldMk cId="282932836" sldId="267"/>
            <ac:spMk id="91" creationId="{4F37E7FB-7372-47E3-914E-7CF7E94B1C49}"/>
          </ac:spMkLst>
        </pc:spChg>
        <pc:spChg chg="add">
          <ac:chgData name="Reyes Irrazabal, Joel Alejandro" userId="S::joreyesi@estudiantesunap.cl::7f9ef6b5-04bf-48d8-8f8e-8dd3f9d65631" providerId="AD" clId="Web-{60D89399-F64E-4511-AB51-2BC5CEFD52B2}" dt="2022-11-15T04:27:30.784" v="17"/>
          <ac:spMkLst>
            <pc:docMk/>
            <pc:sldMk cId="282932836" sldId="267"/>
            <ac:spMk id="122" creationId="{A3BAF07C-C39E-42EB-BB22-8D46691D9735}"/>
          </ac:spMkLst>
        </pc:spChg>
        <pc:spChg chg="add">
          <ac:chgData name="Reyes Irrazabal, Joel Alejandro" userId="S::joreyesi@estudiantesunap.cl::7f9ef6b5-04bf-48d8-8f8e-8dd3f9d65631" providerId="AD" clId="Web-{60D89399-F64E-4511-AB51-2BC5CEFD52B2}" dt="2022-11-15T04:27:30.784" v="17"/>
          <ac:spMkLst>
            <pc:docMk/>
            <pc:sldMk cId="282932836" sldId="267"/>
            <ac:spMk id="145" creationId="{A7795DFA-888F-47E2-B44E-DE1D3B3E46A4}"/>
          </ac:spMkLst>
        </pc:spChg>
        <pc:grpChg chg="del">
          <ac:chgData name="Reyes Irrazabal, Joel Alejandro" userId="S::joreyesi@estudiantesunap.cl::7f9ef6b5-04bf-48d8-8f8e-8dd3f9d65631" providerId="AD" clId="Web-{60D89399-F64E-4511-AB51-2BC5CEFD52B2}" dt="2022-11-15T04:27:30.784" v="17"/>
          <ac:grpSpMkLst>
            <pc:docMk/>
            <pc:sldMk cId="282932836" sldId="267"/>
            <ac:grpSpMk id="40" creationId="{17C4610E-9C18-467B-BF10-BE6A974CC364}"/>
          </ac:grpSpMkLst>
        </pc:grpChg>
        <pc:grpChg chg="del">
          <ac:chgData name="Reyes Irrazabal, Joel Alejandro" userId="S::joreyesi@estudiantesunap.cl::7f9ef6b5-04bf-48d8-8f8e-8dd3f9d65631" providerId="AD" clId="Web-{60D89399-F64E-4511-AB51-2BC5CEFD52B2}" dt="2022-11-15T04:27:30.784" v="17"/>
          <ac:grpSpMkLst>
            <pc:docMk/>
            <pc:sldMk cId="282932836" sldId="267"/>
            <ac:grpSpMk id="61" creationId="{A899734C-500F-4274-9854-8BFA14A1D7EE}"/>
          </ac:grpSpMkLst>
        </pc:grpChg>
        <pc:grpChg chg="del">
          <ac:chgData name="Reyes Irrazabal, Joel Alejandro" userId="S::joreyesi@estudiantesunap.cl::7f9ef6b5-04bf-48d8-8f8e-8dd3f9d65631" providerId="AD" clId="Web-{60D89399-F64E-4511-AB51-2BC5CEFD52B2}" dt="2022-11-15T04:27:30.784" v="17"/>
          <ac:grpSpMkLst>
            <pc:docMk/>
            <pc:sldMk cId="282932836" sldId="267"/>
            <ac:grpSpMk id="68" creationId="{874C0C03-1202-4DC9-BA33-998DDFB3FB89}"/>
          </ac:grpSpMkLst>
        </pc:grpChg>
        <pc:grpChg chg="add">
          <ac:chgData name="Reyes Irrazabal, Joel Alejandro" userId="S::joreyesi@estudiantesunap.cl::7f9ef6b5-04bf-48d8-8f8e-8dd3f9d65631" providerId="AD" clId="Web-{60D89399-F64E-4511-AB51-2BC5CEFD52B2}" dt="2022-11-15T04:27:30.784" v="17"/>
          <ac:grpSpMkLst>
            <pc:docMk/>
            <pc:sldMk cId="282932836" sldId="267"/>
            <ac:grpSpMk id="96" creationId="{9A517D76-CE12-47A5-BD95-9A8F05070B27}"/>
          </ac:grpSpMkLst>
        </pc:grpChg>
        <pc:grpChg chg="add">
          <ac:chgData name="Reyes Irrazabal, Joel Alejandro" userId="S::joreyesi@estudiantesunap.cl::7f9ef6b5-04bf-48d8-8f8e-8dd3f9d65631" providerId="AD" clId="Web-{60D89399-F64E-4511-AB51-2BC5CEFD52B2}" dt="2022-11-15T04:27:30.784" v="17"/>
          <ac:grpSpMkLst>
            <pc:docMk/>
            <pc:sldMk cId="282932836" sldId="267"/>
            <ac:grpSpMk id="117" creationId="{445D6626-A6F2-4475-922C-BE42D3365F27}"/>
          </ac:grpSpMkLst>
        </pc:grpChg>
        <pc:grpChg chg="add">
          <ac:chgData name="Reyes Irrazabal, Joel Alejandro" userId="S::joreyesi@estudiantesunap.cl::7f9ef6b5-04bf-48d8-8f8e-8dd3f9d65631" providerId="AD" clId="Web-{60D89399-F64E-4511-AB51-2BC5CEFD52B2}" dt="2022-11-15T04:27:30.784" v="17"/>
          <ac:grpSpMkLst>
            <pc:docMk/>
            <pc:sldMk cId="282932836" sldId="267"/>
            <ac:grpSpMk id="124" creationId="{D8E9CF54-0466-4261-9E62-0249E60E1886}"/>
          </ac:grpSpMkLst>
        </pc:grpChg>
        <pc:picChg chg="add mod">
          <ac:chgData name="Reyes Irrazabal, Joel Alejandro" userId="S::joreyesi@estudiantesunap.cl::7f9ef6b5-04bf-48d8-8f8e-8dd3f9d65631" providerId="AD" clId="Web-{60D89399-F64E-4511-AB51-2BC5CEFD52B2}" dt="2022-11-15T04:27:30.784" v="17"/>
          <ac:picMkLst>
            <pc:docMk/>
            <pc:sldMk cId="282932836" sldId="267"/>
            <ac:picMk id="3" creationId="{762A8E78-9C3E-09B8-9176-71D7FB066E6B}"/>
          </ac:picMkLst>
        </pc:picChg>
        <pc:picChg chg="add mod">
          <ac:chgData name="Reyes Irrazabal, Joel Alejandro" userId="S::joreyesi@estudiantesunap.cl::7f9ef6b5-04bf-48d8-8f8e-8dd3f9d65631" providerId="AD" clId="Web-{60D89399-F64E-4511-AB51-2BC5CEFD52B2}" dt="2022-11-15T04:27:30.784" v="17"/>
          <ac:picMkLst>
            <pc:docMk/>
            <pc:sldMk cId="282932836" sldId="267"/>
            <ac:picMk id="4" creationId="{C94F5505-0211-3509-C70E-4D8754C09101}"/>
          </ac:picMkLst>
        </pc:picChg>
      </pc:sldChg>
      <pc:sldChg chg="addSp delSp modSp">
        <pc:chgData name="Reyes Irrazabal, Joel Alejandro" userId="S::joreyesi@estudiantesunap.cl::7f9ef6b5-04bf-48d8-8f8e-8dd3f9d65631" providerId="AD" clId="Web-{60D89399-F64E-4511-AB51-2BC5CEFD52B2}" dt="2022-11-15T04:15:48.799" v="8"/>
        <pc:sldMkLst>
          <pc:docMk/>
          <pc:sldMk cId="2951562890" sldId="268"/>
        </pc:sldMkLst>
        <pc:spChg chg="mod">
          <ac:chgData name="Reyes Irrazabal, Joel Alejandro" userId="S::joreyesi@estudiantesunap.cl::7f9ef6b5-04bf-48d8-8f8e-8dd3f9d65631" providerId="AD" clId="Web-{60D89399-F64E-4511-AB51-2BC5CEFD52B2}" dt="2022-11-15T04:15:48.799" v="8"/>
          <ac:spMkLst>
            <pc:docMk/>
            <pc:sldMk cId="2951562890" sldId="268"/>
            <ac:spMk id="2" creationId="{84E337A7-1C8E-C24A-0AAC-2FE541AA9E16}"/>
          </ac:spMkLst>
        </pc:spChg>
        <pc:spChg chg="del">
          <ac:chgData name="Reyes Irrazabal, Joel Alejandro" userId="S::joreyesi@estudiantesunap.cl::7f9ef6b5-04bf-48d8-8f8e-8dd3f9d65631" providerId="AD" clId="Web-{60D89399-F64E-4511-AB51-2BC5CEFD52B2}" dt="2022-11-15T04:15:48.799" v="8"/>
          <ac:spMkLst>
            <pc:docMk/>
            <pc:sldMk cId="2951562890" sldId="268"/>
            <ac:spMk id="66" creationId="{8334A2EF-69D9-41C1-9876-91D7FCF7C3C4}"/>
          </ac:spMkLst>
        </pc:spChg>
        <pc:spChg chg="del">
          <ac:chgData name="Reyes Irrazabal, Joel Alejandro" userId="S::joreyesi@estudiantesunap.cl::7f9ef6b5-04bf-48d8-8f8e-8dd3f9d65631" providerId="AD" clId="Web-{60D89399-F64E-4511-AB51-2BC5CEFD52B2}" dt="2022-11-15T04:15:48.799" v="8"/>
          <ac:spMkLst>
            <pc:docMk/>
            <pc:sldMk cId="2951562890" sldId="268"/>
            <ac:spMk id="89" creationId="{C8CA0C52-5ACA-4F17-AA4A-312E0E110981}"/>
          </ac:spMkLst>
        </pc:spChg>
        <pc:spChg chg="del">
          <ac:chgData name="Reyes Irrazabal, Joel Alejandro" userId="S::joreyesi@estudiantesunap.cl::7f9ef6b5-04bf-48d8-8f8e-8dd3f9d65631" providerId="AD" clId="Web-{60D89399-F64E-4511-AB51-2BC5CEFD52B2}" dt="2022-11-15T04:15:48.799" v="8"/>
          <ac:spMkLst>
            <pc:docMk/>
            <pc:sldMk cId="2951562890" sldId="268"/>
            <ac:spMk id="91" creationId="{4F37E7FB-7372-47E3-914E-7CF7E94B1C49}"/>
          </ac:spMkLst>
        </pc:spChg>
        <pc:spChg chg="add">
          <ac:chgData name="Reyes Irrazabal, Joel Alejandro" userId="S::joreyesi@estudiantesunap.cl::7f9ef6b5-04bf-48d8-8f8e-8dd3f9d65631" providerId="AD" clId="Web-{60D89399-F64E-4511-AB51-2BC5CEFD52B2}" dt="2022-11-15T04:15:48.799" v="8"/>
          <ac:spMkLst>
            <pc:docMk/>
            <pc:sldMk cId="2951562890" sldId="268"/>
            <ac:spMk id="122" creationId="{5327CD12-A6CF-489C-ADCF-17D7E56C7B0A}"/>
          </ac:spMkLst>
        </pc:spChg>
        <pc:spChg chg="add">
          <ac:chgData name="Reyes Irrazabal, Joel Alejandro" userId="S::joreyesi@estudiantesunap.cl::7f9ef6b5-04bf-48d8-8f8e-8dd3f9d65631" providerId="AD" clId="Web-{60D89399-F64E-4511-AB51-2BC5CEFD52B2}" dt="2022-11-15T04:15:48.799" v="8"/>
          <ac:spMkLst>
            <pc:docMk/>
            <pc:sldMk cId="2951562890" sldId="268"/>
            <ac:spMk id="149" creationId="{D2019510-1F68-48FE-8C72-905BF558266F}"/>
          </ac:spMkLst>
        </pc:spChg>
        <pc:grpChg chg="del">
          <ac:chgData name="Reyes Irrazabal, Joel Alejandro" userId="S::joreyesi@estudiantesunap.cl::7f9ef6b5-04bf-48d8-8f8e-8dd3f9d65631" providerId="AD" clId="Web-{60D89399-F64E-4511-AB51-2BC5CEFD52B2}" dt="2022-11-15T04:15:48.799" v="8"/>
          <ac:grpSpMkLst>
            <pc:docMk/>
            <pc:sldMk cId="2951562890" sldId="268"/>
            <ac:grpSpMk id="40" creationId="{17C4610E-9C18-467B-BF10-BE6A974CC364}"/>
          </ac:grpSpMkLst>
        </pc:grpChg>
        <pc:grpChg chg="del">
          <ac:chgData name="Reyes Irrazabal, Joel Alejandro" userId="S::joreyesi@estudiantesunap.cl::7f9ef6b5-04bf-48d8-8f8e-8dd3f9d65631" providerId="AD" clId="Web-{60D89399-F64E-4511-AB51-2BC5CEFD52B2}" dt="2022-11-15T04:15:48.799" v="8"/>
          <ac:grpSpMkLst>
            <pc:docMk/>
            <pc:sldMk cId="2951562890" sldId="268"/>
            <ac:grpSpMk id="61" creationId="{A899734C-500F-4274-9854-8BFA14A1D7EE}"/>
          </ac:grpSpMkLst>
        </pc:grpChg>
        <pc:grpChg chg="del">
          <ac:chgData name="Reyes Irrazabal, Joel Alejandro" userId="S::joreyesi@estudiantesunap.cl::7f9ef6b5-04bf-48d8-8f8e-8dd3f9d65631" providerId="AD" clId="Web-{60D89399-F64E-4511-AB51-2BC5CEFD52B2}" dt="2022-11-15T04:15:48.799" v="8"/>
          <ac:grpSpMkLst>
            <pc:docMk/>
            <pc:sldMk cId="2951562890" sldId="268"/>
            <ac:grpSpMk id="68" creationId="{874C0C03-1202-4DC9-BA33-998DDFB3FB89}"/>
          </ac:grpSpMkLst>
        </pc:grpChg>
        <pc:grpChg chg="add">
          <ac:chgData name="Reyes Irrazabal, Joel Alejandro" userId="S::joreyesi@estudiantesunap.cl::7f9ef6b5-04bf-48d8-8f8e-8dd3f9d65631" providerId="AD" clId="Web-{60D89399-F64E-4511-AB51-2BC5CEFD52B2}" dt="2022-11-15T04:15:48.799" v="8"/>
          <ac:grpSpMkLst>
            <pc:docMk/>
            <pc:sldMk cId="2951562890" sldId="268"/>
            <ac:grpSpMk id="96" creationId="{17C4610E-9C18-467B-BF10-BE6A974CC364}"/>
          </ac:grpSpMkLst>
        </pc:grpChg>
        <pc:grpChg chg="add">
          <ac:chgData name="Reyes Irrazabal, Joel Alejandro" userId="S::joreyesi@estudiantesunap.cl::7f9ef6b5-04bf-48d8-8f8e-8dd3f9d65631" providerId="AD" clId="Web-{60D89399-F64E-4511-AB51-2BC5CEFD52B2}" dt="2022-11-15T04:15:48.799" v="8"/>
          <ac:grpSpMkLst>
            <pc:docMk/>
            <pc:sldMk cId="2951562890" sldId="268"/>
            <ac:grpSpMk id="117" creationId="{A899734C-500F-4274-9854-8BFA14A1D7EE}"/>
          </ac:grpSpMkLst>
        </pc:grpChg>
        <pc:grpChg chg="add">
          <ac:chgData name="Reyes Irrazabal, Joel Alejandro" userId="S::joreyesi@estudiantesunap.cl::7f9ef6b5-04bf-48d8-8f8e-8dd3f9d65631" providerId="AD" clId="Web-{60D89399-F64E-4511-AB51-2BC5CEFD52B2}" dt="2022-11-15T04:15:48.799" v="8"/>
          <ac:grpSpMkLst>
            <pc:docMk/>
            <pc:sldMk cId="2951562890" sldId="268"/>
            <ac:grpSpMk id="124" creationId="{B4E48C8E-1009-4750-9630-436223C9EED4}"/>
          </ac:grpSpMkLst>
        </pc:grpChg>
        <pc:grpChg chg="add">
          <ac:chgData name="Reyes Irrazabal, Joel Alejandro" userId="S::joreyesi@estudiantesunap.cl::7f9ef6b5-04bf-48d8-8f8e-8dd3f9d65631" providerId="AD" clId="Web-{60D89399-F64E-4511-AB51-2BC5CEFD52B2}" dt="2022-11-15T04:15:48.799" v="8"/>
          <ac:grpSpMkLst>
            <pc:docMk/>
            <pc:sldMk cId="2951562890" sldId="268"/>
            <ac:grpSpMk id="145" creationId="{C7D38E5F-6E59-41DA-B3CA-6AD28BF6420F}"/>
          </ac:grpSpMkLst>
        </pc:grpChg>
        <pc:picChg chg="add mod">
          <ac:chgData name="Reyes Irrazabal, Joel Alejandro" userId="S::joreyesi@estudiantesunap.cl::7f9ef6b5-04bf-48d8-8f8e-8dd3f9d65631" providerId="AD" clId="Web-{60D89399-F64E-4511-AB51-2BC5CEFD52B2}" dt="2022-11-15T04:15:48.799" v="8"/>
          <ac:picMkLst>
            <pc:docMk/>
            <pc:sldMk cId="2951562890" sldId="268"/>
            <ac:picMk id="3" creationId="{53B7ED1A-BBFC-8196-111C-BF1C37F96F8D}"/>
          </ac:picMkLst>
        </pc:picChg>
      </pc:sldChg>
      <pc:sldChg chg="addSp delSp modSp">
        <pc:chgData name="Reyes Irrazabal, Joel Alejandro" userId="S::joreyesi@estudiantesunap.cl::7f9ef6b5-04bf-48d8-8f8e-8dd3f9d65631" providerId="AD" clId="Web-{60D89399-F64E-4511-AB51-2BC5CEFD52B2}" dt="2022-11-15T04:24:47.575" v="13"/>
        <pc:sldMkLst>
          <pc:docMk/>
          <pc:sldMk cId="2788607278" sldId="269"/>
        </pc:sldMkLst>
        <pc:spChg chg="mod">
          <ac:chgData name="Reyes Irrazabal, Joel Alejandro" userId="S::joreyesi@estudiantesunap.cl::7f9ef6b5-04bf-48d8-8f8e-8dd3f9d65631" providerId="AD" clId="Web-{60D89399-F64E-4511-AB51-2BC5CEFD52B2}" dt="2022-11-15T04:24:47.575" v="13"/>
          <ac:spMkLst>
            <pc:docMk/>
            <pc:sldMk cId="2788607278" sldId="269"/>
            <ac:spMk id="2" creationId="{84E337A7-1C8E-C24A-0AAC-2FE541AA9E16}"/>
          </ac:spMkLst>
        </pc:spChg>
        <pc:spChg chg="del">
          <ac:chgData name="Reyes Irrazabal, Joel Alejandro" userId="S::joreyesi@estudiantesunap.cl::7f9ef6b5-04bf-48d8-8f8e-8dd3f9d65631" providerId="AD" clId="Web-{60D89399-F64E-4511-AB51-2BC5CEFD52B2}" dt="2022-11-15T04:24:47.575" v="13"/>
          <ac:spMkLst>
            <pc:docMk/>
            <pc:sldMk cId="2788607278" sldId="269"/>
            <ac:spMk id="66" creationId="{8334A2EF-69D9-41C1-9876-91D7FCF7C3C4}"/>
          </ac:spMkLst>
        </pc:spChg>
        <pc:spChg chg="del">
          <ac:chgData name="Reyes Irrazabal, Joel Alejandro" userId="S::joreyesi@estudiantesunap.cl::7f9ef6b5-04bf-48d8-8f8e-8dd3f9d65631" providerId="AD" clId="Web-{60D89399-F64E-4511-AB51-2BC5CEFD52B2}" dt="2022-11-15T04:24:47.575" v="13"/>
          <ac:spMkLst>
            <pc:docMk/>
            <pc:sldMk cId="2788607278" sldId="269"/>
            <ac:spMk id="89" creationId="{C8CA0C52-5ACA-4F17-AA4A-312E0E110981}"/>
          </ac:spMkLst>
        </pc:spChg>
        <pc:spChg chg="del">
          <ac:chgData name="Reyes Irrazabal, Joel Alejandro" userId="S::joreyesi@estudiantesunap.cl::7f9ef6b5-04bf-48d8-8f8e-8dd3f9d65631" providerId="AD" clId="Web-{60D89399-F64E-4511-AB51-2BC5CEFD52B2}" dt="2022-11-15T04:24:47.575" v="13"/>
          <ac:spMkLst>
            <pc:docMk/>
            <pc:sldMk cId="2788607278" sldId="269"/>
            <ac:spMk id="91" creationId="{4F37E7FB-7372-47E3-914E-7CF7E94B1C49}"/>
          </ac:spMkLst>
        </pc:spChg>
        <pc:spChg chg="add">
          <ac:chgData name="Reyes Irrazabal, Joel Alejandro" userId="S::joreyesi@estudiantesunap.cl::7f9ef6b5-04bf-48d8-8f8e-8dd3f9d65631" providerId="AD" clId="Web-{60D89399-F64E-4511-AB51-2BC5CEFD52B2}" dt="2022-11-15T04:24:47.575" v="13"/>
          <ac:spMkLst>
            <pc:docMk/>
            <pc:sldMk cId="2788607278" sldId="269"/>
            <ac:spMk id="122" creationId="{8334A2EF-69D9-41C1-9876-91D7FCF7C3C4}"/>
          </ac:spMkLst>
        </pc:spChg>
        <pc:spChg chg="add">
          <ac:chgData name="Reyes Irrazabal, Joel Alejandro" userId="S::joreyesi@estudiantesunap.cl::7f9ef6b5-04bf-48d8-8f8e-8dd3f9d65631" providerId="AD" clId="Web-{60D89399-F64E-4511-AB51-2BC5CEFD52B2}" dt="2022-11-15T04:24:47.575" v="13"/>
          <ac:spMkLst>
            <pc:docMk/>
            <pc:sldMk cId="2788607278" sldId="269"/>
            <ac:spMk id="145" creationId="{C8CA0C52-5ACA-4F17-AA4A-312E0E110981}"/>
          </ac:spMkLst>
        </pc:spChg>
        <pc:spChg chg="add">
          <ac:chgData name="Reyes Irrazabal, Joel Alejandro" userId="S::joreyesi@estudiantesunap.cl::7f9ef6b5-04bf-48d8-8f8e-8dd3f9d65631" providerId="AD" clId="Web-{60D89399-F64E-4511-AB51-2BC5CEFD52B2}" dt="2022-11-15T04:24:47.575" v="13"/>
          <ac:spMkLst>
            <pc:docMk/>
            <pc:sldMk cId="2788607278" sldId="269"/>
            <ac:spMk id="147" creationId="{4F37E7FB-7372-47E3-914E-7CF7E94B1C49}"/>
          </ac:spMkLst>
        </pc:spChg>
        <pc:grpChg chg="del">
          <ac:chgData name="Reyes Irrazabal, Joel Alejandro" userId="S::joreyesi@estudiantesunap.cl::7f9ef6b5-04bf-48d8-8f8e-8dd3f9d65631" providerId="AD" clId="Web-{60D89399-F64E-4511-AB51-2BC5CEFD52B2}" dt="2022-11-15T04:24:47.575" v="13"/>
          <ac:grpSpMkLst>
            <pc:docMk/>
            <pc:sldMk cId="2788607278" sldId="269"/>
            <ac:grpSpMk id="40" creationId="{17C4610E-9C18-467B-BF10-BE6A974CC364}"/>
          </ac:grpSpMkLst>
        </pc:grpChg>
        <pc:grpChg chg="del">
          <ac:chgData name="Reyes Irrazabal, Joel Alejandro" userId="S::joreyesi@estudiantesunap.cl::7f9ef6b5-04bf-48d8-8f8e-8dd3f9d65631" providerId="AD" clId="Web-{60D89399-F64E-4511-AB51-2BC5CEFD52B2}" dt="2022-11-15T04:24:47.575" v="13"/>
          <ac:grpSpMkLst>
            <pc:docMk/>
            <pc:sldMk cId="2788607278" sldId="269"/>
            <ac:grpSpMk id="61" creationId="{A899734C-500F-4274-9854-8BFA14A1D7EE}"/>
          </ac:grpSpMkLst>
        </pc:grpChg>
        <pc:grpChg chg="del">
          <ac:chgData name="Reyes Irrazabal, Joel Alejandro" userId="S::joreyesi@estudiantesunap.cl::7f9ef6b5-04bf-48d8-8f8e-8dd3f9d65631" providerId="AD" clId="Web-{60D89399-F64E-4511-AB51-2BC5CEFD52B2}" dt="2022-11-15T04:24:47.575" v="13"/>
          <ac:grpSpMkLst>
            <pc:docMk/>
            <pc:sldMk cId="2788607278" sldId="269"/>
            <ac:grpSpMk id="68" creationId="{874C0C03-1202-4DC9-BA33-998DDFB3FB89}"/>
          </ac:grpSpMkLst>
        </pc:grpChg>
        <pc:grpChg chg="add">
          <ac:chgData name="Reyes Irrazabal, Joel Alejandro" userId="S::joreyesi@estudiantesunap.cl::7f9ef6b5-04bf-48d8-8f8e-8dd3f9d65631" providerId="AD" clId="Web-{60D89399-F64E-4511-AB51-2BC5CEFD52B2}" dt="2022-11-15T04:24:47.575" v="13"/>
          <ac:grpSpMkLst>
            <pc:docMk/>
            <pc:sldMk cId="2788607278" sldId="269"/>
            <ac:grpSpMk id="96" creationId="{2DAE3342-9DFC-49D4-B09C-25E310769317}"/>
          </ac:grpSpMkLst>
        </pc:grpChg>
        <pc:grpChg chg="add">
          <ac:chgData name="Reyes Irrazabal, Joel Alejandro" userId="S::joreyesi@estudiantesunap.cl::7f9ef6b5-04bf-48d8-8f8e-8dd3f9d65631" providerId="AD" clId="Web-{60D89399-F64E-4511-AB51-2BC5CEFD52B2}" dt="2022-11-15T04:24:47.575" v="13"/>
          <ac:grpSpMkLst>
            <pc:docMk/>
            <pc:sldMk cId="2788607278" sldId="269"/>
            <ac:grpSpMk id="117" creationId="{B54F73D8-62C2-4127-9D19-01219BBB9942}"/>
          </ac:grpSpMkLst>
        </pc:grpChg>
        <pc:grpChg chg="add">
          <ac:chgData name="Reyes Irrazabal, Joel Alejandro" userId="S::joreyesi@estudiantesunap.cl::7f9ef6b5-04bf-48d8-8f8e-8dd3f9d65631" providerId="AD" clId="Web-{60D89399-F64E-4511-AB51-2BC5CEFD52B2}" dt="2022-11-15T04:24:47.575" v="13"/>
          <ac:grpSpMkLst>
            <pc:docMk/>
            <pc:sldMk cId="2788607278" sldId="269"/>
            <ac:grpSpMk id="124" creationId="{874C0C03-1202-4DC9-BA33-998DDFB3FB89}"/>
          </ac:grpSpMkLst>
        </pc:grpChg>
        <pc:picChg chg="add mod">
          <ac:chgData name="Reyes Irrazabal, Joel Alejandro" userId="S::joreyesi@estudiantesunap.cl::7f9ef6b5-04bf-48d8-8f8e-8dd3f9d65631" providerId="AD" clId="Web-{60D89399-F64E-4511-AB51-2BC5CEFD52B2}" dt="2022-11-15T04:24:47.575" v="13"/>
          <ac:picMkLst>
            <pc:docMk/>
            <pc:sldMk cId="2788607278" sldId="269"/>
            <ac:picMk id="3" creationId="{43349D17-58BF-34E0-1D5A-CA0E80865E38}"/>
          </ac:picMkLst>
        </pc:picChg>
      </pc:sldChg>
    </pc:docChg>
  </pc:docChgLst>
  <pc:docChgLst>
    <pc:chgData name="Reyes Irrazabal, Joel Alejandro" userId="S::joreyesi@estudiantesunap.cl::7f9ef6b5-04bf-48d8-8f8e-8dd3f9d65631" providerId="AD" clId="Web-{5B230583-25C6-4EFF-9D11-C005D658F8B4}"/>
    <pc:docChg chg="modSld">
      <pc:chgData name="Reyes Irrazabal, Joel Alejandro" userId="S::joreyesi@estudiantesunap.cl::7f9ef6b5-04bf-48d8-8f8e-8dd3f9d65631" providerId="AD" clId="Web-{5B230583-25C6-4EFF-9D11-C005D658F8B4}" dt="2022-11-16T23:50:43.515" v="67"/>
      <pc:docMkLst>
        <pc:docMk/>
      </pc:docMkLst>
      <pc:sldChg chg="addSp delSp modSp">
        <pc:chgData name="Reyes Irrazabal, Joel Alejandro" userId="S::joreyesi@estudiantesunap.cl::7f9ef6b5-04bf-48d8-8f8e-8dd3f9d65631" providerId="AD" clId="Web-{5B230583-25C6-4EFF-9D11-C005D658F8B4}" dt="2022-11-16T23:49:10.372" v="49"/>
        <pc:sldMkLst>
          <pc:docMk/>
          <pc:sldMk cId="2850492345" sldId="263"/>
        </pc:sldMkLst>
        <pc:spChg chg="mod">
          <ac:chgData name="Reyes Irrazabal, Joel Alejandro" userId="S::joreyesi@estudiantesunap.cl::7f9ef6b5-04bf-48d8-8f8e-8dd3f9d65631" providerId="AD" clId="Web-{5B230583-25C6-4EFF-9D11-C005D658F8B4}" dt="2022-11-16T23:49:10.372" v="49"/>
          <ac:spMkLst>
            <pc:docMk/>
            <pc:sldMk cId="2850492345" sldId="263"/>
            <ac:spMk id="2" creationId="{84E337A7-1C8E-C24A-0AAC-2FE541AA9E16}"/>
          </ac:spMkLst>
        </pc:spChg>
        <pc:spChg chg="add mod">
          <ac:chgData name="Reyes Irrazabal, Joel Alejandro" userId="S::joreyesi@estudiantesunap.cl::7f9ef6b5-04bf-48d8-8f8e-8dd3f9d65631" providerId="AD" clId="Web-{5B230583-25C6-4EFF-9D11-C005D658F8B4}" dt="2022-11-16T23:49:10.372" v="49"/>
          <ac:spMkLst>
            <pc:docMk/>
            <pc:sldMk cId="2850492345" sldId="263"/>
            <ac:spMk id="4" creationId="{98861A3E-AA84-7A0D-1C48-7853C7B38EFA}"/>
          </ac:spMkLst>
        </pc:spChg>
        <pc:spChg chg="add del">
          <ac:chgData name="Reyes Irrazabal, Joel Alejandro" userId="S::joreyesi@estudiantesunap.cl::7f9ef6b5-04bf-48d8-8f8e-8dd3f9d65631" providerId="AD" clId="Web-{5B230583-25C6-4EFF-9D11-C005D658F8B4}" dt="2022-11-16T23:49:10.372" v="49"/>
          <ac:spMkLst>
            <pc:docMk/>
            <pc:sldMk cId="2850492345" sldId="263"/>
            <ac:spMk id="122" creationId="{34DD805B-2A7B-4ADA-9C4D-E0C9F192DBB3}"/>
          </ac:spMkLst>
        </pc:spChg>
        <pc:spChg chg="add del">
          <ac:chgData name="Reyes Irrazabal, Joel Alejandro" userId="S::joreyesi@estudiantesunap.cl::7f9ef6b5-04bf-48d8-8f8e-8dd3f9d65631" providerId="AD" clId="Web-{5B230583-25C6-4EFF-9D11-C005D658F8B4}" dt="2022-11-16T23:49:10.372" v="49"/>
          <ac:spMkLst>
            <pc:docMk/>
            <pc:sldMk cId="2850492345" sldId="263"/>
            <ac:spMk id="150" creationId="{9BF6EDB4-B4ED-4900-9E38-A7AE0EEEEA1F}"/>
          </ac:spMkLst>
        </pc:spChg>
        <pc:spChg chg="add del">
          <ac:chgData name="Reyes Irrazabal, Joel Alejandro" userId="S::joreyesi@estudiantesunap.cl::7f9ef6b5-04bf-48d8-8f8e-8dd3f9d65631" providerId="AD" clId="Web-{5B230583-25C6-4EFF-9D11-C005D658F8B4}" dt="2022-11-16T23:48:58.402" v="46"/>
          <ac:spMkLst>
            <pc:docMk/>
            <pc:sldMk cId="2850492345" sldId="263"/>
            <ac:spMk id="155" creationId="{68293B96-AC95-4F91-A6A1-F5B9EBA75AD2}"/>
          </ac:spMkLst>
        </pc:spChg>
        <pc:spChg chg="add del">
          <ac:chgData name="Reyes Irrazabal, Joel Alejandro" userId="S::joreyesi@estudiantesunap.cl::7f9ef6b5-04bf-48d8-8f8e-8dd3f9d65631" providerId="AD" clId="Web-{5B230583-25C6-4EFF-9D11-C005D658F8B4}" dt="2022-11-16T23:48:58.402" v="46"/>
          <ac:spMkLst>
            <pc:docMk/>
            <pc:sldMk cId="2850492345" sldId="263"/>
            <ac:spMk id="180" creationId="{7D51DB48-98D5-49DE-AD5F-8A9734357E11}"/>
          </ac:spMkLst>
        </pc:spChg>
        <pc:spChg chg="add del">
          <ac:chgData name="Reyes Irrazabal, Joel Alejandro" userId="S::joreyesi@estudiantesunap.cl::7f9ef6b5-04bf-48d8-8f8e-8dd3f9d65631" providerId="AD" clId="Web-{5B230583-25C6-4EFF-9D11-C005D658F8B4}" dt="2022-11-16T23:48:58.402" v="46"/>
          <ac:spMkLst>
            <pc:docMk/>
            <pc:sldMk cId="2850492345" sldId="263"/>
            <ac:spMk id="182" creationId="{863FD0EB-DDF9-4169-BF2D-2A00FD515259}"/>
          </ac:spMkLst>
        </pc:spChg>
        <pc:spChg chg="add del">
          <ac:chgData name="Reyes Irrazabal, Joel Alejandro" userId="S::joreyesi@estudiantesunap.cl::7f9ef6b5-04bf-48d8-8f8e-8dd3f9d65631" providerId="AD" clId="Web-{5B230583-25C6-4EFF-9D11-C005D658F8B4}" dt="2022-11-16T23:48:58.402" v="46"/>
          <ac:spMkLst>
            <pc:docMk/>
            <pc:sldMk cId="2850492345" sldId="263"/>
            <ac:spMk id="184" creationId="{FEFC8BAE-02F8-41B1-A078-FC60092F7F2C}"/>
          </ac:spMkLst>
        </pc:spChg>
        <pc:spChg chg="add del">
          <ac:chgData name="Reyes Irrazabal, Joel Alejandro" userId="S::joreyesi@estudiantesunap.cl::7f9ef6b5-04bf-48d8-8f8e-8dd3f9d65631" providerId="AD" clId="Web-{5B230583-25C6-4EFF-9D11-C005D658F8B4}" dt="2022-11-16T23:48:58.402" v="46"/>
          <ac:spMkLst>
            <pc:docMk/>
            <pc:sldMk cId="2850492345" sldId="263"/>
            <ac:spMk id="186" creationId="{94ABDF8E-2BF0-41B8-A658-ECB324D9E1C3}"/>
          </ac:spMkLst>
        </pc:spChg>
        <pc:spChg chg="add del">
          <ac:chgData name="Reyes Irrazabal, Joel Alejandro" userId="S::joreyesi@estudiantesunap.cl::7f9ef6b5-04bf-48d8-8f8e-8dd3f9d65631" providerId="AD" clId="Web-{5B230583-25C6-4EFF-9D11-C005D658F8B4}" dt="2022-11-16T23:49:10.356" v="48"/>
          <ac:spMkLst>
            <pc:docMk/>
            <pc:sldMk cId="2850492345" sldId="263"/>
            <ac:spMk id="188" creationId="{828D1E49-2A21-4A83-A0E0-FB1597B4B2ED}"/>
          </ac:spMkLst>
        </pc:spChg>
        <pc:spChg chg="add del">
          <ac:chgData name="Reyes Irrazabal, Joel Alejandro" userId="S::joreyesi@estudiantesunap.cl::7f9ef6b5-04bf-48d8-8f8e-8dd3f9d65631" providerId="AD" clId="Web-{5B230583-25C6-4EFF-9D11-C005D658F8B4}" dt="2022-11-16T23:49:10.356" v="48"/>
          <ac:spMkLst>
            <pc:docMk/>
            <pc:sldMk cId="2850492345" sldId="263"/>
            <ac:spMk id="190" creationId="{E972DE0D-2E53-4159-ABD3-C601524262C2}"/>
          </ac:spMkLst>
        </pc:spChg>
        <pc:spChg chg="add">
          <ac:chgData name="Reyes Irrazabal, Joel Alejandro" userId="S::joreyesi@estudiantesunap.cl::7f9ef6b5-04bf-48d8-8f8e-8dd3f9d65631" providerId="AD" clId="Web-{5B230583-25C6-4EFF-9D11-C005D658F8B4}" dt="2022-11-16T23:49:10.372" v="49"/>
          <ac:spMkLst>
            <pc:docMk/>
            <pc:sldMk cId="2850492345" sldId="263"/>
            <ac:spMk id="192" creationId="{398E8958-A0BD-4366-8F61-3A496C51CD60}"/>
          </ac:spMkLst>
        </pc:spChg>
        <pc:spChg chg="add">
          <ac:chgData name="Reyes Irrazabal, Joel Alejandro" userId="S::joreyesi@estudiantesunap.cl::7f9ef6b5-04bf-48d8-8f8e-8dd3f9d65631" providerId="AD" clId="Web-{5B230583-25C6-4EFF-9D11-C005D658F8B4}" dt="2022-11-16T23:49:10.372" v="49"/>
          <ac:spMkLst>
            <pc:docMk/>
            <pc:sldMk cId="2850492345" sldId="263"/>
            <ac:spMk id="194" creationId="{1429180E-866D-447C-A170-484000E48972}"/>
          </ac:spMkLst>
        </pc:spChg>
        <pc:spChg chg="add">
          <ac:chgData name="Reyes Irrazabal, Joel Alejandro" userId="S::joreyesi@estudiantesunap.cl::7f9ef6b5-04bf-48d8-8f8e-8dd3f9d65631" providerId="AD" clId="Web-{5B230583-25C6-4EFF-9D11-C005D658F8B4}" dt="2022-11-16T23:49:10.372" v="49"/>
          <ac:spMkLst>
            <pc:docMk/>
            <pc:sldMk cId="2850492345" sldId="263"/>
            <ac:spMk id="195" creationId="{FEE51AA4-287D-4CB8-8CD4-D6986106F43C}"/>
          </ac:spMkLst>
        </pc:spChg>
        <pc:spChg chg="add">
          <ac:chgData name="Reyes Irrazabal, Joel Alejandro" userId="S::joreyesi@estudiantesunap.cl::7f9ef6b5-04bf-48d8-8f8e-8dd3f9d65631" providerId="AD" clId="Web-{5B230583-25C6-4EFF-9D11-C005D658F8B4}" dt="2022-11-16T23:49:10.372" v="49"/>
          <ac:spMkLst>
            <pc:docMk/>
            <pc:sldMk cId="2850492345" sldId="263"/>
            <ac:spMk id="196" creationId="{0177ACA7-E71A-4888-9EBD-074801D881CC}"/>
          </ac:spMkLst>
        </pc:spChg>
        <pc:spChg chg="add">
          <ac:chgData name="Reyes Irrazabal, Joel Alejandro" userId="S::joreyesi@estudiantesunap.cl::7f9ef6b5-04bf-48d8-8f8e-8dd3f9d65631" providerId="AD" clId="Web-{5B230583-25C6-4EFF-9D11-C005D658F8B4}" dt="2022-11-16T23:49:10.372" v="49"/>
          <ac:spMkLst>
            <pc:docMk/>
            <pc:sldMk cId="2850492345" sldId="263"/>
            <ac:spMk id="197" creationId="{B2DF6337-9683-4A06-B3D5-CB22C7F4F2BE}"/>
          </ac:spMkLst>
        </pc:spChg>
        <pc:grpChg chg="add del">
          <ac:chgData name="Reyes Irrazabal, Joel Alejandro" userId="S::joreyesi@estudiantesunap.cl::7f9ef6b5-04bf-48d8-8f8e-8dd3f9d65631" providerId="AD" clId="Web-{5B230583-25C6-4EFF-9D11-C005D658F8B4}" dt="2022-11-16T23:49:10.372" v="49"/>
          <ac:grpSpMkLst>
            <pc:docMk/>
            <pc:sldMk cId="2850492345" sldId="263"/>
            <ac:grpSpMk id="96" creationId="{17C4610E-9C18-467B-BF10-BE6A974CC364}"/>
          </ac:grpSpMkLst>
        </pc:grpChg>
        <pc:grpChg chg="add del">
          <ac:chgData name="Reyes Irrazabal, Joel Alejandro" userId="S::joreyesi@estudiantesunap.cl::7f9ef6b5-04bf-48d8-8f8e-8dd3f9d65631" providerId="AD" clId="Web-{5B230583-25C6-4EFF-9D11-C005D658F8B4}" dt="2022-11-16T23:49:10.372" v="49"/>
          <ac:grpSpMkLst>
            <pc:docMk/>
            <pc:sldMk cId="2850492345" sldId="263"/>
            <ac:grpSpMk id="117" creationId="{A899734C-500F-4274-9854-8BFA14A1D7EE}"/>
          </ac:grpSpMkLst>
        </pc:grpChg>
        <pc:grpChg chg="add del">
          <ac:chgData name="Reyes Irrazabal, Joel Alejandro" userId="S::joreyesi@estudiantesunap.cl::7f9ef6b5-04bf-48d8-8f8e-8dd3f9d65631" providerId="AD" clId="Web-{5B230583-25C6-4EFF-9D11-C005D658F8B4}" dt="2022-11-16T23:49:10.372" v="49"/>
          <ac:grpSpMkLst>
            <pc:docMk/>
            <pc:sldMk cId="2850492345" sldId="263"/>
            <ac:grpSpMk id="124" creationId="{C664A566-6D08-4E84-9708-4916A20016FF}"/>
          </ac:grpSpMkLst>
        </pc:grpChg>
        <pc:grpChg chg="add del">
          <ac:chgData name="Reyes Irrazabal, Joel Alejandro" userId="S::joreyesi@estudiantesunap.cl::7f9ef6b5-04bf-48d8-8f8e-8dd3f9d65631" providerId="AD" clId="Web-{5B230583-25C6-4EFF-9D11-C005D658F8B4}" dt="2022-11-16T23:49:10.372" v="49"/>
          <ac:grpSpMkLst>
            <pc:docMk/>
            <pc:sldMk cId="2850492345" sldId="263"/>
            <ac:grpSpMk id="145" creationId="{B83678BA-0A50-4D51-9E9E-08BB66F83C37}"/>
          </ac:grpSpMkLst>
        </pc:grpChg>
        <pc:grpChg chg="add del">
          <ac:chgData name="Reyes Irrazabal, Joel Alejandro" userId="S::joreyesi@estudiantesunap.cl::7f9ef6b5-04bf-48d8-8f8e-8dd3f9d65631" providerId="AD" clId="Web-{5B230583-25C6-4EFF-9D11-C005D658F8B4}" dt="2022-11-16T23:48:58.402" v="46"/>
          <ac:grpSpMkLst>
            <pc:docMk/>
            <pc:sldMk cId="2850492345" sldId="263"/>
            <ac:grpSpMk id="157" creationId="{44F5C13C-7597-47EF-A60E-E0483B59156B}"/>
          </ac:grpSpMkLst>
        </pc:grpChg>
        <pc:grpChg chg="add del">
          <ac:chgData name="Reyes Irrazabal, Joel Alejandro" userId="S::joreyesi@estudiantesunap.cl::7f9ef6b5-04bf-48d8-8f8e-8dd3f9d65631" providerId="AD" clId="Web-{5B230583-25C6-4EFF-9D11-C005D658F8B4}" dt="2022-11-16T23:49:10.356" v="48"/>
          <ac:grpSpMkLst>
            <pc:docMk/>
            <pc:sldMk cId="2850492345" sldId="263"/>
            <ac:grpSpMk id="189" creationId="{088B852E-5494-418B-A833-75CF016A9E20}"/>
          </ac:grpSpMkLst>
        </pc:grpChg>
        <pc:grpChg chg="add">
          <ac:chgData name="Reyes Irrazabal, Joel Alejandro" userId="S::joreyesi@estudiantesunap.cl::7f9ef6b5-04bf-48d8-8f8e-8dd3f9d65631" providerId="AD" clId="Web-{5B230583-25C6-4EFF-9D11-C005D658F8B4}" dt="2022-11-16T23:49:10.372" v="49"/>
          <ac:grpSpMkLst>
            <pc:docMk/>
            <pc:sldMk cId="2850492345" sldId="263"/>
            <ac:grpSpMk id="193" creationId="{D445862C-E73D-4EFB-9DD5-8A5E3473E113}"/>
          </ac:grpSpMkLst>
        </pc:grpChg>
        <pc:picChg chg="mod ord">
          <ac:chgData name="Reyes Irrazabal, Joel Alejandro" userId="S::joreyesi@estudiantesunap.cl::7f9ef6b5-04bf-48d8-8f8e-8dd3f9d65631" providerId="AD" clId="Web-{5B230583-25C6-4EFF-9D11-C005D658F8B4}" dt="2022-11-16T23:49:10.372" v="49"/>
          <ac:picMkLst>
            <pc:docMk/>
            <pc:sldMk cId="2850492345" sldId="263"/>
            <ac:picMk id="3" creationId="{87069947-4A39-B20C-5ADE-9B8460157FFB}"/>
          </ac:picMkLst>
        </pc:picChg>
      </pc:sldChg>
      <pc:sldChg chg="addSp delSp modSp mod setClrOvrMap">
        <pc:chgData name="Reyes Irrazabal, Joel Alejandro" userId="S::joreyesi@estudiantesunap.cl::7f9ef6b5-04bf-48d8-8f8e-8dd3f9d65631" providerId="AD" clId="Web-{5B230583-25C6-4EFF-9D11-C005D658F8B4}" dt="2022-11-16T23:45:50.990" v="20"/>
        <pc:sldMkLst>
          <pc:docMk/>
          <pc:sldMk cId="3787546889" sldId="265"/>
        </pc:sldMkLst>
        <pc:spChg chg="mod">
          <ac:chgData name="Reyes Irrazabal, Joel Alejandro" userId="S::joreyesi@estudiantesunap.cl::7f9ef6b5-04bf-48d8-8f8e-8dd3f9d65631" providerId="AD" clId="Web-{5B230583-25C6-4EFF-9D11-C005D658F8B4}" dt="2022-11-16T23:45:50.990" v="19"/>
          <ac:spMkLst>
            <pc:docMk/>
            <pc:sldMk cId="3787546889" sldId="265"/>
            <ac:spMk id="2" creationId="{84E337A7-1C8E-C24A-0AAC-2FE541AA9E16}"/>
          </ac:spMkLst>
        </pc:spChg>
        <pc:spChg chg="add mod">
          <ac:chgData name="Reyes Irrazabal, Joel Alejandro" userId="S::joreyesi@estudiantesunap.cl::7f9ef6b5-04bf-48d8-8f8e-8dd3f9d65631" providerId="AD" clId="Web-{5B230583-25C6-4EFF-9D11-C005D658F8B4}" dt="2022-11-16T23:45:50.990" v="19"/>
          <ac:spMkLst>
            <pc:docMk/>
            <pc:sldMk cId="3787546889" sldId="265"/>
            <ac:spMk id="4" creationId="{A426DDD6-A014-B718-F35A-C24FB37D0B86}"/>
          </ac:spMkLst>
        </pc:spChg>
        <pc:spChg chg="add del">
          <ac:chgData name="Reyes Irrazabal, Joel Alejandro" userId="S::joreyesi@estudiantesunap.cl::7f9ef6b5-04bf-48d8-8f8e-8dd3f9d65631" providerId="AD" clId="Web-{5B230583-25C6-4EFF-9D11-C005D658F8B4}" dt="2022-11-16T23:45:33.411" v="15"/>
          <ac:spMkLst>
            <pc:docMk/>
            <pc:sldMk cId="3787546889" sldId="265"/>
            <ac:spMk id="122" creationId="{FD8F1113-2E3C-46E3-B54F-B7F421EEFD11}"/>
          </ac:spMkLst>
        </pc:spChg>
        <pc:spChg chg="add del">
          <ac:chgData name="Reyes Irrazabal, Joel Alejandro" userId="S::joreyesi@estudiantesunap.cl::7f9ef6b5-04bf-48d8-8f8e-8dd3f9d65631" providerId="AD" clId="Web-{5B230583-25C6-4EFF-9D11-C005D658F8B4}" dt="2022-11-16T23:45:33.411" v="15"/>
          <ac:spMkLst>
            <pc:docMk/>
            <pc:sldMk cId="3787546889" sldId="265"/>
            <ac:spMk id="124" creationId="{B54A4D14-513F-4121-92D3-5CCB46896211}"/>
          </ac:spMkLst>
        </pc:spChg>
        <pc:spChg chg="add del">
          <ac:chgData name="Reyes Irrazabal, Joel Alejandro" userId="S::joreyesi@estudiantesunap.cl::7f9ef6b5-04bf-48d8-8f8e-8dd3f9d65631" providerId="AD" clId="Web-{5B230583-25C6-4EFF-9D11-C005D658F8B4}" dt="2022-11-16T23:45:33.411" v="15"/>
          <ac:spMkLst>
            <pc:docMk/>
            <pc:sldMk cId="3787546889" sldId="265"/>
            <ac:spMk id="126" creationId="{6C3411F1-AD17-499D-AFEF-2F300F6DF0F3}"/>
          </ac:spMkLst>
        </pc:spChg>
        <pc:spChg chg="add del">
          <ac:chgData name="Reyes Irrazabal, Joel Alejandro" userId="S::joreyesi@estudiantesunap.cl::7f9ef6b5-04bf-48d8-8f8e-8dd3f9d65631" providerId="AD" clId="Web-{5B230583-25C6-4EFF-9D11-C005D658F8B4}" dt="2022-11-16T23:45:33.411" v="15"/>
          <ac:spMkLst>
            <pc:docMk/>
            <pc:sldMk cId="3787546889" sldId="265"/>
            <ac:spMk id="128" creationId="{60BF2CBE-B1E9-4C42-89DC-C35E4E651648}"/>
          </ac:spMkLst>
        </pc:spChg>
        <pc:spChg chg="add del">
          <ac:chgData name="Reyes Irrazabal, Joel Alejandro" userId="S::joreyesi@estudiantesunap.cl::7f9ef6b5-04bf-48d8-8f8e-8dd3f9d65631" providerId="AD" clId="Web-{5B230583-25C6-4EFF-9D11-C005D658F8B4}" dt="2022-11-16T23:45:33.411" v="15"/>
          <ac:spMkLst>
            <pc:docMk/>
            <pc:sldMk cId="3787546889" sldId="265"/>
            <ac:spMk id="130" creationId="{72C95A87-DCDB-41C4-B774-744B3ECBE8CB}"/>
          </ac:spMkLst>
        </pc:spChg>
        <pc:spChg chg="add del">
          <ac:chgData name="Reyes Irrazabal, Joel Alejandro" userId="S::joreyesi@estudiantesunap.cl::7f9ef6b5-04bf-48d8-8f8e-8dd3f9d65631" providerId="AD" clId="Web-{5B230583-25C6-4EFF-9D11-C005D658F8B4}" dt="2022-11-16T23:45:33.411" v="15"/>
          <ac:spMkLst>
            <pc:docMk/>
            <pc:sldMk cId="3787546889" sldId="265"/>
            <ac:spMk id="132" creationId="{BCB97515-32FF-43A6-A51C-B140193ABB66}"/>
          </ac:spMkLst>
        </pc:spChg>
        <pc:spChg chg="add del">
          <ac:chgData name="Reyes Irrazabal, Joel Alejandro" userId="S::joreyesi@estudiantesunap.cl::7f9ef6b5-04bf-48d8-8f8e-8dd3f9d65631" providerId="AD" clId="Web-{5B230583-25C6-4EFF-9D11-C005D658F8B4}" dt="2022-11-16T23:45:33.411" v="15"/>
          <ac:spMkLst>
            <pc:docMk/>
            <pc:sldMk cId="3787546889" sldId="265"/>
            <ac:spMk id="134" creationId="{9C6379D3-7045-4B76-9409-6D23D753D054}"/>
          </ac:spMkLst>
        </pc:spChg>
        <pc:spChg chg="add del">
          <ac:chgData name="Reyes Irrazabal, Joel Alejandro" userId="S::joreyesi@estudiantesunap.cl::7f9ef6b5-04bf-48d8-8f8e-8dd3f9d65631" providerId="AD" clId="Web-{5B230583-25C6-4EFF-9D11-C005D658F8B4}" dt="2022-11-16T23:45:33.411" v="15"/>
          <ac:spMkLst>
            <pc:docMk/>
            <pc:sldMk cId="3787546889" sldId="265"/>
            <ac:spMk id="136" creationId="{61B1C1DE-4201-4989-BE65-41ADC2472550}"/>
          </ac:spMkLst>
        </pc:spChg>
        <pc:spChg chg="add del">
          <ac:chgData name="Reyes Irrazabal, Joel Alejandro" userId="S::joreyesi@estudiantesunap.cl::7f9ef6b5-04bf-48d8-8f8e-8dd3f9d65631" providerId="AD" clId="Web-{5B230583-25C6-4EFF-9D11-C005D658F8B4}" dt="2022-11-16T23:45:33.411" v="15"/>
          <ac:spMkLst>
            <pc:docMk/>
            <pc:sldMk cId="3787546889" sldId="265"/>
            <ac:spMk id="138" creationId="{806398CC-D327-4E06-838C-31119BD56F81}"/>
          </ac:spMkLst>
        </pc:spChg>
        <pc:spChg chg="add del">
          <ac:chgData name="Reyes Irrazabal, Joel Alejandro" userId="S::joreyesi@estudiantesunap.cl::7f9ef6b5-04bf-48d8-8f8e-8dd3f9d65631" providerId="AD" clId="Web-{5B230583-25C6-4EFF-9D11-C005D658F8B4}" dt="2022-11-16T23:45:33.411" v="15"/>
          <ac:spMkLst>
            <pc:docMk/>
            <pc:sldMk cId="3787546889" sldId="265"/>
            <ac:spMk id="140" creationId="{70A741CC-E736-448A-A94E-5C8BB9711DCD}"/>
          </ac:spMkLst>
        </pc:spChg>
        <pc:spChg chg="add del">
          <ac:chgData name="Reyes Irrazabal, Joel Alejandro" userId="S::joreyesi@estudiantesunap.cl::7f9ef6b5-04bf-48d8-8f8e-8dd3f9d65631" providerId="AD" clId="Web-{5B230583-25C6-4EFF-9D11-C005D658F8B4}" dt="2022-11-16T23:45:33.411" v="15"/>
          <ac:spMkLst>
            <pc:docMk/>
            <pc:sldMk cId="3787546889" sldId="265"/>
            <ac:spMk id="142" creationId="{7C324CDD-B30F-47DD-8627-E2171D5E8399}"/>
          </ac:spMkLst>
        </pc:spChg>
        <pc:spChg chg="add del">
          <ac:chgData name="Reyes Irrazabal, Joel Alejandro" userId="S::joreyesi@estudiantesunap.cl::7f9ef6b5-04bf-48d8-8f8e-8dd3f9d65631" providerId="AD" clId="Web-{5B230583-25C6-4EFF-9D11-C005D658F8B4}" dt="2022-11-16T23:45:33.411" v="15"/>
          <ac:spMkLst>
            <pc:docMk/>
            <pc:sldMk cId="3787546889" sldId="265"/>
            <ac:spMk id="144" creationId="{79C8D19E-E3D6-45A6-BCA2-5918A37D7ACC}"/>
          </ac:spMkLst>
        </pc:spChg>
        <pc:spChg chg="add del">
          <ac:chgData name="Reyes Irrazabal, Joel Alejandro" userId="S::joreyesi@estudiantesunap.cl::7f9ef6b5-04bf-48d8-8f8e-8dd3f9d65631" providerId="AD" clId="Web-{5B230583-25C6-4EFF-9D11-C005D658F8B4}" dt="2022-11-16T23:45:33.411" v="15"/>
          <ac:spMkLst>
            <pc:docMk/>
            <pc:sldMk cId="3787546889" sldId="265"/>
            <ac:spMk id="146" creationId="{43280283-E04A-43CA-BFA1-F285486A2F00}"/>
          </ac:spMkLst>
        </pc:spChg>
        <pc:spChg chg="add del">
          <ac:chgData name="Reyes Irrazabal, Joel Alejandro" userId="S::joreyesi@estudiantesunap.cl::7f9ef6b5-04bf-48d8-8f8e-8dd3f9d65631" providerId="AD" clId="Web-{5B230583-25C6-4EFF-9D11-C005D658F8B4}" dt="2022-11-16T23:45:33.411" v="15"/>
          <ac:spMkLst>
            <pc:docMk/>
            <pc:sldMk cId="3787546889" sldId="265"/>
            <ac:spMk id="148" creationId="{38328CB6-0FC5-4AEA-BC7E-489267CB6F19}"/>
          </ac:spMkLst>
        </pc:spChg>
        <pc:spChg chg="add del">
          <ac:chgData name="Reyes Irrazabal, Joel Alejandro" userId="S::joreyesi@estudiantesunap.cl::7f9ef6b5-04bf-48d8-8f8e-8dd3f9d65631" providerId="AD" clId="Web-{5B230583-25C6-4EFF-9D11-C005D658F8B4}" dt="2022-11-16T23:45:33.411" v="15"/>
          <ac:spMkLst>
            <pc:docMk/>
            <pc:sldMk cId="3787546889" sldId="265"/>
            <ac:spMk id="150" creationId="{138AF5D2-3A9C-4E8F-B879-36865366A1D5}"/>
          </ac:spMkLst>
        </pc:spChg>
        <pc:spChg chg="add del">
          <ac:chgData name="Reyes Irrazabal, Joel Alejandro" userId="S::joreyesi@estudiantesunap.cl::7f9ef6b5-04bf-48d8-8f8e-8dd3f9d65631" providerId="AD" clId="Web-{5B230583-25C6-4EFF-9D11-C005D658F8B4}" dt="2022-11-16T23:45:33.396" v="14"/>
          <ac:spMkLst>
            <pc:docMk/>
            <pc:sldMk cId="3787546889" sldId="265"/>
            <ac:spMk id="155" creationId="{48CAE4AE-A9DF-45AF-9A9C-1712BC63418E}"/>
          </ac:spMkLst>
        </pc:spChg>
        <pc:spChg chg="add del">
          <ac:chgData name="Reyes Irrazabal, Joel Alejandro" userId="S::joreyesi@estudiantesunap.cl::7f9ef6b5-04bf-48d8-8f8e-8dd3f9d65631" providerId="AD" clId="Web-{5B230583-25C6-4EFF-9D11-C005D658F8B4}" dt="2022-11-16T23:45:33.396" v="14"/>
          <ac:spMkLst>
            <pc:docMk/>
            <pc:sldMk cId="3787546889" sldId="265"/>
            <ac:spMk id="180" creationId="{E972DE0D-2E53-4159-ABD3-C601524262C2}"/>
          </ac:spMkLst>
        </pc:spChg>
        <pc:spChg chg="add del">
          <ac:chgData name="Reyes Irrazabal, Joel Alejandro" userId="S::joreyesi@estudiantesunap.cl::7f9ef6b5-04bf-48d8-8f8e-8dd3f9d65631" providerId="AD" clId="Web-{5B230583-25C6-4EFF-9D11-C005D658F8B4}" dt="2022-11-16T23:45:50.990" v="20"/>
          <ac:spMkLst>
            <pc:docMk/>
            <pc:sldMk cId="3787546889" sldId="265"/>
            <ac:spMk id="182" creationId="{48CAE4AE-A9DF-45AF-9A9C-1712BC63418E}"/>
          </ac:spMkLst>
        </pc:spChg>
        <pc:spChg chg="add del">
          <ac:chgData name="Reyes Irrazabal, Joel Alejandro" userId="S::joreyesi@estudiantesunap.cl::7f9ef6b5-04bf-48d8-8f8e-8dd3f9d65631" providerId="AD" clId="Web-{5B230583-25C6-4EFF-9D11-C005D658F8B4}" dt="2022-11-16T23:45:50.990" v="20"/>
          <ac:spMkLst>
            <pc:docMk/>
            <pc:sldMk cId="3787546889" sldId="265"/>
            <ac:spMk id="184" creationId="{E972DE0D-2E53-4159-ABD3-C601524262C2}"/>
          </ac:spMkLst>
        </pc:spChg>
        <pc:spChg chg="add del">
          <ac:chgData name="Reyes Irrazabal, Joel Alejandro" userId="S::joreyesi@estudiantesunap.cl::7f9ef6b5-04bf-48d8-8f8e-8dd3f9d65631" providerId="AD" clId="Web-{5B230583-25C6-4EFF-9D11-C005D658F8B4}" dt="2022-11-16T23:45:50.990" v="19"/>
          <ac:spMkLst>
            <pc:docMk/>
            <pc:sldMk cId="3787546889" sldId="265"/>
            <ac:spMk id="189" creationId="{A3BAF07C-C39E-42EB-BB22-8D46691D9735}"/>
          </ac:spMkLst>
        </pc:spChg>
        <pc:spChg chg="add del">
          <ac:chgData name="Reyes Irrazabal, Joel Alejandro" userId="S::joreyesi@estudiantesunap.cl::7f9ef6b5-04bf-48d8-8f8e-8dd3f9d65631" providerId="AD" clId="Web-{5B230583-25C6-4EFF-9D11-C005D658F8B4}" dt="2022-11-16T23:45:50.990" v="19"/>
          <ac:spMkLst>
            <pc:docMk/>
            <pc:sldMk cId="3787546889" sldId="265"/>
            <ac:spMk id="212" creationId="{44C110BA-81E8-4247-853A-5F2B93E92E46}"/>
          </ac:spMkLst>
        </pc:spChg>
        <pc:spChg chg="add">
          <ac:chgData name="Reyes Irrazabal, Joel Alejandro" userId="S::joreyesi@estudiantesunap.cl::7f9ef6b5-04bf-48d8-8f8e-8dd3f9d65631" providerId="AD" clId="Web-{5B230583-25C6-4EFF-9D11-C005D658F8B4}" dt="2022-11-16T23:45:50.990" v="20"/>
          <ac:spMkLst>
            <pc:docMk/>
            <pc:sldMk cId="3787546889" sldId="265"/>
            <ac:spMk id="214" creationId="{E972DE0D-2E53-4159-ABD3-C601524262C2}"/>
          </ac:spMkLst>
        </pc:spChg>
        <pc:spChg chg="add">
          <ac:chgData name="Reyes Irrazabal, Joel Alejandro" userId="S::joreyesi@estudiantesunap.cl::7f9ef6b5-04bf-48d8-8f8e-8dd3f9d65631" providerId="AD" clId="Web-{5B230583-25C6-4EFF-9D11-C005D658F8B4}" dt="2022-11-16T23:45:50.990" v="20"/>
          <ac:spMkLst>
            <pc:docMk/>
            <pc:sldMk cId="3787546889" sldId="265"/>
            <ac:spMk id="215" creationId="{48CAE4AE-A9DF-45AF-9A9C-1712BC63418E}"/>
          </ac:spMkLst>
        </pc:spChg>
        <pc:grpChg chg="add del">
          <ac:chgData name="Reyes Irrazabal, Joel Alejandro" userId="S::joreyesi@estudiantesunap.cl::7f9ef6b5-04bf-48d8-8f8e-8dd3f9d65631" providerId="AD" clId="Web-{5B230583-25C6-4EFF-9D11-C005D658F8B4}" dt="2022-11-16T23:45:33.411" v="15"/>
          <ac:grpSpMkLst>
            <pc:docMk/>
            <pc:sldMk cId="3787546889" sldId="265"/>
            <ac:grpSpMk id="96" creationId="{2DAE3342-9DFC-49D4-B09C-25E310769317}"/>
          </ac:grpSpMkLst>
        </pc:grpChg>
        <pc:grpChg chg="add del">
          <ac:chgData name="Reyes Irrazabal, Joel Alejandro" userId="S::joreyesi@estudiantesunap.cl::7f9ef6b5-04bf-48d8-8f8e-8dd3f9d65631" providerId="AD" clId="Web-{5B230583-25C6-4EFF-9D11-C005D658F8B4}" dt="2022-11-16T23:45:33.411" v="15"/>
          <ac:grpSpMkLst>
            <pc:docMk/>
            <pc:sldMk cId="3787546889" sldId="265"/>
            <ac:grpSpMk id="117" creationId="{B54F73D8-62C2-4127-9D19-01219BBB9942}"/>
          </ac:grpSpMkLst>
        </pc:grpChg>
        <pc:grpChg chg="add del">
          <ac:chgData name="Reyes Irrazabal, Joel Alejandro" userId="S::joreyesi@estudiantesunap.cl::7f9ef6b5-04bf-48d8-8f8e-8dd3f9d65631" providerId="AD" clId="Web-{5B230583-25C6-4EFF-9D11-C005D658F8B4}" dt="2022-11-16T23:45:33.396" v="14"/>
          <ac:grpSpMkLst>
            <pc:docMk/>
            <pc:sldMk cId="3787546889" sldId="265"/>
            <ac:grpSpMk id="157" creationId="{6C272060-BC98-4C91-A58F-4DFEC566CF7F}"/>
          </ac:grpSpMkLst>
        </pc:grpChg>
        <pc:grpChg chg="add del">
          <ac:chgData name="Reyes Irrazabal, Joel Alejandro" userId="S::joreyesi@estudiantesunap.cl::7f9ef6b5-04bf-48d8-8f8e-8dd3f9d65631" providerId="AD" clId="Web-{5B230583-25C6-4EFF-9D11-C005D658F8B4}" dt="2022-11-16T23:45:50.990" v="20"/>
          <ac:grpSpMkLst>
            <pc:docMk/>
            <pc:sldMk cId="3787546889" sldId="265"/>
            <ac:grpSpMk id="183" creationId="{6C272060-BC98-4C91-A58F-4DFEC566CF7F}"/>
          </ac:grpSpMkLst>
        </pc:grpChg>
        <pc:grpChg chg="add del">
          <ac:chgData name="Reyes Irrazabal, Joel Alejandro" userId="S::joreyesi@estudiantesunap.cl::7f9ef6b5-04bf-48d8-8f8e-8dd3f9d65631" providerId="AD" clId="Web-{5B230583-25C6-4EFF-9D11-C005D658F8B4}" dt="2022-11-16T23:45:50.990" v="19"/>
          <ac:grpSpMkLst>
            <pc:docMk/>
            <pc:sldMk cId="3787546889" sldId="265"/>
            <ac:grpSpMk id="191" creationId="{D8E9CF54-0466-4261-9E62-0249E60E1886}"/>
          </ac:grpSpMkLst>
        </pc:grpChg>
        <pc:grpChg chg="add">
          <ac:chgData name="Reyes Irrazabal, Joel Alejandro" userId="S::joreyesi@estudiantesunap.cl::7f9ef6b5-04bf-48d8-8f8e-8dd3f9d65631" providerId="AD" clId="Web-{5B230583-25C6-4EFF-9D11-C005D658F8B4}" dt="2022-11-16T23:45:50.990" v="20"/>
          <ac:grpSpMkLst>
            <pc:docMk/>
            <pc:sldMk cId="3787546889" sldId="265"/>
            <ac:grpSpMk id="216" creationId="{6C272060-BC98-4C91-A58F-4DFEC566CF7F}"/>
          </ac:grpSpMkLst>
        </pc:grpChg>
        <pc:picChg chg="mod">
          <ac:chgData name="Reyes Irrazabal, Joel Alejandro" userId="S::joreyesi@estudiantesunap.cl::7f9ef6b5-04bf-48d8-8f8e-8dd3f9d65631" providerId="AD" clId="Web-{5B230583-25C6-4EFF-9D11-C005D658F8B4}" dt="2022-11-16T23:45:50.990" v="20"/>
          <ac:picMkLst>
            <pc:docMk/>
            <pc:sldMk cId="3787546889" sldId="265"/>
            <ac:picMk id="3" creationId="{AE373002-5491-F05C-CCC0-D47929BC420C}"/>
          </ac:picMkLst>
        </pc:picChg>
      </pc:sldChg>
      <pc:sldChg chg="addSp delSp modSp mod setClrOvrMap">
        <pc:chgData name="Reyes Irrazabal, Joel Alejandro" userId="S::joreyesi@estudiantesunap.cl::7f9ef6b5-04bf-48d8-8f8e-8dd3f9d65631" providerId="AD" clId="Web-{5B230583-25C6-4EFF-9D11-C005D658F8B4}" dt="2022-11-16T23:50:43.515" v="67"/>
        <pc:sldMkLst>
          <pc:docMk/>
          <pc:sldMk cId="161742017" sldId="266"/>
        </pc:sldMkLst>
        <pc:spChg chg="mod">
          <ac:chgData name="Reyes Irrazabal, Joel Alejandro" userId="S::joreyesi@estudiantesunap.cl::7f9ef6b5-04bf-48d8-8f8e-8dd3f9d65631" providerId="AD" clId="Web-{5B230583-25C6-4EFF-9D11-C005D658F8B4}" dt="2022-11-16T23:50:43.515" v="67"/>
          <ac:spMkLst>
            <pc:docMk/>
            <pc:sldMk cId="161742017" sldId="266"/>
            <ac:spMk id="2" creationId="{84E337A7-1C8E-C24A-0AAC-2FE541AA9E16}"/>
          </ac:spMkLst>
        </pc:spChg>
        <pc:spChg chg="add mod">
          <ac:chgData name="Reyes Irrazabal, Joel Alejandro" userId="S::joreyesi@estudiantesunap.cl::7f9ef6b5-04bf-48d8-8f8e-8dd3f9d65631" providerId="AD" clId="Web-{5B230583-25C6-4EFF-9D11-C005D658F8B4}" dt="2022-11-16T23:50:43.515" v="67"/>
          <ac:spMkLst>
            <pc:docMk/>
            <pc:sldMk cId="161742017" sldId="266"/>
            <ac:spMk id="4" creationId="{AB797F5F-278A-1D11-225B-ABD414C09908}"/>
          </ac:spMkLst>
        </pc:spChg>
        <pc:spChg chg="add del">
          <ac:chgData name="Reyes Irrazabal, Joel Alejandro" userId="S::joreyesi@estudiantesunap.cl::7f9ef6b5-04bf-48d8-8f8e-8dd3f9d65631" providerId="AD" clId="Web-{5B230583-25C6-4EFF-9D11-C005D658F8B4}" dt="2022-11-16T23:50:43.515" v="67"/>
          <ac:spMkLst>
            <pc:docMk/>
            <pc:sldMk cId="161742017" sldId="266"/>
            <ac:spMk id="122" creationId="{FD8F1113-2E3C-46E3-B54F-B7F421EEFD11}"/>
          </ac:spMkLst>
        </pc:spChg>
        <pc:spChg chg="add del">
          <ac:chgData name="Reyes Irrazabal, Joel Alejandro" userId="S::joreyesi@estudiantesunap.cl::7f9ef6b5-04bf-48d8-8f8e-8dd3f9d65631" providerId="AD" clId="Web-{5B230583-25C6-4EFF-9D11-C005D658F8B4}" dt="2022-11-16T23:50:43.515" v="67"/>
          <ac:spMkLst>
            <pc:docMk/>
            <pc:sldMk cId="161742017" sldId="266"/>
            <ac:spMk id="145" creationId="{4F37E7FB-7372-47E3-914E-7CF7E94B1C49}"/>
          </ac:spMkLst>
        </pc:spChg>
        <pc:spChg chg="add del">
          <ac:chgData name="Reyes Irrazabal, Joel Alejandro" userId="S::joreyesi@estudiantesunap.cl::7f9ef6b5-04bf-48d8-8f8e-8dd3f9d65631" providerId="AD" clId="Web-{5B230583-25C6-4EFF-9D11-C005D658F8B4}" dt="2022-11-16T23:50:43.515" v="67"/>
          <ac:spMkLst>
            <pc:docMk/>
            <pc:sldMk cId="161742017" sldId="266"/>
            <ac:spMk id="147" creationId="{16E168E2-3256-43A5-9298-9E5A6AE8F736}"/>
          </ac:spMkLst>
        </pc:spChg>
        <pc:spChg chg="add del">
          <ac:chgData name="Reyes Irrazabal, Joel Alejandro" userId="S::joreyesi@estudiantesunap.cl::7f9ef6b5-04bf-48d8-8f8e-8dd3f9d65631" providerId="AD" clId="Web-{5B230583-25C6-4EFF-9D11-C005D658F8B4}" dt="2022-11-16T23:50:32.062" v="62"/>
          <ac:spMkLst>
            <pc:docMk/>
            <pc:sldMk cId="161742017" sldId="266"/>
            <ac:spMk id="152" creationId="{7CC9829A-26F6-4595-8608-1A9F57DA7504}"/>
          </ac:spMkLst>
        </pc:spChg>
        <pc:spChg chg="add del">
          <ac:chgData name="Reyes Irrazabal, Joel Alejandro" userId="S::joreyesi@estudiantesunap.cl::7f9ef6b5-04bf-48d8-8f8e-8dd3f9d65631" providerId="AD" clId="Web-{5B230583-25C6-4EFF-9D11-C005D658F8B4}" dt="2022-11-16T23:50:39.859" v="64"/>
          <ac:spMkLst>
            <pc:docMk/>
            <pc:sldMk cId="161742017" sldId="266"/>
            <ac:spMk id="175" creationId="{44C110BA-81E8-4247-853A-5F2B93E92E46}"/>
          </ac:spMkLst>
        </pc:spChg>
        <pc:spChg chg="add del">
          <ac:chgData name="Reyes Irrazabal, Joel Alejandro" userId="S::joreyesi@estudiantesunap.cl::7f9ef6b5-04bf-48d8-8f8e-8dd3f9d65631" providerId="AD" clId="Web-{5B230583-25C6-4EFF-9D11-C005D658F8B4}" dt="2022-11-16T23:50:39.859" v="64"/>
          <ac:spMkLst>
            <pc:docMk/>
            <pc:sldMk cId="161742017" sldId="266"/>
            <ac:spMk id="182" creationId="{A3BAF07C-C39E-42EB-BB22-8D46691D9735}"/>
          </ac:spMkLst>
        </pc:spChg>
        <pc:spChg chg="add del">
          <ac:chgData name="Reyes Irrazabal, Joel Alejandro" userId="S::joreyesi@estudiantesunap.cl::7f9ef6b5-04bf-48d8-8f8e-8dd3f9d65631" providerId="AD" clId="Web-{5B230583-25C6-4EFF-9D11-C005D658F8B4}" dt="2022-11-16T23:50:43.500" v="66"/>
          <ac:spMkLst>
            <pc:docMk/>
            <pc:sldMk cId="161742017" sldId="266"/>
            <ac:spMk id="185" creationId="{48CAE4AE-A9DF-45AF-9A9C-1712BC63418E}"/>
          </ac:spMkLst>
        </pc:spChg>
        <pc:spChg chg="add del">
          <ac:chgData name="Reyes Irrazabal, Joel Alejandro" userId="S::joreyesi@estudiantesunap.cl::7f9ef6b5-04bf-48d8-8f8e-8dd3f9d65631" providerId="AD" clId="Web-{5B230583-25C6-4EFF-9D11-C005D658F8B4}" dt="2022-11-16T23:50:43.500" v="66"/>
          <ac:spMkLst>
            <pc:docMk/>
            <pc:sldMk cId="161742017" sldId="266"/>
            <ac:spMk id="188" creationId="{E972DE0D-2E53-4159-ABD3-C601524262C2}"/>
          </ac:spMkLst>
        </pc:spChg>
        <pc:spChg chg="add">
          <ac:chgData name="Reyes Irrazabal, Joel Alejandro" userId="S::joreyesi@estudiantesunap.cl::7f9ef6b5-04bf-48d8-8f8e-8dd3f9d65631" providerId="AD" clId="Web-{5B230583-25C6-4EFF-9D11-C005D658F8B4}" dt="2022-11-16T23:50:43.515" v="67"/>
          <ac:spMkLst>
            <pc:docMk/>
            <pc:sldMk cId="161742017" sldId="266"/>
            <ac:spMk id="190" creationId="{828D1E49-2A21-4A83-A0E0-FB1597B4B2ED}"/>
          </ac:spMkLst>
        </pc:spChg>
        <pc:spChg chg="add">
          <ac:chgData name="Reyes Irrazabal, Joel Alejandro" userId="S::joreyesi@estudiantesunap.cl::7f9ef6b5-04bf-48d8-8f8e-8dd3f9d65631" providerId="AD" clId="Web-{5B230583-25C6-4EFF-9D11-C005D658F8B4}" dt="2022-11-16T23:50:43.515" v="67"/>
          <ac:spMkLst>
            <pc:docMk/>
            <pc:sldMk cId="161742017" sldId="266"/>
            <ac:spMk id="193" creationId="{E972DE0D-2E53-4159-ABD3-C601524262C2}"/>
          </ac:spMkLst>
        </pc:spChg>
        <pc:grpChg chg="add del">
          <ac:chgData name="Reyes Irrazabal, Joel Alejandro" userId="S::joreyesi@estudiantesunap.cl::7f9ef6b5-04bf-48d8-8f8e-8dd3f9d65631" providerId="AD" clId="Web-{5B230583-25C6-4EFF-9D11-C005D658F8B4}" dt="2022-11-16T23:50:43.515" v="67"/>
          <ac:grpSpMkLst>
            <pc:docMk/>
            <pc:sldMk cId="161742017" sldId="266"/>
            <ac:grpSpMk id="96" creationId="{17C4610E-9C18-467B-BF10-BE6A974CC364}"/>
          </ac:grpSpMkLst>
        </pc:grpChg>
        <pc:grpChg chg="add del">
          <ac:chgData name="Reyes Irrazabal, Joel Alejandro" userId="S::joreyesi@estudiantesunap.cl::7f9ef6b5-04bf-48d8-8f8e-8dd3f9d65631" providerId="AD" clId="Web-{5B230583-25C6-4EFF-9D11-C005D658F8B4}" dt="2022-11-16T23:50:43.515" v="67"/>
          <ac:grpSpMkLst>
            <pc:docMk/>
            <pc:sldMk cId="161742017" sldId="266"/>
            <ac:grpSpMk id="117" creationId="{A899734C-500F-4274-9854-8BFA14A1D7EE}"/>
          </ac:grpSpMkLst>
        </pc:grpChg>
        <pc:grpChg chg="add del">
          <ac:chgData name="Reyes Irrazabal, Joel Alejandro" userId="S::joreyesi@estudiantesunap.cl::7f9ef6b5-04bf-48d8-8f8e-8dd3f9d65631" providerId="AD" clId="Web-{5B230583-25C6-4EFF-9D11-C005D658F8B4}" dt="2022-11-16T23:50:43.515" v="67"/>
          <ac:grpSpMkLst>
            <pc:docMk/>
            <pc:sldMk cId="161742017" sldId="266"/>
            <ac:grpSpMk id="124" creationId="{465DDECC-A11E-434E-87B2-8997CD3832FD}"/>
          </ac:grpSpMkLst>
        </pc:grpChg>
        <pc:grpChg chg="add del">
          <ac:chgData name="Reyes Irrazabal, Joel Alejandro" userId="S::joreyesi@estudiantesunap.cl::7f9ef6b5-04bf-48d8-8f8e-8dd3f9d65631" providerId="AD" clId="Web-{5B230583-25C6-4EFF-9D11-C005D658F8B4}" dt="2022-11-16T23:50:32.062" v="62"/>
          <ac:grpSpMkLst>
            <pc:docMk/>
            <pc:sldMk cId="161742017" sldId="266"/>
            <ac:grpSpMk id="154" creationId="{75343792-FB15-4868-8582-6FB07FD06552}"/>
          </ac:grpSpMkLst>
        </pc:grpChg>
        <pc:grpChg chg="add del">
          <ac:chgData name="Reyes Irrazabal, Joel Alejandro" userId="S::joreyesi@estudiantesunap.cl::7f9ef6b5-04bf-48d8-8f8e-8dd3f9d65631" providerId="AD" clId="Web-{5B230583-25C6-4EFF-9D11-C005D658F8B4}" dt="2022-11-16T23:50:32.062" v="62"/>
          <ac:grpSpMkLst>
            <pc:docMk/>
            <pc:sldMk cId="161742017" sldId="266"/>
            <ac:grpSpMk id="177" creationId="{F594A2EF-2FF2-48A2-91C9-02790030750B}"/>
          </ac:grpSpMkLst>
        </pc:grpChg>
        <pc:grpChg chg="add del">
          <ac:chgData name="Reyes Irrazabal, Joel Alejandro" userId="S::joreyesi@estudiantesunap.cl::7f9ef6b5-04bf-48d8-8f8e-8dd3f9d65631" providerId="AD" clId="Web-{5B230583-25C6-4EFF-9D11-C005D658F8B4}" dt="2022-11-16T23:50:39.859" v="64"/>
          <ac:grpSpMkLst>
            <pc:docMk/>
            <pc:sldMk cId="161742017" sldId="266"/>
            <ac:grpSpMk id="183" creationId="{D8E9CF54-0466-4261-9E62-0249E60E1886}"/>
          </ac:grpSpMkLst>
        </pc:grpChg>
        <pc:grpChg chg="add del">
          <ac:chgData name="Reyes Irrazabal, Joel Alejandro" userId="S::joreyesi@estudiantesunap.cl::7f9ef6b5-04bf-48d8-8f8e-8dd3f9d65631" providerId="AD" clId="Web-{5B230583-25C6-4EFF-9D11-C005D658F8B4}" dt="2022-11-16T23:50:43.500" v="66"/>
          <ac:grpSpMkLst>
            <pc:docMk/>
            <pc:sldMk cId="161742017" sldId="266"/>
            <ac:grpSpMk id="186" creationId="{6C272060-BC98-4C91-A58F-4DFEC566CF7F}"/>
          </ac:grpSpMkLst>
        </pc:grpChg>
        <pc:grpChg chg="add">
          <ac:chgData name="Reyes Irrazabal, Joel Alejandro" userId="S::joreyesi@estudiantesunap.cl::7f9ef6b5-04bf-48d8-8f8e-8dd3f9d65631" providerId="AD" clId="Web-{5B230583-25C6-4EFF-9D11-C005D658F8B4}" dt="2022-11-16T23:50:43.515" v="67"/>
          <ac:grpSpMkLst>
            <pc:docMk/>
            <pc:sldMk cId="161742017" sldId="266"/>
            <ac:grpSpMk id="191" creationId="{088B852E-5494-418B-A833-75CF016A9E20}"/>
          </ac:grpSpMkLst>
        </pc:grpChg>
        <pc:picChg chg="mod">
          <ac:chgData name="Reyes Irrazabal, Joel Alejandro" userId="S::joreyesi@estudiantesunap.cl::7f9ef6b5-04bf-48d8-8f8e-8dd3f9d65631" providerId="AD" clId="Web-{5B230583-25C6-4EFF-9D11-C005D658F8B4}" dt="2022-11-16T23:50:43.515" v="67"/>
          <ac:picMkLst>
            <pc:docMk/>
            <pc:sldMk cId="161742017" sldId="266"/>
            <ac:picMk id="3" creationId="{4C638090-A247-65B0-A83A-200452027F34}"/>
          </ac:picMkLst>
        </pc:picChg>
      </pc:sldChg>
    </pc:docChg>
  </pc:docChgLst>
  <pc:docChgLst>
    <pc:chgData name="Reyes Irrazabal, Joel Alejandro" userId="S::joreyesi@estudiantesunap.cl::7f9ef6b5-04bf-48d8-8f8e-8dd3f9d65631" providerId="AD" clId="Web-{428721E3-1BCC-4E10-84BA-2D496BA0AC16}"/>
    <pc:docChg chg="addSld modSld">
      <pc:chgData name="Reyes Irrazabal, Joel Alejandro" userId="S::joreyesi@estudiantesunap.cl::7f9ef6b5-04bf-48d8-8f8e-8dd3f9d65631" providerId="AD" clId="Web-{428721E3-1BCC-4E10-84BA-2D496BA0AC16}" dt="2022-11-19T17:06:37.986" v="49" actId="20577"/>
      <pc:docMkLst>
        <pc:docMk/>
      </pc:docMkLst>
      <pc:sldChg chg="addSp delSp modSp addAnim">
        <pc:chgData name="Reyes Irrazabal, Joel Alejandro" userId="S::joreyesi@estudiantesunap.cl::7f9ef6b5-04bf-48d8-8f8e-8dd3f9d65631" providerId="AD" clId="Web-{428721E3-1BCC-4E10-84BA-2D496BA0AC16}" dt="2022-11-19T17:06:05.517" v="38"/>
        <pc:sldMkLst>
          <pc:docMk/>
          <pc:sldMk cId="1697911502" sldId="270"/>
        </pc:sldMkLst>
        <pc:spChg chg="mod">
          <ac:chgData name="Reyes Irrazabal, Joel Alejandro" userId="S::joreyesi@estudiantesunap.cl::7f9ef6b5-04bf-48d8-8f8e-8dd3f9d65631" providerId="AD" clId="Web-{428721E3-1BCC-4E10-84BA-2D496BA0AC16}" dt="2022-11-19T17:06:05.517" v="38"/>
          <ac:spMkLst>
            <pc:docMk/>
            <pc:sldMk cId="1697911502" sldId="270"/>
            <ac:spMk id="2" creationId="{84E337A7-1C8E-C24A-0AAC-2FE541AA9E16}"/>
          </ac:spMkLst>
        </pc:spChg>
        <pc:spChg chg="del">
          <ac:chgData name="Reyes Irrazabal, Joel Alejandro" userId="S::joreyesi@estudiantesunap.cl::7f9ef6b5-04bf-48d8-8f8e-8dd3f9d65631" providerId="AD" clId="Web-{428721E3-1BCC-4E10-84BA-2D496BA0AC16}" dt="2022-11-19T15:49:37.471" v="22"/>
          <ac:spMkLst>
            <pc:docMk/>
            <pc:sldMk cId="1697911502" sldId="270"/>
            <ac:spMk id="151" creationId="{A3BAF07C-C39E-42EB-BB22-8D46691D9735}"/>
          </ac:spMkLst>
        </pc:spChg>
        <pc:spChg chg="del">
          <ac:chgData name="Reyes Irrazabal, Joel Alejandro" userId="S::joreyesi@estudiantesunap.cl::7f9ef6b5-04bf-48d8-8f8e-8dd3f9d65631" providerId="AD" clId="Web-{428721E3-1BCC-4E10-84BA-2D496BA0AC16}" dt="2022-11-19T15:49:37.471" v="22"/>
          <ac:spMkLst>
            <pc:docMk/>
            <pc:sldMk cId="1697911502" sldId="270"/>
            <ac:spMk id="172" creationId="{A7795DFA-888F-47E2-B44E-DE1D3B3E46A4}"/>
          </ac:spMkLst>
        </pc:spChg>
        <pc:spChg chg="add del">
          <ac:chgData name="Reyes Irrazabal, Joel Alejandro" userId="S::joreyesi@estudiantesunap.cl::7f9ef6b5-04bf-48d8-8f8e-8dd3f9d65631" providerId="AD" clId="Web-{428721E3-1BCC-4E10-84BA-2D496BA0AC16}" dt="2022-11-19T15:50:15.691" v="29"/>
          <ac:spMkLst>
            <pc:docMk/>
            <pc:sldMk cId="1697911502" sldId="270"/>
            <ac:spMk id="203" creationId="{FD8F1113-2E3C-46E3-B54F-B7F421EEFD11}"/>
          </ac:spMkLst>
        </pc:spChg>
        <pc:spChg chg="add del">
          <ac:chgData name="Reyes Irrazabal, Joel Alejandro" userId="S::joreyesi@estudiantesunap.cl::7f9ef6b5-04bf-48d8-8f8e-8dd3f9d65631" providerId="AD" clId="Web-{428721E3-1BCC-4E10-84BA-2D496BA0AC16}" dt="2022-11-19T15:50:15.691" v="29"/>
          <ac:spMkLst>
            <pc:docMk/>
            <pc:sldMk cId="1697911502" sldId="270"/>
            <ac:spMk id="205" creationId="{B54A4D14-513F-4121-92D3-5CCB46896211}"/>
          </ac:spMkLst>
        </pc:spChg>
        <pc:spChg chg="add del">
          <ac:chgData name="Reyes Irrazabal, Joel Alejandro" userId="S::joreyesi@estudiantesunap.cl::7f9ef6b5-04bf-48d8-8f8e-8dd3f9d65631" providerId="AD" clId="Web-{428721E3-1BCC-4E10-84BA-2D496BA0AC16}" dt="2022-11-19T15:50:15.691" v="29"/>
          <ac:spMkLst>
            <pc:docMk/>
            <pc:sldMk cId="1697911502" sldId="270"/>
            <ac:spMk id="207" creationId="{6C3411F1-AD17-499D-AFEF-2F300F6DF0F3}"/>
          </ac:spMkLst>
        </pc:spChg>
        <pc:spChg chg="add del">
          <ac:chgData name="Reyes Irrazabal, Joel Alejandro" userId="S::joreyesi@estudiantesunap.cl::7f9ef6b5-04bf-48d8-8f8e-8dd3f9d65631" providerId="AD" clId="Web-{428721E3-1BCC-4E10-84BA-2D496BA0AC16}" dt="2022-11-19T15:50:15.691" v="29"/>
          <ac:spMkLst>
            <pc:docMk/>
            <pc:sldMk cId="1697911502" sldId="270"/>
            <ac:spMk id="209" creationId="{60BF2CBE-B1E9-4C42-89DC-C35E4E651648}"/>
          </ac:spMkLst>
        </pc:spChg>
        <pc:spChg chg="add del">
          <ac:chgData name="Reyes Irrazabal, Joel Alejandro" userId="S::joreyesi@estudiantesunap.cl::7f9ef6b5-04bf-48d8-8f8e-8dd3f9d65631" providerId="AD" clId="Web-{428721E3-1BCC-4E10-84BA-2D496BA0AC16}" dt="2022-11-19T15:50:15.691" v="29"/>
          <ac:spMkLst>
            <pc:docMk/>
            <pc:sldMk cId="1697911502" sldId="270"/>
            <ac:spMk id="211" creationId="{72C95A87-DCDB-41C4-B774-744B3ECBE8CB}"/>
          </ac:spMkLst>
        </pc:spChg>
        <pc:spChg chg="add del">
          <ac:chgData name="Reyes Irrazabal, Joel Alejandro" userId="S::joreyesi@estudiantesunap.cl::7f9ef6b5-04bf-48d8-8f8e-8dd3f9d65631" providerId="AD" clId="Web-{428721E3-1BCC-4E10-84BA-2D496BA0AC16}" dt="2022-11-19T15:50:15.691" v="29"/>
          <ac:spMkLst>
            <pc:docMk/>
            <pc:sldMk cId="1697911502" sldId="270"/>
            <ac:spMk id="213" creationId="{BCB97515-32FF-43A6-A51C-B140193ABB66}"/>
          </ac:spMkLst>
        </pc:spChg>
        <pc:spChg chg="add del">
          <ac:chgData name="Reyes Irrazabal, Joel Alejandro" userId="S::joreyesi@estudiantesunap.cl::7f9ef6b5-04bf-48d8-8f8e-8dd3f9d65631" providerId="AD" clId="Web-{428721E3-1BCC-4E10-84BA-2D496BA0AC16}" dt="2022-11-19T15:50:15.691" v="29"/>
          <ac:spMkLst>
            <pc:docMk/>
            <pc:sldMk cId="1697911502" sldId="270"/>
            <ac:spMk id="215" creationId="{9C6379D3-7045-4B76-9409-6D23D753D054}"/>
          </ac:spMkLst>
        </pc:spChg>
        <pc:spChg chg="add del">
          <ac:chgData name="Reyes Irrazabal, Joel Alejandro" userId="S::joreyesi@estudiantesunap.cl::7f9ef6b5-04bf-48d8-8f8e-8dd3f9d65631" providerId="AD" clId="Web-{428721E3-1BCC-4E10-84BA-2D496BA0AC16}" dt="2022-11-19T15:50:15.691" v="29"/>
          <ac:spMkLst>
            <pc:docMk/>
            <pc:sldMk cId="1697911502" sldId="270"/>
            <ac:spMk id="217" creationId="{61B1C1DE-4201-4989-BE65-41ADC2472550}"/>
          </ac:spMkLst>
        </pc:spChg>
        <pc:spChg chg="add del">
          <ac:chgData name="Reyes Irrazabal, Joel Alejandro" userId="S::joreyesi@estudiantesunap.cl::7f9ef6b5-04bf-48d8-8f8e-8dd3f9d65631" providerId="AD" clId="Web-{428721E3-1BCC-4E10-84BA-2D496BA0AC16}" dt="2022-11-19T15:50:15.691" v="29"/>
          <ac:spMkLst>
            <pc:docMk/>
            <pc:sldMk cId="1697911502" sldId="270"/>
            <ac:spMk id="219" creationId="{806398CC-D327-4E06-838C-31119BD56F81}"/>
          </ac:spMkLst>
        </pc:spChg>
        <pc:spChg chg="add del">
          <ac:chgData name="Reyes Irrazabal, Joel Alejandro" userId="S::joreyesi@estudiantesunap.cl::7f9ef6b5-04bf-48d8-8f8e-8dd3f9d65631" providerId="AD" clId="Web-{428721E3-1BCC-4E10-84BA-2D496BA0AC16}" dt="2022-11-19T15:50:15.691" v="29"/>
          <ac:spMkLst>
            <pc:docMk/>
            <pc:sldMk cId="1697911502" sldId="270"/>
            <ac:spMk id="221" creationId="{70A741CC-E736-448A-A94E-5C8BB9711DCD}"/>
          </ac:spMkLst>
        </pc:spChg>
        <pc:spChg chg="add del">
          <ac:chgData name="Reyes Irrazabal, Joel Alejandro" userId="S::joreyesi@estudiantesunap.cl::7f9ef6b5-04bf-48d8-8f8e-8dd3f9d65631" providerId="AD" clId="Web-{428721E3-1BCC-4E10-84BA-2D496BA0AC16}" dt="2022-11-19T15:50:15.691" v="29"/>
          <ac:spMkLst>
            <pc:docMk/>
            <pc:sldMk cId="1697911502" sldId="270"/>
            <ac:spMk id="223" creationId="{7C324CDD-B30F-47DD-8627-E2171D5E8399}"/>
          </ac:spMkLst>
        </pc:spChg>
        <pc:spChg chg="add del">
          <ac:chgData name="Reyes Irrazabal, Joel Alejandro" userId="S::joreyesi@estudiantesunap.cl::7f9ef6b5-04bf-48d8-8f8e-8dd3f9d65631" providerId="AD" clId="Web-{428721E3-1BCC-4E10-84BA-2D496BA0AC16}" dt="2022-11-19T15:50:15.691" v="29"/>
          <ac:spMkLst>
            <pc:docMk/>
            <pc:sldMk cId="1697911502" sldId="270"/>
            <ac:spMk id="225" creationId="{79C8D19E-E3D6-45A6-BCA2-5918A37D7ACC}"/>
          </ac:spMkLst>
        </pc:spChg>
        <pc:spChg chg="add del">
          <ac:chgData name="Reyes Irrazabal, Joel Alejandro" userId="S::joreyesi@estudiantesunap.cl::7f9ef6b5-04bf-48d8-8f8e-8dd3f9d65631" providerId="AD" clId="Web-{428721E3-1BCC-4E10-84BA-2D496BA0AC16}" dt="2022-11-19T15:50:15.691" v="29"/>
          <ac:spMkLst>
            <pc:docMk/>
            <pc:sldMk cId="1697911502" sldId="270"/>
            <ac:spMk id="227" creationId="{43280283-E04A-43CA-BFA1-F285486A2F00}"/>
          </ac:spMkLst>
        </pc:spChg>
        <pc:spChg chg="add del">
          <ac:chgData name="Reyes Irrazabal, Joel Alejandro" userId="S::joreyesi@estudiantesunap.cl::7f9ef6b5-04bf-48d8-8f8e-8dd3f9d65631" providerId="AD" clId="Web-{428721E3-1BCC-4E10-84BA-2D496BA0AC16}" dt="2022-11-19T15:50:15.691" v="29"/>
          <ac:spMkLst>
            <pc:docMk/>
            <pc:sldMk cId="1697911502" sldId="270"/>
            <ac:spMk id="229" creationId="{38328CB6-0FC5-4AEA-BC7E-489267CB6F19}"/>
          </ac:spMkLst>
        </pc:spChg>
        <pc:spChg chg="add del">
          <ac:chgData name="Reyes Irrazabal, Joel Alejandro" userId="S::joreyesi@estudiantesunap.cl::7f9ef6b5-04bf-48d8-8f8e-8dd3f9d65631" providerId="AD" clId="Web-{428721E3-1BCC-4E10-84BA-2D496BA0AC16}" dt="2022-11-19T15:50:15.691" v="29"/>
          <ac:spMkLst>
            <pc:docMk/>
            <pc:sldMk cId="1697911502" sldId="270"/>
            <ac:spMk id="231" creationId="{138AF5D2-3A9C-4E8F-B879-36865366A1D5}"/>
          </ac:spMkLst>
        </pc:spChg>
        <pc:spChg chg="add del">
          <ac:chgData name="Reyes Irrazabal, Joel Alejandro" userId="S::joreyesi@estudiantesunap.cl::7f9ef6b5-04bf-48d8-8f8e-8dd3f9d65631" providerId="AD" clId="Web-{428721E3-1BCC-4E10-84BA-2D496BA0AC16}" dt="2022-11-19T15:50:49.973" v="35"/>
          <ac:spMkLst>
            <pc:docMk/>
            <pc:sldMk cId="1697911502" sldId="270"/>
            <ac:spMk id="262" creationId="{FD8F1113-2E3C-46E3-B54F-B7F421EEFD11}"/>
          </ac:spMkLst>
        </pc:spChg>
        <pc:spChg chg="add del">
          <ac:chgData name="Reyes Irrazabal, Joel Alejandro" userId="S::joreyesi@estudiantesunap.cl::7f9ef6b5-04bf-48d8-8f8e-8dd3f9d65631" providerId="AD" clId="Web-{428721E3-1BCC-4E10-84BA-2D496BA0AC16}" dt="2022-11-19T15:50:49.973" v="35"/>
          <ac:spMkLst>
            <pc:docMk/>
            <pc:sldMk cId="1697911502" sldId="270"/>
            <ac:spMk id="285" creationId="{4F37E7FB-7372-47E3-914E-7CF7E94B1C49}"/>
          </ac:spMkLst>
        </pc:spChg>
        <pc:spChg chg="add del">
          <ac:chgData name="Reyes Irrazabal, Joel Alejandro" userId="S::joreyesi@estudiantesunap.cl::7f9ef6b5-04bf-48d8-8f8e-8dd3f9d65631" providerId="AD" clId="Web-{428721E3-1BCC-4E10-84BA-2D496BA0AC16}" dt="2022-11-19T15:50:49.973" v="35"/>
          <ac:spMkLst>
            <pc:docMk/>
            <pc:sldMk cId="1697911502" sldId="270"/>
            <ac:spMk id="287" creationId="{16E168E2-3256-43A5-9298-9E5A6AE8F736}"/>
          </ac:spMkLst>
        </pc:spChg>
        <pc:spChg chg="add del">
          <ac:chgData name="Reyes Irrazabal, Joel Alejandro" userId="S::joreyesi@estudiantesunap.cl::7f9ef6b5-04bf-48d8-8f8e-8dd3f9d65631" providerId="AD" clId="Web-{428721E3-1BCC-4E10-84BA-2D496BA0AC16}" dt="2022-11-19T17:06:05.517" v="38"/>
          <ac:spMkLst>
            <pc:docMk/>
            <pc:sldMk cId="1697911502" sldId="270"/>
            <ac:spMk id="318" creationId="{FD8F1113-2E3C-46E3-B54F-B7F421EEFD11}"/>
          </ac:spMkLst>
        </pc:spChg>
        <pc:spChg chg="add del">
          <ac:chgData name="Reyes Irrazabal, Joel Alejandro" userId="S::joreyesi@estudiantesunap.cl::7f9ef6b5-04bf-48d8-8f8e-8dd3f9d65631" providerId="AD" clId="Web-{428721E3-1BCC-4E10-84BA-2D496BA0AC16}" dt="2022-11-19T17:06:05.517" v="38"/>
          <ac:spMkLst>
            <pc:docMk/>
            <pc:sldMk cId="1697911502" sldId="270"/>
            <ac:spMk id="320" creationId="{B54A4D14-513F-4121-92D3-5CCB46896211}"/>
          </ac:spMkLst>
        </pc:spChg>
        <pc:spChg chg="add del">
          <ac:chgData name="Reyes Irrazabal, Joel Alejandro" userId="S::joreyesi@estudiantesunap.cl::7f9ef6b5-04bf-48d8-8f8e-8dd3f9d65631" providerId="AD" clId="Web-{428721E3-1BCC-4E10-84BA-2D496BA0AC16}" dt="2022-11-19T17:06:05.517" v="38"/>
          <ac:spMkLst>
            <pc:docMk/>
            <pc:sldMk cId="1697911502" sldId="270"/>
            <ac:spMk id="322" creationId="{6C3411F1-AD17-499D-AFEF-2F300F6DF0F3}"/>
          </ac:spMkLst>
        </pc:spChg>
        <pc:spChg chg="add del">
          <ac:chgData name="Reyes Irrazabal, Joel Alejandro" userId="S::joreyesi@estudiantesunap.cl::7f9ef6b5-04bf-48d8-8f8e-8dd3f9d65631" providerId="AD" clId="Web-{428721E3-1BCC-4E10-84BA-2D496BA0AC16}" dt="2022-11-19T17:06:05.517" v="38"/>
          <ac:spMkLst>
            <pc:docMk/>
            <pc:sldMk cId="1697911502" sldId="270"/>
            <ac:spMk id="324" creationId="{60BF2CBE-B1E9-4C42-89DC-C35E4E651648}"/>
          </ac:spMkLst>
        </pc:spChg>
        <pc:spChg chg="add del">
          <ac:chgData name="Reyes Irrazabal, Joel Alejandro" userId="S::joreyesi@estudiantesunap.cl::7f9ef6b5-04bf-48d8-8f8e-8dd3f9d65631" providerId="AD" clId="Web-{428721E3-1BCC-4E10-84BA-2D496BA0AC16}" dt="2022-11-19T17:06:05.517" v="38"/>
          <ac:spMkLst>
            <pc:docMk/>
            <pc:sldMk cId="1697911502" sldId="270"/>
            <ac:spMk id="326" creationId="{72C95A87-DCDB-41C4-B774-744B3ECBE8CB}"/>
          </ac:spMkLst>
        </pc:spChg>
        <pc:spChg chg="add del">
          <ac:chgData name="Reyes Irrazabal, Joel Alejandro" userId="S::joreyesi@estudiantesunap.cl::7f9ef6b5-04bf-48d8-8f8e-8dd3f9d65631" providerId="AD" clId="Web-{428721E3-1BCC-4E10-84BA-2D496BA0AC16}" dt="2022-11-19T17:06:05.517" v="38"/>
          <ac:spMkLst>
            <pc:docMk/>
            <pc:sldMk cId="1697911502" sldId="270"/>
            <ac:spMk id="328" creationId="{BCB97515-32FF-43A6-A51C-B140193ABB66}"/>
          </ac:spMkLst>
        </pc:spChg>
        <pc:spChg chg="add del">
          <ac:chgData name="Reyes Irrazabal, Joel Alejandro" userId="S::joreyesi@estudiantesunap.cl::7f9ef6b5-04bf-48d8-8f8e-8dd3f9d65631" providerId="AD" clId="Web-{428721E3-1BCC-4E10-84BA-2D496BA0AC16}" dt="2022-11-19T17:06:05.517" v="38"/>
          <ac:spMkLst>
            <pc:docMk/>
            <pc:sldMk cId="1697911502" sldId="270"/>
            <ac:spMk id="330" creationId="{9C6379D3-7045-4B76-9409-6D23D753D054}"/>
          </ac:spMkLst>
        </pc:spChg>
        <pc:spChg chg="add del">
          <ac:chgData name="Reyes Irrazabal, Joel Alejandro" userId="S::joreyesi@estudiantesunap.cl::7f9ef6b5-04bf-48d8-8f8e-8dd3f9d65631" providerId="AD" clId="Web-{428721E3-1BCC-4E10-84BA-2D496BA0AC16}" dt="2022-11-19T17:06:05.517" v="38"/>
          <ac:spMkLst>
            <pc:docMk/>
            <pc:sldMk cId="1697911502" sldId="270"/>
            <ac:spMk id="332" creationId="{61B1C1DE-4201-4989-BE65-41ADC2472550}"/>
          </ac:spMkLst>
        </pc:spChg>
        <pc:spChg chg="add del">
          <ac:chgData name="Reyes Irrazabal, Joel Alejandro" userId="S::joreyesi@estudiantesunap.cl::7f9ef6b5-04bf-48d8-8f8e-8dd3f9d65631" providerId="AD" clId="Web-{428721E3-1BCC-4E10-84BA-2D496BA0AC16}" dt="2022-11-19T17:06:05.517" v="38"/>
          <ac:spMkLst>
            <pc:docMk/>
            <pc:sldMk cId="1697911502" sldId="270"/>
            <ac:spMk id="334" creationId="{806398CC-D327-4E06-838C-31119BD56F81}"/>
          </ac:spMkLst>
        </pc:spChg>
        <pc:spChg chg="add del">
          <ac:chgData name="Reyes Irrazabal, Joel Alejandro" userId="S::joreyesi@estudiantesunap.cl::7f9ef6b5-04bf-48d8-8f8e-8dd3f9d65631" providerId="AD" clId="Web-{428721E3-1BCC-4E10-84BA-2D496BA0AC16}" dt="2022-11-19T17:06:05.517" v="38"/>
          <ac:spMkLst>
            <pc:docMk/>
            <pc:sldMk cId="1697911502" sldId="270"/>
            <ac:spMk id="336" creationId="{70A741CC-E736-448A-A94E-5C8BB9711DCD}"/>
          </ac:spMkLst>
        </pc:spChg>
        <pc:spChg chg="add del">
          <ac:chgData name="Reyes Irrazabal, Joel Alejandro" userId="S::joreyesi@estudiantesunap.cl::7f9ef6b5-04bf-48d8-8f8e-8dd3f9d65631" providerId="AD" clId="Web-{428721E3-1BCC-4E10-84BA-2D496BA0AC16}" dt="2022-11-19T17:06:05.517" v="38"/>
          <ac:spMkLst>
            <pc:docMk/>
            <pc:sldMk cId="1697911502" sldId="270"/>
            <ac:spMk id="338" creationId="{7C324CDD-B30F-47DD-8627-E2171D5E8399}"/>
          </ac:spMkLst>
        </pc:spChg>
        <pc:spChg chg="add del">
          <ac:chgData name="Reyes Irrazabal, Joel Alejandro" userId="S::joreyesi@estudiantesunap.cl::7f9ef6b5-04bf-48d8-8f8e-8dd3f9d65631" providerId="AD" clId="Web-{428721E3-1BCC-4E10-84BA-2D496BA0AC16}" dt="2022-11-19T17:06:05.517" v="38"/>
          <ac:spMkLst>
            <pc:docMk/>
            <pc:sldMk cId="1697911502" sldId="270"/>
            <ac:spMk id="340" creationId="{79C8D19E-E3D6-45A6-BCA2-5918A37D7ACC}"/>
          </ac:spMkLst>
        </pc:spChg>
        <pc:spChg chg="add del">
          <ac:chgData name="Reyes Irrazabal, Joel Alejandro" userId="S::joreyesi@estudiantesunap.cl::7f9ef6b5-04bf-48d8-8f8e-8dd3f9d65631" providerId="AD" clId="Web-{428721E3-1BCC-4E10-84BA-2D496BA0AC16}" dt="2022-11-19T17:06:05.517" v="38"/>
          <ac:spMkLst>
            <pc:docMk/>
            <pc:sldMk cId="1697911502" sldId="270"/>
            <ac:spMk id="342" creationId="{43280283-E04A-43CA-BFA1-F285486A2F00}"/>
          </ac:spMkLst>
        </pc:spChg>
        <pc:spChg chg="add del">
          <ac:chgData name="Reyes Irrazabal, Joel Alejandro" userId="S::joreyesi@estudiantesunap.cl::7f9ef6b5-04bf-48d8-8f8e-8dd3f9d65631" providerId="AD" clId="Web-{428721E3-1BCC-4E10-84BA-2D496BA0AC16}" dt="2022-11-19T17:06:05.517" v="38"/>
          <ac:spMkLst>
            <pc:docMk/>
            <pc:sldMk cId="1697911502" sldId="270"/>
            <ac:spMk id="344" creationId="{38328CB6-0FC5-4AEA-BC7E-489267CB6F19}"/>
          </ac:spMkLst>
        </pc:spChg>
        <pc:spChg chg="add del">
          <ac:chgData name="Reyes Irrazabal, Joel Alejandro" userId="S::joreyesi@estudiantesunap.cl::7f9ef6b5-04bf-48d8-8f8e-8dd3f9d65631" providerId="AD" clId="Web-{428721E3-1BCC-4E10-84BA-2D496BA0AC16}" dt="2022-11-19T17:06:05.517" v="38"/>
          <ac:spMkLst>
            <pc:docMk/>
            <pc:sldMk cId="1697911502" sldId="270"/>
            <ac:spMk id="346" creationId="{138AF5D2-3A9C-4E8F-B879-36865366A1D5}"/>
          </ac:spMkLst>
        </pc:spChg>
        <pc:spChg chg="add">
          <ac:chgData name="Reyes Irrazabal, Joel Alejandro" userId="S::joreyesi@estudiantesunap.cl::7f9ef6b5-04bf-48d8-8f8e-8dd3f9d65631" providerId="AD" clId="Web-{428721E3-1BCC-4E10-84BA-2D496BA0AC16}" dt="2022-11-19T17:06:05.517" v="38"/>
          <ac:spMkLst>
            <pc:docMk/>
            <pc:sldMk cId="1697911502" sldId="270"/>
            <ac:spMk id="377" creationId="{A3BAF07C-C39E-42EB-BB22-8D46691D9735}"/>
          </ac:spMkLst>
        </pc:spChg>
        <pc:grpChg chg="del">
          <ac:chgData name="Reyes Irrazabal, Joel Alejandro" userId="S::joreyesi@estudiantesunap.cl::7f9ef6b5-04bf-48d8-8f8e-8dd3f9d65631" providerId="AD" clId="Web-{428721E3-1BCC-4E10-84BA-2D496BA0AC16}" dt="2022-11-19T15:49:37.471" v="22"/>
          <ac:grpSpMkLst>
            <pc:docMk/>
            <pc:sldMk cId="1697911502" sldId="270"/>
            <ac:grpSpMk id="147" creationId="{17C4610E-9C18-467B-BF10-BE6A974CC364}"/>
          </ac:grpSpMkLst>
        </pc:grpChg>
        <pc:grpChg chg="del">
          <ac:chgData name="Reyes Irrazabal, Joel Alejandro" userId="S::joreyesi@estudiantesunap.cl::7f9ef6b5-04bf-48d8-8f8e-8dd3f9d65631" providerId="AD" clId="Web-{428721E3-1BCC-4E10-84BA-2D496BA0AC16}" dt="2022-11-19T15:49:37.471" v="22"/>
          <ac:grpSpMkLst>
            <pc:docMk/>
            <pc:sldMk cId="1697911502" sldId="270"/>
            <ac:grpSpMk id="149" creationId="{A899734C-500F-4274-9854-8BFA14A1D7EE}"/>
          </ac:grpSpMkLst>
        </pc:grpChg>
        <pc:grpChg chg="del">
          <ac:chgData name="Reyes Irrazabal, Joel Alejandro" userId="S::joreyesi@estudiantesunap.cl::7f9ef6b5-04bf-48d8-8f8e-8dd3f9d65631" providerId="AD" clId="Web-{428721E3-1BCC-4E10-84BA-2D496BA0AC16}" dt="2022-11-19T15:49:37.471" v="22"/>
          <ac:grpSpMkLst>
            <pc:docMk/>
            <pc:sldMk cId="1697911502" sldId="270"/>
            <ac:grpSpMk id="152" creationId="{D8E9CF54-0466-4261-9E62-0249E60E1886}"/>
          </ac:grpSpMkLst>
        </pc:grpChg>
        <pc:grpChg chg="add del">
          <ac:chgData name="Reyes Irrazabal, Joel Alejandro" userId="S::joreyesi@estudiantesunap.cl::7f9ef6b5-04bf-48d8-8f8e-8dd3f9d65631" providerId="AD" clId="Web-{428721E3-1BCC-4E10-84BA-2D496BA0AC16}" dt="2022-11-19T15:50:15.691" v="29"/>
          <ac:grpSpMkLst>
            <pc:docMk/>
            <pc:sldMk cId="1697911502" sldId="270"/>
            <ac:grpSpMk id="177" creationId="{2DAE3342-9DFC-49D4-B09C-25E310769317}"/>
          </ac:grpSpMkLst>
        </pc:grpChg>
        <pc:grpChg chg="add del">
          <ac:chgData name="Reyes Irrazabal, Joel Alejandro" userId="S::joreyesi@estudiantesunap.cl::7f9ef6b5-04bf-48d8-8f8e-8dd3f9d65631" providerId="AD" clId="Web-{428721E3-1BCC-4E10-84BA-2D496BA0AC16}" dt="2022-11-19T15:50:15.691" v="29"/>
          <ac:grpSpMkLst>
            <pc:docMk/>
            <pc:sldMk cId="1697911502" sldId="270"/>
            <ac:grpSpMk id="198" creationId="{B54F73D8-62C2-4127-9D19-01219BBB9942}"/>
          </ac:grpSpMkLst>
        </pc:grpChg>
        <pc:grpChg chg="add del">
          <ac:chgData name="Reyes Irrazabal, Joel Alejandro" userId="S::joreyesi@estudiantesunap.cl::7f9ef6b5-04bf-48d8-8f8e-8dd3f9d65631" providerId="AD" clId="Web-{428721E3-1BCC-4E10-84BA-2D496BA0AC16}" dt="2022-11-19T15:50:49.973" v="35"/>
          <ac:grpSpMkLst>
            <pc:docMk/>
            <pc:sldMk cId="1697911502" sldId="270"/>
            <ac:grpSpMk id="236" creationId="{2DAE3342-9DFC-49D4-B09C-25E310769317}"/>
          </ac:grpSpMkLst>
        </pc:grpChg>
        <pc:grpChg chg="add del">
          <ac:chgData name="Reyes Irrazabal, Joel Alejandro" userId="S::joreyesi@estudiantesunap.cl::7f9ef6b5-04bf-48d8-8f8e-8dd3f9d65631" providerId="AD" clId="Web-{428721E3-1BCC-4E10-84BA-2D496BA0AC16}" dt="2022-11-19T15:50:49.973" v="35"/>
          <ac:grpSpMkLst>
            <pc:docMk/>
            <pc:sldMk cId="1697911502" sldId="270"/>
            <ac:grpSpMk id="257" creationId="{B54F73D8-62C2-4127-9D19-01219BBB9942}"/>
          </ac:grpSpMkLst>
        </pc:grpChg>
        <pc:grpChg chg="add del">
          <ac:chgData name="Reyes Irrazabal, Joel Alejandro" userId="S::joreyesi@estudiantesunap.cl::7f9ef6b5-04bf-48d8-8f8e-8dd3f9d65631" providerId="AD" clId="Web-{428721E3-1BCC-4E10-84BA-2D496BA0AC16}" dt="2022-11-19T15:50:49.973" v="35"/>
          <ac:grpSpMkLst>
            <pc:docMk/>
            <pc:sldMk cId="1697911502" sldId="270"/>
            <ac:grpSpMk id="264" creationId="{465DDECC-A11E-434E-87B2-8997CD3832FD}"/>
          </ac:grpSpMkLst>
        </pc:grpChg>
        <pc:grpChg chg="add del">
          <ac:chgData name="Reyes Irrazabal, Joel Alejandro" userId="S::joreyesi@estudiantesunap.cl::7f9ef6b5-04bf-48d8-8f8e-8dd3f9d65631" providerId="AD" clId="Web-{428721E3-1BCC-4E10-84BA-2D496BA0AC16}" dt="2022-11-19T17:06:05.517" v="38"/>
          <ac:grpSpMkLst>
            <pc:docMk/>
            <pc:sldMk cId="1697911502" sldId="270"/>
            <ac:grpSpMk id="292" creationId="{2DAE3342-9DFC-49D4-B09C-25E310769317}"/>
          </ac:grpSpMkLst>
        </pc:grpChg>
        <pc:grpChg chg="add del">
          <ac:chgData name="Reyes Irrazabal, Joel Alejandro" userId="S::joreyesi@estudiantesunap.cl::7f9ef6b5-04bf-48d8-8f8e-8dd3f9d65631" providerId="AD" clId="Web-{428721E3-1BCC-4E10-84BA-2D496BA0AC16}" dt="2022-11-19T17:06:05.517" v="38"/>
          <ac:grpSpMkLst>
            <pc:docMk/>
            <pc:sldMk cId="1697911502" sldId="270"/>
            <ac:grpSpMk id="313" creationId="{B54F73D8-62C2-4127-9D19-01219BBB9942}"/>
          </ac:grpSpMkLst>
        </pc:grpChg>
        <pc:grpChg chg="add">
          <ac:chgData name="Reyes Irrazabal, Joel Alejandro" userId="S::joreyesi@estudiantesunap.cl::7f9ef6b5-04bf-48d8-8f8e-8dd3f9d65631" providerId="AD" clId="Web-{428721E3-1BCC-4E10-84BA-2D496BA0AC16}" dt="2022-11-19T17:06:05.517" v="38"/>
          <ac:grpSpMkLst>
            <pc:docMk/>
            <pc:sldMk cId="1697911502" sldId="270"/>
            <ac:grpSpMk id="351" creationId="{2DAE3342-9DFC-49D4-B09C-25E310769317}"/>
          </ac:grpSpMkLst>
        </pc:grpChg>
        <pc:grpChg chg="add">
          <ac:chgData name="Reyes Irrazabal, Joel Alejandro" userId="S::joreyesi@estudiantesunap.cl::7f9ef6b5-04bf-48d8-8f8e-8dd3f9d65631" providerId="AD" clId="Web-{428721E3-1BCC-4E10-84BA-2D496BA0AC16}" dt="2022-11-19T17:06:05.517" v="38"/>
          <ac:grpSpMkLst>
            <pc:docMk/>
            <pc:sldMk cId="1697911502" sldId="270"/>
            <ac:grpSpMk id="372" creationId="{B54F73D8-62C2-4127-9D19-01219BBB9942}"/>
          </ac:grpSpMkLst>
        </pc:grpChg>
        <pc:grpChg chg="add">
          <ac:chgData name="Reyes Irrazabal, Joel Alejandro" userId="S::joreyesi@estudiantesunap.cl::7f9ef6b5-04bf-48d8-8f8e-8dd3f9d65631" providerId="AD" clId="Web-{428721E3-1BCC-4E10-84BA-2D496BA0AC16}" dt="2022-11-19T17:06:05.517" v="38"/>
          <ac:grpSpMkLst>
            <pc:docMk/>
            <pc:sldMk cId="1697911502" sldId="270"/>
            <ac:grpSpMk id="379" creationId="{D8E9CF54-0466-4261-9E62-0249E60E1886}"/>
          </ac:grpSpMkLst>
        </pc:grpChg>
        <pc:picChg chg="add mod">
          <ac:chgData name="Reyes Irrazabal, Joel Alejandro" userId="S::joreyesi@estudiantesunap.cl::7f9ef6b5-04bf-48d8-8f8e-8dd3f9d65631" providerId="AD" clId="Web-{428721E3-1BCC-4E10-84BA-2D496BA0AC16}" dt="2022-11-19T17:06:05.517" v="38"/>
          <ac:picMkLst>
            <pc:docMk/>
            <pc:sldMk cId="1697911502" sldId="270"/>
            <ac:picMk id="3" creationId="{4E503073-2005-5766-5E8E-CE74C93E9985}"/>
          </ac:picMkLst>
        </pc:picChg>
        <pc:picChg chg="del">
          <ac:chgData name="Reyes Irrazabal, Joel Alejandro" userId="S::joreyesi@estudiantesunap.cl::7f9ef6b5-04bf-48d8-8f8e-8dd3f9d65631" providerId="AD" clId="Web-{428721E3-1BCC-4E10-84BA-2D496BA0AC16}" dt="2022-11-19T15:49:28.408" v="20"/>
          <ac:picMkLst>
            <pc:docMk/>
            <pc:sldMk cId="1697911502" sldId="270"/>
            <ac:picMk id="6" creationId="{F42600C8-A014-9660-EB1A-6BDFE2C6DC96}"/>
          </ac:picMkLst>
        </pc:picChg>
      </pc:sldChg>
      <pc:sldChg chg="addSp delSp modSp new mod setBg">
        <pc:chgData name="Reyes Irrazabal, Joel Alejandro" userId="S::joreyesi@estudiantesunap.cl::7f9ef6b5-04bf-48d8-8f8e-8dd3f9d65631" providerId="AD" clId="Web-{428721E3-1BCC-4E10-84BA-2D496BA0AC16}" dt="2022-11-19T17:06:37.986" v="49" actId="20577"/>
        <pc:sldMkLst>
          <pc:docMk/>
          <pc:sldMk cId="3328411828" sldId="271"/>
        </pc:sldMkLst>
        <pc:spChg chg="mod ord">
          <ac:chgData name="Reyes Irrazabal, Joel Alejandro" userId="S::joreyesi@estudiantesunap.cl::7f9ef6b5-04bf-48d8-8f8e-8dd3f9d65631" providerId="AD" clId="Web-{428721E3-1BCC-4E10-84BA-2D496BA0AC16}" dt="2022-11-19T17:06:37.986" v="49" actId="20577"/>
          <ac:spMkLst>
            <pc:docMk/>
            <pc:sldMk cId="3328411828" sldId="271"/>
            <ac:spMk id="2" creationId="{525EE06B-A86F-1F6B-5E25-066092385A61}"/>
          </ac:spMkLst>
        </pc:spChg>
        <pc:spChg chg="del">
          <ac:chgData name="Reyes Irrazabal, Joel Alejandro" userId="S::joreyesi@estudiantesunap.cl::7f9ef6b5-04bf-48d8-8f8e-8dd3f9d65631" providerId="AD" clId="Web-{428721E3-1BCC-4E10-84BA-2D496BA0AC16}" dt="2022-11-19T15:46:28.616" v="11"/>
          <ac:spMkLst>
            <pc:docMk/>
            <pc:sldMk cId="3328411828" sldId="271"/>
            <ac:spMk id="3" creationId="{3FDF632A-526B-83E2-BE15-7CFEF8DB4095}"/>
          </ac:spMkLst>
        </pc:spChg>
        <pc:spChg chg="add del">
          <ac:chgData name="Reyes Irrazabal, Joel Alejandro" userId="S::joreyesi@estudiantesunap.cl::7f9ef6b5-04bf-48d8-8f8e-8dd3f9d65631" providerId="AD" clId="Web-{428721E3-1BCC-4E10-84BA-2D496BA0AC16}" dt="2022-11-19T15:47:30.790" v="14"/>
          <ac:spMkLst>
            <pc:docMk/>
            <pc:sldMk cId="3328411828" sldId="271"/>
            <ac:spMk id="35" creationId="{FD8F1113-2E3C-46E3-B54F-B7F421EEFD11}"/>
          </ac:spMkLst>
        </pc:spChg>
        <pc:spChg chg="add del">
          <ac:chgData name="Reyes Irrazabal, Joel Alejandro" userId="S::joreyesi@estudiantesunap.cl::7f9ef6b5-04bf-48d8-8f8e-8dd3f9d65631" providerId="AD" clId="Web-{428721E3-1BCC-4E10-84BA-2D496BA0AC16}" dt="2022-11-19T15:47:30.790" v="14"/>
          <ac:spMkLst>
            <pc:docMk/>
            <pc:sldMk cId="3328411828" sldId="271"/>
            <ac:spMk id="37" creationId="{B54A4D14-513F-4121-92D3-5CCB46896211}"/>
          </ac:spMkLst>
        </pc:spChg>
        <pc:spChg chg="add del">
          <ac:chgData name="Reyes Irrazabal, Joel Alejandro" userId="S::joreyesi@estudiantesunap.cl::7f9ef6b5-04bf-48d8-8f8e-8dd3f9d65631" providerId="AD" clId="Web-{428721E3-1BCC-4E10-84BA-2D496BA0AC16}" dt="2022-11-19T15:47:30.790" v="14"/>
          <ac:spMkLst>
            <pc:docMk/>
            <pc:sldMk cId="3328411828" sldId="271"/>
            <ac:spMk id="39" creationId="{6C3411F1-AD17-499D-AFEF-2F300F6DF0F3}"/>
          </ac:spMkLst>
        </pc:spChg>
        <pc:spChg chg="add del">
          <ac:chgData name="Reyes Irrazabal, Joel Alejandro" userId="S::joreyesi@estudiantesunap.cl::7f9ef6b5-04bf-48d8-8f8e-8dd3f9d65631" providerId="AD" clId="Web-{428721E3-1BCC-4E10-84BA-2D496BA0AC16}" dt="2022-11-19T15:47:30.790" v="14"/>
          <ac:spMkLst>
            <pc:docMk/>
            <pc:sldMk cId="3328411828" sldId="271"/>
            <ac:spMk id="41" creationId="{60BF2CBE-B1E9-4C42-89DC-C35E4E651648}"/>
          </ac:spMkLst>
        </pc:spChg>
        <pc:spChg chg="add del">
          <ac:chgData name="Reyes Irrazabal, Joel Alejandro" userId="S::joreyesi@estudiantesunap.cl::7f9ef6b5-04bf-48d8-8f8e-8dd3f9d65631" providerId="AD" clId="Web-{428721E3-1BCC-4E10-84BA-2D496BA0AC16}" dt="2022-11-19T15:47:30.790" v="14"/>
          <ac:spMkLst>
            <pc:docMk/>
            <pc:sldMk cId="3328411828" sldId="271"/>
            <ac:spMk id="43" creationId="{72C95A87-DCDB-41C4-B774-744B3ECBE8CB}"/>
          </ac:spMkLst>
        </pc:spChg>
        <pc:spChg chg="add del">
          <ac:chgData name="Reyes Irrazabal, Joel Alejandro" userId="S::joreyesi@estudiantesunap.cl::7f9ef6b5-04bf-48d8-8f8e-8dd3f9d65631" providerId="AD" clId="Web-{428721E3-1BCC-4E10-84BA-2D496BA0AC16}" dt="2022-11-19T15:47:30.790" v="14"/>
          <ac:spMkLst>
            <pc:docMk/>
            <pc:sldMk cId="3328411828" sldId="271"/>
            <ac:spMk id="45" creationId="{BCB97515-32FF-43A6-A51C-B140193ABB66}"/>
          </ac:spMkLst>
        </pc:spChg>
        <pc:spChg chg="add del">
          <ac:chgData name="Reyes Irrazabal, Joel Alejandro" userId="S::joreyesi@estudiantesunap.cl::7f9ef6b5-04bf-48d8-8f8e-8dd3f9d65631" providerId="AD" clId="Web-{428721E3-1BCC-4E10-84BA-2D496BA0AC16}" dt="2022-11-19T15:47:30.790" v="14"/>
          <ac:spMkLst>
            <pc:docMk/>
            <pc:sldMk cId="3328411828" sldId="271"/>
            <ac:spMk id="47" creationId="{9C6379D3-7045-4B76-9409-6D23D753D054}"/>
          </ac:spMkLst>
        </pc:spChg>
        <pc:spChg chg="add del">
          <ac:chgData name="Reyes Irrazabal, Joel Alejandro" userId="S::joreyesi@estudiantesunap.cl::7f9ef6b5-04bf-48d8-8f8e-8dd3f9d65631" providerId="AD" clId="Web-{428721E3-1BCC-4E10-84BA-2D496BA0AC16}" dt="2022-11-19T15:47:30.790" v="14"/>
          <ac:spMkLst>
            <pc:docMk/>
            <pc:sldMk cId="3328411828" sldId="271"/>
            <ac:spMk id="49" creationId="{61B1C1DE-4201-4989-BE65-41ADC2472550}"/>
          </ac:spMkLst>
        </pc:spChg>
        <pc:spChg chg="add del">
          <ac:chgData name="Reyes Irrazabal, Joel Alejandro" userId="S::joreyesi@estudiantesunap.cl::7f9ef6b5-04bf-48d8-8f8e-8dd3f9d65631" providerId="AD" clId="Web-{428721E3-1BCC-4E10-84BA-2D496BA0AC16}" dt="2022-11-19T15:47:30.790" v="14"/>
          <ac:spMkLst>
            <pc:docMk/>
            <pc:sldMk cId="3328411828" sldId="271"/>
            <ac:spMk id="51" creationId="{806398CC-D327-4E06-838C-31119BD56F81}"/>
          </ac:spMkLst>
        </pc:spChg>
        <pc:spChg chg="add del">
          <ac:chgData name="Reyes Irrazabal, Joel Alejandro" userId="S::joreyesi@estudiantesunap.cl::7f9ef6b5-04bf-48d8-8f8e-8dd3f9d65631" providerId="AD" clId="Web-{428721E3-1BCC-4E10-84BA-2D496BA0AC16}" dt="2022-11-19T15:47:30.790" v="14"/>
          <ac:spMkLst>
            <pc:docMk/>
            <pc:sldMk cId="3328411828" sldId="271"/>
            <ac:spMk id="53" creationId="{70A741CC-E736-448A-A94E-5C8BB9711DCD}"/>
          </ac:spMkLst>
        </pc:spChg>
        <pc:spChg chg="add del">
          <ac:chgData name="Reyes Irrazabal, Joel Alejandro" userId="S::joreyesi@estudiantesunap.cl::7f9ef6b5-04bf-48d8-8f8e-8dd3f9d65631" providerId="AD" clId="Web-{428721E3-1BCC-4E10-84BA-2D496BA0AC16}" dt="2022-11-19T15:47:30.790" v="14"/>
          <ac:spMkLst>
            <pc:docMk/>
            <pc:sldMk cId="3328411828" sldId="271"/>
            <ac:spMk id="55" creationId="{7C324CDD-B30F-47DD-8627-E2171D5E8399}"/>
          </ac:spMkLst>
        </pc:spChg>
        <pc:spChg chg="add del">
          <ac:chgData name="Reyes Irrazabal, Joel Alejandro" userId="S::joreyesi@estudiantesunap.cl::7f9ef6b5-04bf-48d8-8f8e-8dd3f9d65631" providerId="AD" clId="Web-{428721E3-1BCC-4E10-84BA-2D496BA0AC16}" dt="2022-11-19T15:47:30.790" v="14"/>
          <ac:spMkLst>
            <pc:docMk/>
            <pc:sldMk cId="3328411828" sldId="271"/>
            <ac:spMk id="57" creationId="{79C8D19E-E3D6-45A6-BCA2-5918A37D7ACC}"/>
          </ac:spMkLst>
        </pc:spChg>
        <pc:spChg chg="add del">
          <ac:chgData name="Reyes Irrazabal, Joel Alejandro" userId="S::joreyesi@estudiantesunap.cl::7f9ef6b5-04bf-48d8-8f8e-8dd3f9d65631" providerId="AD" clId="Web-{428721E3-1BCC-4E10-84BA-2D496BA0AC16}" dt="2022-11-19T15:47:30.790" v="14"/>
          <ac:spMkLst>
            <pc:docMk/>
            <pc:sldMk cId="3328411828" sldId="271"/>
            <ac:spMk id="59" creationId="{43280283-E04A-43CA-BFA1-F285486A2F00}"/>
          </ac:spMkLst>
        </pc:spChg>
        <pc:spChg chg="add del">
          <ac:chgData name="Reyes Irrazabal, Joel Alejandro" userId="S::joreyesi@estudiantesunap.cl::7f9ef6b5-04bf-48d8-8f8e-8dd3f9d65631" providerId="AD" clId="Web-{428721E3-1BCC-4E10-84BA-2D496BA0AC16}" dt="2022-11-19T15:47:30.790" v="14"/>
          <ac:spMkLst>
            <pc:docMk/>
            <pc:sldMk cId="3328411828" sldId="271"/>
            <ac:spMk id="61" creationId="{38328CB6-0FC5-4AEA-BC7E-489267CB6F19}"/>
          </ac:spMkLst>
        </pc:spChg>
        <pc:spChg chg="add del">
          <ac:chgData name="Reyes Irrazabal, Joel Alejandro" userId="S::joreyesi@estudiantesunap.cl::7f9ef6b5-04bf-48d8-8f8e-8dd3f9d65631" providerId="AD" clId="Web-{428721E3-1BCC-4E10-84BA-2D496BA0AC16}" dt="2022-11-19T15:47:30.790" v="14"/>
          <ac:spMkLst>
            <pc:docMk/>
            <pc:sldMk cId="3328411828" sldId="271"/>
            <ac:spMk id="63" creationId="{138AF5D2-3A9C-4E8F-B879-36865366A1D5}"/>
          </ac:spMkLst>
        </pc:spChg>
        <pc:spChg chg="add del">
          <ac:chgData name="Reyes Irrazabal, Joel Alejandro" userId="S::joreyesi@estudiantesunap.cl::7f9ef6b5-04bf-48d8-8f8e-8dd3f9d65631" providerId="AD" clId="Web-{428721E3-1BCC-4E10-84BA-2D496BA0AC16}" dt="2022-11-19T15:48:13.041" v="16"/>
          <ac:spMkLst>
            <pc:docMk/>
            <pc:sldMk cId="3328411828" sldId="271"/>
            <ac:spMk id="67" creationId="{14836A48-4CAC-4A40-97EB-8ACA9B26A98A}"/>
          </ac:spMkLst>
        </pc:spChg>
        <pc:spChg chg="add del">
          <ac:chgData name="Reyes Irrazabal, Joel Alejandro" userId="S::joreyesi@estudiantesunap.cl::7f9ef6b5-04bf-48d8-8f8e-8dd3f9d65631" providerId="AD" clId="Web-{428721E3-1BCC-4E10-84BA-2D496BA0AC16}" dt="2022-11-19T15:48:27.401" v="18"/>
          <ac:spMkLst>
            <pc:docMk/>
            <pc:sldMk cId="3328411828" sldId="271"/>
            <ac:spMk id="83" creationId="{3904BE49-D42F-4F46-B6D8-2F3171216820}"/>
          </ac:spMkLst>
        </pc:spChg>
        <pc:spChg chg="add del">
          <ac:chgData name="Reyes Irrazabal, Joel Alejandro" userId="S::joreyesi@estudiantesunap.cl::7f9ef6b5-04bf-48d8-8f8e-8dd3f9d65631" providerId="AD" clId="Web-{428721E3-1BCC-4E10-84BA-2D496BA0AC16}" dt="2022-11-19T15:48:27.401" v="18"/>
          <ac:spMkLst>
            <pc:docMk/>
            <pc:sldMk cId="3328411828" sldId="271"/>
            <ac:spMk id="94" creationId="{CE0642A0-80D3-4F37-8249-A07E6F382831}"/>
          </ac:spMkLst>
        </pc:spChg>
        <pc:spChg chg="add del">
          <ac:chgData name="Reyes Irrazabal, Joel Alejandro" userId="S::joreyesi@estudiantesunap.cl::7f9ef6b5-04bf-48d8-8f8e-8dd3f9d65631" providerId="AD" clId="Web-{428721E3-1BCC-4E10-84BA-2D496BA0AC16}" dt="2022-11-19T17:06:12.704" v="39"/>
          <ac:spMkLst>
            <pc:docMk/>
            <pc:sldMk cId="3328411828" sldId="271"/>
            <ac:spMk id="99" creationId="{A3BAF07C-C39E-42EB-BB22-8D46691D9735}"/>
          </ac:spMkLst>
        </pc:spChg>
        <pc:spChg chg="add">
          <ac:chgData name="Reyes Irrazabal, Joel Alejandro" userId="S::joreyesi@estudiantesunap.cl::7f9ef6b5-04bf-48d8-8f8e-8dd3f9d65631" providerId="AD" clId="Web-{428721E3-1BCC-4E10-84BA-2D496BA0AC16}" dt="2022-11-19T17:06:12.704" v="39"/>
          <ac:spMkLst>
            <pc:docMk/>
            <pc:sldMk cId="3328411828" sldId="271"/>
            <ac:spMk id="140" creationId="{3904BE49-D42F-4F46-B6D8-2F3171216820}"/>
          </ac:spMkLst>
        </pc:spChg>
        <pc:spChg chg="add">
          <ac:chgData name="Reyes Irrazabal, Joel Alejandro" userId="S::joreyesi@estudiantesunap.cl::7f9ef6b5-04bf-48d8-8f8e-8dd3f9d65631" providerId="AD" clId="Web-{428721E3-1BCC-4E10-84BA-2D496BA0AC16}" dt="2022-11-19T17:06:12.704" v="39"/>
          <ac:spMkLst>
            <pc:docMk/>
            <pc:sldMk cId="3328411828" sldId="271"/>
            <ac:spMk id="163" creationId="{CE0642A0-80D3-4F37-8249-A07E6F382831}"/>
          </ac:spMkLst>
        </pc:spChg>
        <pc:grpChg chg="add del">
          <ac:chgData name="Reyes Irrazabal, Joel Alejandro" userId="S::joreyesi@estudiantesunap.cl::7f9ef6b5-04bf-48d8-8f8e-8dd3f9d65631" providerId="AD" clId="Web-{428721E3-1BCC-4E10-84BA-2D496BA0AC16}" dt="2022-11-19T15:47:30.790" v="14"/>
          <ac:grpSpMkLst>
            <pc:docMk/>
            <pc:sldMk cId="3328411828" sldId="271"/>
            <ac:grpSpMk id="9" creationId="{2DAE3342-9DFC-49D4-B09C-25E310769317}"/>
          </ac:grpSpMkLst>
        </pc:grpChg>
        <pc:grpChg chg="add del">
          <ac:chgData name="Reyes Irrazabal, Joel Alejandro" userId="S::joreyesi@estudiantesunap.cl::7f9ef6b5-04bf-48d8-8f8e-8dd3f9d65631" providerId="AD" clId="Web-{428721E3-1BCC-4E10-84BA-2D496BA0AC16}" dt="2022-11-19T15:47:30.790" v="14"/>
          <ac:grpSpMkLst>
            <pc:docMk/>
            <pc:sldMk cId="3328411828" sldId="271"/>
            <ac:grpSpMk id="30" creationId="{B54F73D8-62C2-4127-9D19-01219BBB9942}"/>
          </ac:grpSpMkLst>
        </pc:grpChg>
        <pc:grpChg chg="add del">
          <ac:chgData name="Reyes Irrazabal, Joel Alejandro" userId="S::joreyesi@estudiantesunap.cl::7f9ef6b5-04bf-48d8-8f8e-8dd3f9d65631" providerId="AD" clId="Web-{428721E3-1BCC-4E10-84BA-2D496BA0AC16}" dt="2022-11-19T15:48:13.041" v="16"/>
          <ac:grpSpMkLst>
            <pc:docMk/>
            <pc:sldMk cId="3328411828" sldId="271"/>
            <ac:grpSpMk id="58" creationId="{99502C85-D694-4534-81D2-BE2E526122E1}"/>
          </ac:grpSpMkLst>
        </pc:grpChg>
        <pc:grpChg chg="add del">
          <ac:chgData name="Reyes Irrazabal, Joel Alejandro" userId="S::joreyesi@estudiantesunap.cl::7f9ef6b5-04bf-48d8-8f8e-8dd3f9d65631" providerId="AD" clId="Web-{428721E3-1BCC-4E10-84BA-2D496BA0AC16}" dt="2022-11-19T15:48:27.401" v="18"/>
          <ac:grpSpMkLst>
            <pc:docMk/>
            <pc:sldMk cId="3328411828" sldId="271"/>
            <ac:grpSpMk id="60" creationId="{FA760135-24A9-40C9-B45F-2EB5B6420E41}"/>
          </ac:grpSpMkLst>
        </pc:grpChg>
        <pc:grpChg chg="add del">
          <ac:chgData name="Reyes Irrazabal, Joel Alejandro" userId="S::joreyesi@estudiantesunap.cl::7f9ef6b5-04bf-48d8-8f8e-8dd3f9d65631" providerId="AD" clId="Web-{428721E3-1BCC-4E10-84BA-2D496BA0AC16}" dt="2022-11-19T15:48:13.041" v="16"/>
          <ac:grpSpMkLst>
            <pc:docMk/>
            <pc:sldMk cId="3328411828" sldId="271"/>
            <ac:grpSpMk id="65" creationId="{2DAE3342-9DFC-49D4-B09C-25E310769317}"/>
          </ac:grpSpMkLst>
        </pc:grpChg>
        <pc:grpChg chg="add del">
          <ac:chgData name="Reyes Irrazabal, Joel Alejandro" userId="S::joreyesi@estudiantesunap.cl::7f9ef6b5-04bf-48d8-8f8e-8dd3f9d65631" providerId="AD" clId="Web-{428721E3-1BCC-4E10-84BA-2D496BA0AC16}" dt="2022-11-19T15:48:13.041" v="16"/>
          <ac:grpSpMkLst>
            <pc:docMk/>
            <pc:sldMk cId="3328411828" sldId="271"/>
            <ac:grpSpMk id="66" creationId="{B54F73D8-62C2-4127-9D19-01219BBB9942}"/>
          </ac:grpSpMkLst>
        </pc:grpChg>
        <pc:grpChg chg="add del">
          <ac:chgData name="Reyes Irrazabal, Joel Alejandro" userId="S::joreyesi@estudiantesunap.cl::7f9ef6b5-04bf-48d8-8f8e-8dd3f9d65631" providerId="AD" clId="Web-{428721E3-1BCC-4E10-84BA-2D496BA0AC16}" dt="2022-11-19T15:48:13.041" v="16"/>
          <ac:grpSpMkLst>
            <pc:docMk/>
            <pc:sldMk cId="3328411828" sldId="271"/>
            <ac:grpSpMk id="68" creationId="{6890A515-B90B-43BC-876F-580D2FC47EC0}"/>
          </ac:grpSpMkLst>
        </pc:grpChg>
        <pc:grpChg chg="add del">
          <ac:chgData name="Reyes Irrazabal, Joel Alejandro" userId="S::joreyesi@estudiantesunap.cl::7f9ef6b5-04bf-48d8-8f8e-8dd3f9d65631" providerId="AD" clId="Web-{428721E3-1BCC-4E10-84BA-2D496BA0AC16}" dt="2022-11-19T15:48:27.401" v="18"/>
          <ac:grpSpMkLst>
            <pc:docMk/>
            <pc:sldMk cId="3328411828" sldId="271"/>
            <ac:grpSpMk id="81" creationId="{17C4610E-9C18-467B-BF10-BE6A974CC364}"/>
          </ac:grpSpMkLst>
        </pc:grpChg>
        <pc:grpChg chg="add del">
          <ac:chgData name="Reyes Irrazabal, Joel Alejandro" userId="S::joreyesi@estudiantesunap.cl::7f9ef6b5-04bf-48d8-8f8e-8dd3f9d65631" providerId="AD" clId="Web-{428721E3-1BCC-4E10-84BA-2D496BA0AC16}" dt="2022-11-19T15:48:27.401" v="18"/>
          <ac:grpSpMkLst>
            <pc:docMk/>
            <pc:sldMk cId="3328411828" sldId="271"/>
            <ac:grpSpMk id="82" creationId="{A899734C-500F-4274-9854-8BFA14A1D7EE}"/>
          </ac:grpSpMkLst>
        </pc:grpChg>
        <pc:grpChg chg="add del">
          <ac:chgData name="Reyes Irrazabal, Joel Alejandro" userId="S::joreyesi@estudiantesunap.cl::7f9ef6b5-04bf-48d8-8f8e-8dd3f9d65631" providerId="AD" clId="Web-{428721E3-1BCC-4E10-84BA-2D496BA0AC16}" dt="2022-11-19T15:48:27.401" v="18"/>
          <ac:grpSpMkLst>
            <pc:docMk/>
            <pc:sldMk cId="3328411828" sldId="271"/>
            <ac:grpSpMk id="84" creationId="{D57C06C8-18BE-4336-B9E0-3E15ACC93BA7}"/>
          </ac:grpSpMkLst>
        </pc:grpChg>
        <pc:grpChg chg="add del">
          <ac:chgData name="Reyes Irrazabal, Joel Alejandro" userId="S::joreyesi@estudiantesunap.cl::7f9ef6b5-04bf-48d8-8f8e-8dd3f9d65631" providerId="AD" clId="Web-{428721E3-1BCC-4E10-84BA-2D496BA0AC16}" dt="2022-11-19T17:06:12.704" v="39"/>
          <ac:grpSpMkLst>
            <pc:docMk/>
            <pc:sldMk cId="3328411828" sldId="271"/>
            <ac:grpSpMk id="97" creationId="{2DAE3342-9DFC-49D4-B09C-25E310769317}"/>
          </ac:grpSpMkLst>
        </pc:grpChg>
        <pc:grpChg chg="add del">
          <ac:chgData name="Reyes Irrazabal, Joel Alejandro" userId="S::joreyesi@estudiantesunap.cl::7f9ef6b5-04bf-48d8-8f8e-8dd3f9d65631" providerId="AD" clId="Web-{428721E3-1BCC-4E10-84BA-2D496BA0AC16}" dt="2022-11-19T17:06:12.704" v="39"/>
          <ac:grpSpMkLst>
            <pc:docMk/>
            <pc:sldMk cId="3328411828" sldId="271"/>
            <ac:grpSpMk id="98" creationId="{B54F73D8-62C2-4127-9D19-01219BBB9942}"/>
          </ac:grpSpMkLst>
        </pc:grpChg>
        <pc:grpChg chg="add del">
          <ac:chgData name="Reyes Irrazabal, Joel Alejandro" userId="S::joreyesi@estudiantesunap.cl::7f9ef6b5-04bf-48d8-8f8e-8dd3f9d65631" providerId="AD" clId="Web-{428721E3-1BCC-4E10-84BA-2D496BA0AC16}" dt="2022-11-19T17:06:12.704" v="39"/>
          <ac:grpSpMkLst>
            <pc:docMk/>
            <pc:sldMk cId="3328411828" sldId="271"/>
            <ac:grpSpMk id="100" creationId="{D8E9CF54-0466-4261-9E62-0249E60E1886}"/>
          </ac:grpSpMkLst>
        </pc:grpChg>
        <pc:grpChg chg="add">
          <ac:chgData name="Reyes Irrazabal, Joel Alejandro" userId="S::joreyesi@estudiantesunap.cl::7f9ef6b5-04bf-48d8-8f8e-8dd3f9d65631" providerId="AD" clId="Web-{428721E3-1BCC-4E10-84BA-2D496BA0AC16}" dt="2022-11-19T17:06:12.704" v="39"/>
          <ac:grpSpMkLst>
            <pc:docMk/>
            <pc:sldMk cId="3328411828" sldId="271"/>
            <ac:grpSpMk id="114" creationId="{17C4610E-9C18-467B-BF10-BE6A974CC364}"/>
          </ac:grpSpMkLst>
        </pc:grpChg>
        <pc:grpChg chg="add">
          <ac:chgData name="Reyes Irrazabal, Joel Alejandro" userId="S::joreyesi@estudiantesunap.cl::7f9ef6b5-04bf-48d8-8f8e-8dd3f9d65631" providerId="AD" clId="Web-{428721E3-1BCC-4E10-84BA-2D496BA0AC16}" dt="2022-11-19T17:06:12.704" v="39"/>
          <ac:grpSpMkLst>
            <pc:docMk/>
            <pc:sldMk cId="3328411828" sldId="271"/>
            <ac:grpSpMk id="135" creationId="{A899734C-500F-4274-9854-8BFA14A1D7EE}"/>
          </ac:grpSpMkLst>
        </pc:grpChg>
        <pc:grpChg chg="add">
          <ac:chgData name="Reyes Irrazabal, Joel Alejandro" userId="S::joreyesi@estudiantesunap.cl::7f9ef6b5-04bf-48d8-8f8e-8dd3f9d65631" providerId="AD" clId="Web-{428721E3-1BCC-4E10-84BA-2D496BA0AC16}" dt="2022-11-19T17:06:12.704" v="39"/>
          <ac:grpSpMkLst>
            <pc:docMk/>
            <pc:sldMk cId="3328411828" sldId="271"/>
            <ac:grpSpMk id="142" creationId="{D57C06C8-18BE-4336-B9E0-3E15ACC93BA7}"/>
          </ac:grpSpMkLst>
        </pc:grpChg>
        <pc:grpChg chg="add">
          <ac:chgData name="Reyes Irrazabal, Joel Alejandro" userId="S::joreyesi@estudiantesunap.cl::7f9ef6b5-04bf-48d8-8f8e-8dd3f9d65631" providerId="AD" clId="Web-{428721E3-1BCC-4E10-84BA-2D496BA0AC16}" dt="2022-11-19T17:06:12.704" v="39"/>
          <ac:grpSpMkLst>
            <pc:docMk/>
            <pc:sldMk cId="3328411828" sldId="271"/>
            <ac:grpSpMk id="165" creationId="{FA760135-24A9-40C9-B45F-2EB5B6420E41}"/>
          </ac:grpSpMkLst>
        </pc:grpChg>
        <pc:picChg chg="add mod ord">
          <ac:chgData name="Reyes Irrazabal, Joel Alejandro" userId="S::joreyesi@estudiantesunap.cl::7f9ef6b5-04bf-48d8-8f8e-8dd3f9d65631" providerId="AD" clId="Web-{428721E3-1BCC-4E10-84BA-2D496BA0AC16}" dt="2022-11-19T17:06:25.095" v="43" actId="1076"/>
          <ac:picMkLst>
            <pc:docMk/>
            <pc:sldMk cId="3328411828" sldId="271"/>
            <ac:picMk id="4" creationId="{A4189949-F4EA-95E9-99E6-CA1A0988D822}"/>
          </ac:picMkLst>
        </pc:picChg>
      </pc:sldChg>
    </pc:docChg>
  </pc:docChgLst>
  <pc:docChgLst>
    <pc:chgData clId="Web-{2DCB03A3-E065-4F2A-9749-48112DCE7098}"/>
    <pc:docChg chg="addSld">
      <pc:chgData name="" userId="" providerId="" clId="Web-{2DCB03A3-E065-4F2A-9749-48112DCE7098}" dt="2022-11-14T20:17:45.506" v="0"/>
      <pc:docMkLst>
        <pc:docMk/>
      </pc:docMkLst>
      <pc:sldChg chg="add replId">
        <pc:chgData name="" userId="" providerId="" clId="Web-{2DCB03A3-E065-4F2A-9749-48112DCE7098}" dt="2022-11-14T20:17:45.506" v="0"/>
        <pc:sldMkLst>
          <pc:docMk/>
          <pc:sldMk cId="2850492345" sldId="263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11/19/2022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576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79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30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115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968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115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987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047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006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911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699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6</a:t>
            </a:r>
          </a:p>
          <a:p>
            <a:pPr lvl="6"/>
            <a:r>
              <a:rPr lang="en-US"/>
              <a:t>7</a:t>
            </a:r>
          </a:p>
          <a:p>
            <a:pPr lvl="7"/>
            <a:r>
              <a:rPr lang="en-US"/>
              <a:t>8</a:t>
            </a:r>
          </a:p>
          <a:p>
            <a:pPr lvl="8"/>
            <a:r>
              <a:rPr lang="en-US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283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7" r:id="rId1"/>
    <p:sldLayoutId id="2147483778" r:id="rId2"/>
    <p:sldLayoutId id="2147483779" r:id="rId3"/>
    <p:sldLayoutId id="2147483780" r:id="rId4"/>
    <p:sldLayoutId id="2147483781" r:id="rId5"/>
    <p:sldLayoutId id="2147483782" r:id="rId6"/>
    <p:sldLayoutId id="2147483783" r:id="rId7"/>
    <p:sldLayoutId id="2147483784" r:id="rId8"/>
    <p:sldLayoutId id="2147483785" r:id="rId9"/>
    <p:sldLayoutId id="2147483786" r:id="rId10"/>
    <p:sldLayoutId id="2147483787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48CAE4AE-A9DF-45AF-9A9C-1712BC634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6C272060-BC98-4C91-A58F-4DFEC566C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3" name="Freeform 5">
              <a:extLst>
                <a:ext uri="{FF2B5EF4-FFF2-40B4-BE49-F238E27FC236}">
                  <a16:creationId xmlns:a16="http://schemas.microsoft.com/office/drawing/2014/main" id="{8BA2DCB9-0DC0-4109-B2A2-56896E35E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6">
              <a:extLst>
                <a:ext uri="{FF2B5EF4-FFF2-40B4-BE49-F238E27FC236}">
                  <a16:creationId xmlns:a16="http://schemas.microsoft.com/office/drawing/2014/main" id="{64A33555-1142-4AD7-8084-1A99422A1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7">
              <a:extLst>
                <a:ext uri="{FF2B5EF4-FFF2-40B4-BE49-F238E27FC236}">
                  <a16:creationId xmlns:a16="http://schemas.microsoft.com/office/drawing/2014/main" id="{BC6E4081-1A88-453E-8CCF-B97B0CE20D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8">
              <a:extLst>
                <a:ext uri="{FF2B5EF4-FFF2-40B4-BE49-F238E27FC236}">
                  <a16:creationId xmlns:a16="http://schemas.microsoft.com/office/drawing/2014/main" id="{5B7E0935-6EE8-4C61-AED5-09B9A2A99A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9">
              <a:extLst>
                <a:ext uri="{FF2B5EF4-FFF2-40B4-BE49-F238E27FC236}">
                  <a16:creationId xmlns:a16="http://schemas.microsoft.com/office/drawing/2014/main" id="{EB962BD6-C878-48FF-A75E-DCC7BDA3C3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0">
              <a:extLst>
                <a:ext uri="{FF2B5EF4-FFF2-40B4-BE49-F238E27FC236}">
                  <a16:creationId xmlns:a16="http://schemas.microsoft.com/office/drawing/2014/main" id="{CABF3786-BDE1-4FE5-9967-F6B6131A2C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1">
              <a:extLst>
                <a:ext uri="{FF2B5EF4-FFF2-40B4-BE49-F238E27FC236}">
                  <a16:creationId xmlns:a16="http://schemas.microsoft.com/office/drawing/2014/main" id="{4969707A-C75E-4F7F-A5C2-2991C65475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2">
              <a:extLst>
                <a:ext uri="{FF2B5EF4-FFF2-40B4-BE49-F238E27FC236}">
                  <a16:creationId xmlns:a16="http://schemas.microsoft.com/office/drawing/2014/main" id="{0E293989-8389-48CD-85D3-CAEFD5E963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3">
              <a:extLst>
                <a:ext uri="{FF2B5EF4-FFF2-40B4-BE49-F238E27FC236}">
                  <a16:creationId xmlns:a16="http://schemas.microsoft.com/office/drawing/2014/main" id="{8DCF1E8B-9247-45E2-8641-90DA9F7D52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4">
              <a:extLst>
                <a:ext uri="{FF2B5EF4-FFF2-40B4-BE49-F238E27FC236}">
                  <a16:creationId xmlns:a16="http://schemas.microsoft.com/office/drawing/2014/main" id="{48DF418F-91AD-4E55-AF3B-F28FF45961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5">
              <a:extLst>
                <a:ext uri="{FF2B5EF4-FFF2-40B4-BE49-F238E27FC236}">
                  <a16:creationId xmlns:a16="http://schemas.microsoft.com/office/drawing/2014/main" id="{EDBF35BD-D1DA-49B1-AE30-289189DACD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6">
              <a:extLst>
                <a:ext uri="{FF2B5EF4-FFF2-40B4-BE49-F238E27FC236}">
                  <a16:creationId xmlns:a16="http://schemas.microsoft.com/office/drawing/2014/main" id="{69198BEC-A3B6-4562-AB0F-3E7760026C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17">
              <a:extLst>
                <a:ext uri="{FF2B5EF4-FFF2-40B4-BE49-F238E27FC236}">
                  <a16:creationId xmlns:a16="http://schemas.microsoft.com/office/drawing/2014/main" id="{9AB30D45-77AB-4323-83A2-1A637D07D5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18">
              <a:extLst>
                <a:ext uri="{FF2B5EF4-FFF2-40B4-BE49-F238E27FC236}">
                  <a16:creationId xmlns:a16="http://schemas.microsoft.com/office/drawing/2014/main" id="{D1AD137E-7B63-434C-9D0D-5A64BB496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19">
              <a:extLst>
                <a:ext uri="{FF2B5EF4-FFF2-40B4-BE49-F238E27FC236}">
                  <a16:creationId xmlns:a16="http://schemas.microsoft.com/office/drawing/2014/main" id="{8B32BE2D-36DC-4BD0-952E-8FE32A70DB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20">
              <a:extLst>
                <a:ext uri="{FF2B5EF4-FFF2-40B4-BE49-F238E27FC236}">
                  <a16:creationId xmlns:a16="http://schemas.microsoft.com/office/drawing/2014/main" id="{930295E0-AD01-4DB0-9829-AD91BED608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21">
              <a:extLst>
                <a:ext uri="{FF2B5EF4-FFF2-40B4-BE49-F238E27FC236}">
                  <a16:creationId xmlns:a16="http://schemas.microsoft.com/office/drawing/2014/main" id="{29807E74-6BFD-4EA7-B3F3-92C0728A7D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22">
              <a:extLst>
                <a:ext uri="{FF2B5EF4-FFF2-40B4-BE49-F238E27FC236}">
                  <a16:creationId xmlns:a16="http://schemas.microsoft.com/office/drawing/2014/main" id="{C9EDBF49-4B87-4B6F-BEE6-DDC4A63CE6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23">
              <a:extLst>
                <a:ext uri="{FF2B5EF4-FFF2-40B4-BE49-F238E27FC236}">
                  <a16:creationId xmlns:a16="http://schemas.microsoft.com/office/drawing/2014/main" id="{7738C468-1405-4ED9-8392-F93FA995E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24">
              <a:extLst>
                <a:ext uri="{FF2B5EF4-FFF2-40B4-BE49-F238E27FC236}">
                  <a16:creationId xmlns:a16="http://schemas.microsoft.com/office/drawing/2014/main" id="{F16402CF-F511-450A-8584-8C8A5B7E9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25">
              <a:extLst>
                <a:ext uri="{FF2B5EF4-FFF2-40B4-BE49-F238E27FC236}">
                  <a16:creationId xmlns:a16="http://schemas.microsoft.com/office/drawing/2014/main" id="{85E5B49A-CFC2-4019-9BA6-528095F788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4E337A7-1C8E-C24A-0AAC-2FE541AA9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9686" y="795527"/>
            <a:ext cx="4123738" cy="1433323"/>
          </a:xfrm>
        </p:spPr>
        <p:txBody>
          <a:bodyPr vert="horz" lIns="228600" tIns="228600" rIns="228600" bIns="228600" rtlCol="0" anchor="ctr">
            <a:normAutofit/>
          </a:bodyPr>
          <a:lstStyle/>
          <a:p>
            <a:pPr algn="l"/>
            <a:r>
              <a:rPr lang="en-US" sz="2700">
                <a:solidFill>
                  <a:schemeClr val="tx2"/>
                </a:solidFill>
              </a:rPr>
              <a:t>Presentación Fundamentos de lenguaje de programación 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E972DE0D-2E53-4159-ABD3-C601524262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7720" y="795527"/>
            <a:ext cx="5970638" cy="5248847"/>
          </a:xfrm>
          <a:prstGeom prst="rect">
            <a:avLst/>
          </a:prstGeom>
          <a:solidFill>
            <a:schemeClr val="bg1"/>
          </a:solidFill>
          <a:ln w="19050">
            <a:solidFill>
              <a:srgbClr val="EC2206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ABFFEFD4-EF1E-5750-6FC0-73897446FB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3" b="12806"/>
          <a:stretch/>
        </p:blipFill>
        <p:spPr>
          <a:xfrm>
            <a:off x="972115" y="960214"/>
            <a:ext cx="5641848" cy="4919472"/>
          </a:xfrm>
          <a:prstGeom prst="rect">
            <a:avLst/>
          </a:prstGeom>
          <a:ln w="12700"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4EDC2BA-18A6-6382-3B40-2E2B0AC0DAA5}"/>
              </a:ext>
            </a:extLst>
          </p:cNvPr>
          <p:cNvSpPr txBox="1"/>
          <p:nvPr/>
        </p:nvSpPr>
        <p:spPr>
          <a:xfrm>
            <a:off x="7293817" y="2338388"/>
            <a:ext cx="4099607" cy="3678237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120000"/>
              </a:lnSpc>
              <a:spcAft>
                <a:spcPts val="600"/>
              </a:spcAft>
              <a:buClr>
                <a:srgbClr val="EC2206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 b="1"/>
              <a:t>Integrantes:</a:t>
            </a:r>
            <a:r>
              <a:rPr lang="en-US"/>
              <a:t> </a:t>
            </a:r>
          </a:p>
          <a:p>
            <a:pPr indent="-228600">
              <a:lnSpc>
                <a:spcPct val="120000"/>
              </a:lnSpc>
              <a:spcAft>
                <a:spcPts val="600"/>
              </a:spcAft>
              <a:buClr>
                <a:srgbClr val="EC2206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/>
              <a:t>Gianfranco Pallero</a:t>
            </a:r>
          </a:p>
          <a:p>
            <a:pPr indent="-228600">
              <a:lnSpc>
                <a:spcPct val="120000"/>
              </a:lnSpc>
              <a:spcAft>
                <a:spcPts val="600"/>
              </a:spcAft>
              <a:buClr>
                <a:srgbClr val="EC2206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/>
              <a:t>Joel Reyes </a:t>
            </a:r>
          </a:p>
          <a:p>
            <a:pPr indent="-228600">
              <a:lnSpc>
                <a:spcPct val="120000"/>
              </a:lnSpc>
              <a:spcAft>
                <a:spcPts val="600"/>
              </a:spcAft>
              <a:buClr>
                <a:srgbClr val="EC2206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/>
              <a:t>Jorge Vera </a:t>
            </a:r>
          </a:p>
          <a:p>
            <a:pPr indent="-228600">
              <a:lnSpc>
                <a:spcPct val="120000"/>
              </a:lnSpc>
              <a:spcAft>
                <a:spcPts val="600"/>
              </a:spcAft>
              <a:buClr>
                <a:srgbClr val="EC2206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/>
              <a:t>Sebastián Carvajal</a:t>
            </a:r>
          </a:p>
          <a:p>
            <a:pPr indent="-228600">
              <a:lnSpc>
                <a:spcPct val="120000"/>
              </a:lnSpc>
              <a:spcAft>
                <a:spcPts val="600"/>
              </a:spcAft>
              <a:buClr>
                <a:srgbClr val="EC2206"/>
              </a:buClr>
              <a:buSzPct val="110000"/>
              <a:buFont typeface="Wingdings" panose="05000000000000000000" pitchFamily="2" charset="2"/>
              <a:buChar char="§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7583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roup 113">
            <a:extLst>
              <a:ext uri="{FF2B5EF4-FFF2-40B4-BE49-F238E27FC236}">
                <a16:creationId xmlns:a16="http://schemas.microsoft.com/office/drawing/2014/main" id="{17C4610E-9C18-467B-BF10-BE6A974CC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15" name="Freeform 5">
              <a:extLst>
                <a:ext uri="{FF2B5EF4-FFF2-40B4-BE49-F238E27FC236}">
                  <a16:creationId xmlns:a16="http://schemas.microsoft.com/office/drawing/2014/main" id="{296DF307-344E-4E9B-A7AA-8139E450D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6" name="Freeform 6">
              <a:extLst>
                <a:ext uri="{FF2B5EF4-FFF2-40B4-BE49-F238E27FC236}">
                  <a16:creationId xmlns:a16="http://schemas.microsoft.com/office/drawing/2014/main" id="{E263CC2D-ACFB-4EB3-ADF9-CD82BC8422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7" name="Freeform 7">
              <a:extLst>
                <a:ext uri="{FF2B5EF4-FFF2-40B4-BE49-F238E27FC236}">
                  <a16:creationId xmlns:a16="http://schemas.microsoft.com/office/drawing/2014/main" id="{C5366E2F-9BA0-485A-B1CA-A5E6E2E37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8" name="Freeform 8">
              <a:extLst>
                <a:ext uri="{FF2B5EF4-FFF2-40B4-BE49-F238E27FC236}">
                  <a16:creationId xmlns:a16="http://schemas.microsoft.com/office/drawing/2014/main" id="{1803051E-7C26-4F53-8293-B4EAED421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9" name="Freeform 9">
              <a:extLst>
                <a:ext uri="{FF2B5EF4-FFF2-40B4-BE49-F238E27FC236}">
                  <a16:creationId xmlns:a16="http://schemas.microsoft.com/office/drawing/2014/main" id="{D10888CD-E496-4116-9C45-CF4F17ADE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0" name="Freeform 10">
              <a:extLst>
                <a:ext uri="{FF2B5EF4-FFF2-40B4-BE49-F238E27FC236}">
                  <a16:creationId xmlns:a16="http://schemas.microsoft.com/office/drawing/2014/main" id="{0A42DA8F-DA3D-43E9-A184-E0F6C133A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1" name="Freeform 11">
              <a:extLst>
                <a:ext uri="{FF2B5EF4-FFF2-40B4-BE49-F238E27FC236}">
                  <a16:creationId xmlns:a16="http://schemas.microsoft.com/office/drawing/2014/main" id="{473EAD31-7AA3-49B7-ADD6-C13FF0F14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2" name="Freeform 12">
              <a:extLst>
                <a:ext uri="{FF2B5EF4-FFF2-40B4-BE49-F238E27FC236}">
                  <a16:creationId xmlns:a16="http://schemas.microsoft.com/office/drawing/2014/main" id="{2BBB7CDF-BA2E-451F-9201-CF2B6FEAEA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3" name="Freeform 13">
              <a:extLst>
                <a:ext uri="{FF2B5EF4-FFF2-40B4-BE49-F238E27FC236}">
                  <a16:creationId xmlns:a16="http://schemas.microsoft.com/office/drawing/2014/main" id="{84809EF2-CD0D-4BC3-ABC7-E7E312A1D7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4" name="Freeform 14">
              <a:extLst>
                <a:ext uri="{FF2B5EF4-FFF2-40B4-BE49-F238E27FC236}">
                  <a16:creationId xmlns:a16="http://schemas.microsoft.com/office/drawing/2014/main" id="{11D2D6C5-637B-4AFE-97F4-D4E48A6134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5" name="Freeform 15">
              <a:extLst>
                <a:ext uri="{FF2B5EF4-FFF2-40B4-BE49-F238E27FC236}">
                  <a16:creationId xmlns:a16="http://schemas.microsoft.com/office/drawing/2014/main" id="{F841B2C5-57F5-4FE6-B4D4-EBB3F30881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6" name="Freeform 16">
              <a:extLst>
                <a:ext uri="{FF2B5EF4-FFF2-40B4-BE49-F238E27FC236}">
                  <a16:creationId xmlns:a16="http://schemas.microsoft.com/office/drawing/2014/main" id="{B4822A39-2A52-4B2C-9319-BEFC526DB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7" name="Freeform 17">
              <a:extLst>
                <a:ext uri="{FF2B5EF4-FFF2-40B4-BE49-F238E27FC236}">
                  <a16:creationId xmlns:a16="http://schemas.microsoft.com/office/drawing/2014/main" id="{4E469692-E783-4950-8DEC-3A1FD3978B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8" name="Freeform 18">
              <a:extLst>
                <a:ext uri="{FF2B5EF4-FFF2-40B4-BE49-F238E27FC236}">
                  <a16:creationId xmlns:a16="http://schemas.microsoft.com/office/drawing/2014/main" id="{012909CD-3254-41E5-B8BB-0F2D7CE0D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9" name="Freeform 19">
              <a:extLst>
                <a:ext uri="{FF2B5EF4-FFF2-40B4-BE49-F238E27FC236}">
                  <a16:creationId xmlns:a16="http://schemas.microsoft.com/office/drawing/2014/main" id="{93E7648E-861E-4503-AEDC-56C4EC507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0" name="Freeform 20">
              <a:extLst>
                <a:ext uri="{FF2B5EF4-FFF2-40B4-BE49-F238E27FC236}">
                  <a16:creationId xmlns:a16="http://schemas.microsoft.com/office/drawing/2014/main" id="{F9C72257-EBD0-4D1C-A32C-D84644687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1" name="Freeform 21">
              <a:extLst>
                <a:ext uri="{FF2B5EF4-FFF2-40B4-BE49-F238E27FC236}">
                  <a16:creationId xmlns:a16="http://schemas.microsoft.com/office/drawing/2014/main" id="{87BB2CBB-9C22-4E28-AB86-DC92AEE2D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2" name="Freeform 22">
              <a:extLst>
                <a:ext uri="{FF2B5EF4-FFF2-40B4-BE49-F238E27FC236}">
                  <a16:creationId xmlns:a16="http://schemas.microsoft.com/office/drawing/2014/main" id="{F85B3053-8D9F-410A-80C2-7960DDEA6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3" name="Freeform 23">
              <a:extLst>
                <a:ext uri="{FF2B5EF4-FFF2-40B4-BE49-F238E27FC236}">
                  <a16:creationId xmlns:a16="http://schemas.microsoft.com/office/drawing/2014/main" id="{E8FF5DA7-6E72-41F1-A54C-EAF440A27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A899734C-500F-4274-9854-8BFA14A1D7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FF07BF51-2934-47AD-A415-7400882F14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7" name="Isosceles Triangle 136">
              <a:extLst>
                <a:ext uri="{FF2B5EF4-FFF2-40B4-BE49-F238E27FC236}">
                  <a16:creationId xmlns:a16="http://schemas.microsoft.com/office/drawing/2014/main" id="{DD6E3DF0-EDC0-458B-9C5B-911814F0A6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5D0824B1-47C9-4504-99FB-CB1505197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140" name="Rectangle 139">
            <a:extLst>
              <a:ext uri="{FF2B5EF4-FFF2-40B4-BE49-F238E27FC236}">
                <a16:creationId xmlns:a16="http://schemas.microsoft.com/office/drawing/2014/main" id="{3904BE49-D42F-4F46-B6D8-2F31712168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D57C06C8-18BE-4336-B9E0-3E15ACC93B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43" name="Freeform 5">
              <a:extLst>
                <a:ext uri="{FF2B5EF4-FFF2-40B4-BE49-F238E27FC236}">
                  <a16:creationId xmlns:a16="http://schemas.microsoft.com/office/drawing/2014/main" id="{C1C39E9B-4917-47D7-B9CB-56480F8876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6">
              <a:extLst>
                <a:ext uri="{FF2B5EF4-FFF2-40B4-BE49-F238E27FC236}">
                  <a16:creationId xmlns:a16="http://schemas.microsoft.com/office/drawing/2014/main" id="{5F7200AE-DDFE-46D2-ABCA-99906B970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7">
              <a:extLst>
                <a:ext uri="{FF2B5EF4-FFF2-40B4-BE49-F238E27FC236}">
                  <a16:creationId xmlns:a16="http://schemas.microsoft.com/office/drawing/2014/main" id="{CAC40760-2393-4FAE-9A58-F4CDC0671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8">
              <a:extLst>
                <a:ext uri="{FF2B5EF4-FFF2-40B4-BE49-F238E27FC236}">
                  <a16:creationId xmlns:a16="http://schemas.microsoft.com/office/drawing/2014/main" id="{1080422B-1649-4C8E-9459-4214243609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9">
              <a:extLst>
                <a:ext uri="{FF2B5EF4-FFF2-40B4-BE49-F238E27FC236}">
                  <a16:creationId xmlns:a16="http://schemas.microsoft.com/office/drawing/2014/main" id="{0136A7BD-0DB3-401B-A6AB-38BD30D10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10">
              <a:extLst>
                <a:ext uri="{FF2B5EF4-FFF2-40B4-BE49-F238E27FC236}">
                  <a16:creationId xmlns:a16="http://schemas.microsoft.com/office/drawing/2014/main" id="{FD037346-242B-41AF-8CF5-C35284CA2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11">
              <a:extLst>
                <a:ext uri="{FF2B5EF4-FFF2-40B4-BE49-F238E27FC236}">
                  <a16:creationId xmlns:a16="http://schemas.microsoft.com/office/drawing/2014/main" id="{238EBF94-0BBF-4BAE-AE27-729E3AC135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12">
              <a:extLst>
                <a:ext uri="{FF2B5EF4-FFF2-40B4-BE49-F238E27FC236}">
                  <a16:creationId xmlns:a16="http://schemas.microsoft.com/office/drawing/2014/main" id="{3940EFD7-EB1A-47AF-9DC9-7D4FCC6011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13">
              <a:extLst>
                <a:ext uri="{FF2B5EF4-FFF2-40B4-BE49-F238E27FC236}">
                  <a16:creationId xmlns:a16="http://schemas.microsoft.com/office/drawing/2014/main" id="{6BAA7A10-98A8-4931-9BE2-B573EB3767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14">
              <a:extLst>
                <a:ext uri="{FF2B5EF4-FFF2-40B4-BE49-F238E27FC236}">
                  <a16:creationId xmlns:a16="http://schemas.microsoft.com/office/drawing/2014/main" id="{420223F5-34A9-4388-AF7B-38C76242FC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15">
              <a:extLst>
                <a:ext uri="{FF2B5EF4-FFF2-40B4-BE49-F238E27FC236}">
                  <a16:creationId xmlns:a16="http://schemas.microsoft.com/office/drawing/2014/main" id="{3CC9C746-C646-4363-B3D3-349B5C18C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16">
              <a:extLst>
                <a:ext uri="{FF2B5EF4-FFF2-40B4-BE49-F238E27FC236}">
                  <a16:creationId xmlns:a16="http://schemas.microsoft.com/office/drawing/2014/main" id="{3EAA5BC5-AB13-4C8E-9D9D-05DE777C5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17">
              <a:extLst>
                <a:ext uri="{FF2B5EF4-FFF2-40B4-BE49-F238E27FC236}">
                  <a16:creationId xmlns:a16="http://schemas.microsoft.com/office/drawing/2014/main" id="{500FC397-0569-4EC4-926A-DDD62AC495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18">
              <a:extLst>
                <a:ext uri="{FF2B5EF4-FFF2-40B4-BE49-F238E27FC236}">
                  <a16:creationId xmlns:a16="http://schemas.microsoft.com/office/drawing/2014/main" id="{284FF041-FE7D-47CD-830F-7FABF41C7C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19">
              <a:extLst>
                <a:ext uri="{FF2B5EF4-FFF2-40B4-BE49-F238E27FC236}">
                  <a16:creationId xmlns:a16="http://schemas.microsoft.com/office/drawing/2014/main" id="{224154F3-CDFE-4FFF-92E4-ECEACF4A66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20">
              <a:extLst>
                <a:ext uri="{FF2B5EF4-FFF2-40B4-BE49-F238E27FC236}">
                  <a16:creationId xmlns:a16="http://schemas.microsoft.com/office/drawing/2014/main" id="{CCE7404D-AA5A-4B82-A875-07F35D7C2D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21">
              <a:extLst>
                <a:ext uri="{FF2B5EF4-FFF2-40B4-BE49-F238E27FC236}">
                  <a16:creationId xmlns:a16="http://schemas.microsoft.com/office/drawing/2014/main" id="{526B6FED-4F20-4070-95B4-FF6F439E1C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22">
              <a:extLst>
                <a:ext uri="{FF2B5EF4-FFF2-40B4-BE49-F238E27FC236}">
                  <a16:creationId xmlns:a16="http://schemas.microsoft.com/office/drawing/2014/main" id="{3A75958D-1716-4B5A-A745-AFA4962FA4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23">
              <a:extLst>
                <a:ext uri="{FF2B5EF4-FFF2-40B4-BE49-F238E27FC236}">
                  <a16:creationId xmlns:a16="http://schemas.microsoft.com/office/drawing/2014/main" id="{531A2051-17DE-4E9D-9EA6-026B97B1A9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63" name="Rectangle 162">
            <a:extLst>
              <a:ext uri="{FF2B5EF4-FFF2-40B4-BE49-F238E27FC236}">
                <a16:creationId xmlns:a16="http://schemas.microsoft.com/office/drawing/2014/main" id="{CE0642A0-80D3-4F37-8249-A07E6F3828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680" y="-6706"/>
            <a:ext cx="12194680" cy="412771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A4189949-F4EA-95E9-99E6-CA1A0988D8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9931" b="20913"/>
          <a:stretch/>
        </p:blipFill>
        <p:spPr>
          <a:xfrm>
            <a:off x="1857218" y="338298"/>
            <a:ext cx="8792802" cy="3647795"/>
          </a:xfrm>
          <a:prstGeom prst="rect">
            <a:avLst/>
          </a:prstGeom>
          <a:ln w="12700">
            <a:noFill/>
          </a:ln>
        </p:spPr>
      </p:pic>
      <p:grpSp>
        <p:nvGrpSpPr>
          <p:cNvPr id="165" name="Group 164">
            <a:extLst>
              <a:ext uri="{FF2B5EF4-FFF2-40B4-BE49-F238E27FC236}">
                <a16:creationId xmlns:a16="http://schemas.microsoft.com/office/drawing/2014/main" id="{FA760135-24A9-40C9-B45F-2EB5B6420E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4206292"/>
            <a:ext cx="12192755" cy="1771275"/>
            <a:chOff x="1" y="3893141"/>
            <a:chExt cx="12192755" cy="1771275"/>
          </a:xfrm>
        </p:grpSpPr>
        <p:sp>
          <p:nvSpPr>
            <p:cNvPr id="166" name="Isosceles Triangle 39">
              <a:extLst>
                <a:ext uri="{FF2B5EF4-FFF2-40B4-BE49-F238E27FC236}">
                  <a16:creationId xmlns:a16="http://schemas.microsoft.com/office/drawing/2014/main" id="{20E3CEE0-0CB3-421F-99FC-4585E62437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4346BB80-2556-4779-9642-5706CAA33C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3893141"/>
              <a:ext cx="12192755" cy="142021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25EE06B-A86F-1F6B-5E25-066092385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3982" y="4293388"/>
            <a:ext cx="8833655" cy="727748"/>
          </a:xfrm>
        </p:spPr>
        <p:txBody>
          <a:bodyPr vert="horz" lIns="228600" tIns="228600" rIns="228600" bIns="0" rtlCol="0" anchor="b">
            <a:noAutofit/>
          </a:bodyPr>
          <a:lstStyle/>
          <a:p>
            <a:pPr>
              <a:lnSpc>
                <a:spcPct val="80000"/>
              </a:lnSpc>
            </a:pPr>
            <a:r>
              <a:rPr lang="en-US" sz="4400" dirty="0" err="1"/>
              <a:t>Presentando</a:t>
            </a:r>
            <a:r>
              <a:rPr lang="en-US" sz="4400" dirty="0"/>
              <a:t> </a:t>
            </a:r>
            <a:r>
              <a:rPr lang="en-US" sz="4400" dirty="0" err="1"/>
              <a:t>el</a:t>
            </a:r>
            <a:r>
              <a:rPr lang="en-US" sz="4400" dirty="0"/>
              <a:t> Sistema y </a:t>
            </a:r>
            <a:r>
              <a:rPr lang="en-US" sz="4400" dirty="0" err="1"/>
              <a:t>el</a:t>
            </a:r>
            <a:r>
              <a:rPr lang="en-US" sz="4400" dirty="0"/>
              <a:t> Informe</a:t>
            </a:r>
            <a:endParaRPr lang="en-US" sz="4400" dirty="0"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328411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1" name="Group 350">
            <a:extLst>
              <a:ext uri="{FF2B5EF4-FFF2-40B4-BE49-F238E27FC236}">
                <a16:creationId xmlns:a16="http://schemas.microsoft.com/office/drawing/2014/main" id="{2DAE3342-9DFC-49D4-B09C-25E310769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352" name="Freeform 5">
              <a:extLst>
                <a:ext uri="{FF2B5EF4-FFF2-40B4-BE49-F238E27FC236}">
                  <a16:creationId xmlns:a16="http://schemas.microsoft.com/office/drawing/2014/main" id="{E49E0D20-8423-4612-99A5-14AEF8F6BB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53" name="Freeform 6">
              <a:extLst>
                <a:ext uri="{FF2B5EF4-FFF2-40B4-BE49-F238E27FC236}">
                  <a16:creationId xmlns:a16="http://schemas.microsoft.com/office/drawing/2014/main" id="{57C2C108-5A30-48CA-9203-56747AEB7B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54" name="Freeform 7">
              <a:extLst>
                <a:ext uri="{FF2B5EF4-FFF2-40B4-BE49-F238E27FC236}">
                  <a16:creationId xmlns:a16="http://schemas.microsoft.com/office/drawing/2014/main" id="{1A343912-2EFC-408E-A862-5C9BF108DC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55" name="Freeform 8">
              <a:extLst>
                <a:ext uri="{FF2B5EF4-FFF2-40B4-BE49-F238E27FC236}">
                  <a16:creationId xmlns:a16="http://schemas.microsoft.com/office/drawing/2014/main" id="{AA50D1CF-9DAE-4CF6-B829-E66CEE9D5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56" name="Freeform 9">
              <a:extLst>
                <a:ext uri="{FF2B5EF4-FFF2-40B4-BE49-F238E27FC236}">
                  <a16:creationId xmlns:a16="http://schemas.microsoft.com/office/drawing/2014/main" id="{FE5799A4-0568-433E-BF41-752CF516AC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57" name="Freeform 10">
              <a:extLst>
                <a:ext uri="{FF2B5EF4-FFF2-40B4-BE49-F238E27FC236}">
                  <a16:creationId xmlns:a16="http://schemas.microsoft.com/office/drawing/2014/main" id="{CDBB86ED-F16F-4C28-BDD5-72D771176F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58" name="Freeform 11">
              <a:extLst>
                <a:ext uri="{FF2B5EF4-FFF2-40B4-BE49-F238E27FC236}">
                  <a16:creationId xmlns:a16="http://schemas.microsoft.com/office/drawing/2014/main" id="{3347939E-8B76-4CFC-B2EC-63A7E2278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59" name="Freeform 12">
              <a:extLst>
                <a:ext uri="{FF2B5EF4-FFF2-40B4-BE49-F238E27FC236}">
                  <a16:creationId xmlns:a16="http://schemas.microsoft.com/office/drawing/2014/main" id="{FA1DD132-02E4-4CD3-B496-BFF924558A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0" name="Freeform 13">
              <a:extLst>
                <a:ext uri="{FF2B5EF4-FFF2-40B4-BE49-F238E27FC236}">
                  <a16:creationId xmlns:a16="http://schemas.microsoft.com/office/drawing/2014/main" id="{710BDA52-A7D7-4E4E-9F36-EC8F983EAF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1" name="Freeform 14">
              <a:extLst>
                <a:ext uri="{FF2B5EF4-FFF2-40B4-BE49-F238E27FC236}">
                  <a16:creationId xmlns:a16="http://schemas.microsoft.com/office/drawing/2014/main" id="{B1BDF852-319F-42B8-9A50-7C9A9387CD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2" name="Freeform 15">
              <a:extLst>
                <a:ext uri="{FF2B5EF4-FFF2-40B4-BE49-F238E27FC236}">
                  <a16:creationId xmlns:a16="http://schemas.microsoft.com/office/drawing/2014/main" id="{3AACE376-C01E-4F1F-91B7-39D0274BFE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3" name="Freeform 16">
              <a:extLst>
                <a:ext uri="{FF2B5EF4-FFF2-40B4-BE49-F238E27FC236}">
                  <a16:creationId xmlns:a16="http://schemas.microsoft.com/office/drawing/2014/main" id="{7F612F4C-050E-459D-9771-ED088374A5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4" name="Freeform 17">
              <a:extLst>
                <a:ext uri="{FF2B5EF4-FFF2-40B4-BE49-F238E27FC236}">
                  <a16:creationId xmlns:a16="http://schemas.microsoft.com/office/drawing/2014/main" id="{94E4211B-3E41-4905-8F4E-76811B9E5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5" name="Freeform 18">
              <a:extLst>
                <a:ext uri="{FF2B5EF4-FFF2-40B4-BE49-F238E27FC236}">
                  <a16:creationId xmlns:a16="http://schemas.microsoft.com/office/drawing/2014/main" id="{6AEC87EE-0CB8-43DE-8FEB-4586A92E8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6" name="Freeform 19">
              <a:extLst>
                <a:ext uri="{FF2B5EF4-FFF2-40B4-BE49-F238E27FC236}">
                  <a16:creationId xmlns:a16="http://schemas.microsoft.com/office/drawing/2014/main" id="{277C1C5D-7BDC-47E4-8B81-C3C4AE949B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7" name="Freeform 20">
              <a:extLst>
                <a:ext uri="{FF2B5EF4-FFF2-40B4-BE49-F238E27FC236}">
                  <a16:creationId xmlns:a16="http://schemas.microsoft.com/office/drawing/2014/main" id="{7A2A6EF8-9768-4478-9CD3-DFA547CEFC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8" name="Freeform 21">
              <a:extLst>
                <a:ext uri="{FF2B5EF4-FFF2-40B4-BE49-F238E27FC236}">
                  <a16:creationId xmlns:a16="http://schemas.microsoft.com/office/drawing/2014/main" id="{1FD9091C-E8FA-4ADA-937F-A74426ED1B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9" name="Freeform 22">
              <a:extLst>
                <a:ext uri="{FF2B5EF4-FFF2-40B4-BE49-F238E27FC236}">
                  <a16:creationId xmlns:a16="http://schemas.microsoft.com/office/drawing/2014/main" id="{B69923E7-63C4-47CE-956E-09D384D4FE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0" name="Freeform 23">
              <a:extLst>
                <a:ext uri="{FF2B5EF4-FFF2-40B4-BE49-F238E27FC236}">
                  <a16:creationId xmlns:a16="http://schemas.microsoft.com/office/drawing/2014/main" id="{A2576784-872E-494C-A041-0E346226B7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72" name="Group 371">
            <a:extLst>
              <a:ext uri="{FF2B5EF4-FFF2-40B4-BE49-F238E27FC236}">
                <a16:creationId xmlns:a16="http://schemas.microsoft.com/office/drawing/2014/main" id="{B54F73D8-62C2-4127-9D19-01219BBB9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73" name="Rectangle 372">
              <a:extLst>
                <a:ext uri="{FF2B5EF4-FFF2-40B4-BE49-F238E27FC236}">
                  <a16:creationId xmlns:a16="http://schemas.microsoft.com/office/drawing/2014/main" id="{CFD8CA02-9BE5-4B82-8129-6EF618402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74" name="Isosceles Triangle 373">
              <a:extLst>
                <a:ext uri="{FF2B5EF4-FFF2-40B4-BE49-F238E27FC236}">
                  <a16:creationId xmlns:a16="http://schemas.microsoft.com/office/drawing/2014/main" id="{01515E68-030C-4313-B300-35253163D3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75" name="Rectangle 374">
              <a:extLst>
                <a:ext uri="{FF2B5EF4-FFF2-40B4-BE49-F238E27FC236}">
                  <a16:creationId xmlns:a16="http://schemas.microsoft.com/office/drawing/2014/main" id="{1937725F-1DDF-4225-937E-106DBB047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77" name="Rectangle 376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306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9" name="Group 378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380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1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2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3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4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5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6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7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8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9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0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1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2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3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4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5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6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7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8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4E337A7-1C8E-C24A-0AAC-2FE541AA9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8425" y="5199797"/>
            <a:ext cx="9435152" cy="789673"/>
          </a:xfrm>
        </p:spPr>
        <p:txBody>
          <a:bodyPr vert="horz" lIns="228600" tIns="228600" rIns="228600" bIns="0" rtlCol="0" anchor="ctr">
            <a:normAutofit/>
          </a:bodyPr>
          <a:lstStyle/>
          <a:p>
            <a:pPr>
              <a:lnSpc>
                <a:spcPct val="80000"/>
              </a:lnSpc>
            </a:pPr>
            <a:r>
              <a:rPr lang="en-US">
                <a:solidFill>
                  <a:schemeClr val="bg1"/>
                </a:solidFill>
              </a:rPr>
              <a:t>Conclusión</a:t>
            </a:r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4E503073-2005-5766-5E8E-CE74C93E99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290" b="17547"/>
          <a:stretch/>
        </p:blipFill>
        <p:spPr>
          <a:xfrm>
            <a:off x="20" y="10"/>
            <a:ext cx="12191980" cy="5058947"/>
          </a:xfrm>
          <a:custGeom>
            <a:avLst/>
            <a:gdLst/>
            <a:ahLst/>
            <a:cxnLst/>
            <a:rect l="l" t="t" r="r" b="b"/>
            <a:pathLst>
              <a:path w="12192000" h="5058957">
                <a:moveTo>
                  <a:pt x="0" y="0"/>
                </a:moveTo>
                <a:lnTo>
                  <a:pt x="12192000" y="0"/>
                </a:lnTo>
                <a:lnTo>
                  <a:pt x="12192000" y="259692"/>
                </a:lnTo>
                <a:lnTo>
                  <a:pt x="12192000" y="3542069"/>
                </a:lnTo>
                <a:lnTo>
                  <a:pt x="12192000" y="3734194"/>
                </a:lnTo>
                <a:lnTo>
                  <a:pt x="12192000" y="4710012"/>
                </a:lnTo>
                <a:lnTo>
                  <a:pt x="12113803" y="4718295"/>
                </a:lnTo>
                <a:cubicBezTo>
                  <a:pt x="10139508" y="4916244"/>
                  <a:pt x="8237152" y="5009247"/>
                  <a:pt x="6753597" y="5041852"/>
                </a:cubicBezTo>
                <a:cubicBezTo>
                  <a:pt x="4940362" y="5081701"/>
                  <a:pt x="2657278" y="5062371"/>
                  <a:pt x="400746" y="4870509"/>
                </a:cubicBezTo>
                <a:lnTo>
                  <a:pt x="0" y="4833533"/>
                </a:lnTo>
                <a:lnTo>
                  <a:pt x="0" y="3734194"/>
                </a:lnTo>
                <a:lnTo>
                  <a:pt x="0" y="3542069"/>
                </a:lnTo>
                <a:lnTo>
                  <a:pt x="0" y="259692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697911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>
            <a:extLst>
              <a:ext uri="{FF2B5EF4-FFF2-40B4-BE49-F238E27FC236}">
                <a16:creationId xmlns:a16="http://schemas.microsoft.com/office/drawing/2014/main" id="{17C4610E-9C18-467B-BF10-BE6A974CC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41" name="Freeform 5">
              <a:extLst>
                <a:ext uri="{FF2B5EF4-FFF2-40B4-BE49-F238E27FC236}">
                  <a16:creationId xmlns:a16="http://schemas.microsoft.com/office/drawing/2014/main" id="{296DF307-344E-4E9B-A7AA-8139E450D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6">
              <a:extLst>
                <a:ext uri="{FF2B5EF4-FFF2-40B4-BE49-F238E27FC236}">
                  <a16:creationId xmlns:a16="http://schemas.microsoft.com/office/drawing/2014/main" id="{E263CC2D-ACFB-4EB3-ADF9-CD82BC8422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7">
              <a:extLst>
                <a:ext uri="{FF2B5EF4-FFF2-40B4-BE49-F238E27FC236}">
                  <a16:creationId xmlns:a16="http://schemas.microsoft.com/office/drawing/2014/main" id="{C5366E2F-9BA0-485A-B1CA-A5E6E2E37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8">
              <a:extLst>
                <a:ext uri="{FF2B5EF4-FFF2-40B4-BE49-F238E27FC236}">
                  <a16:creationId xmlns:a16="http://schemas.microsoft.com/office/drawing/2014/main" id="{1803051E-7C26-4F53-8293-B4EAED421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9">
              <a:extLst>
                <a:ext uri="{FF2B5EF4-FFF2-40B4-BE49-F238E27FC236}">
                  <a16:creationId xmlns:a16="http://schemas.microsoft.com/office/drawing/2014/main" id="{D10888CD-E496-4116-9C45-CF4F17ADE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0">
              <a:extLst>
                <a:ext uri="{FF2B5EF4-FFF2-40B4-BE49-F238E27FC236}">
                  <a16:creationId xmlns:a16="http://schemas.microsoft.com/office/drawing/2014/main" id="{0A42DA8F-DA3D-43E9-A184-E0F6C133A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1">
              <a:extLst>
                <a:ext uri="{FF2B5EF4-FFF2-40B4-BE49-F238E27FC236}">
                  <a16:creationId xmlns:a16="http://schemas.microsoft.com/office/drawing/2014/main" id="{473EAD31-7AA3-49B7-ADD6-C13FF0F14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2">
              <a:extLst>
                <a:ext uri="{FF2B5EF4-FFF2-40B4-BE49-F238E27FC236}">
                  <a16:creationId xmlns:a16="http://schemas.microsoft.com/office/drawing/2014/main" id="{2BBB7CDF-BA2E-451F-9201-CF2B6FEAEA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3">
              <a:extLst>
                <a:ext uri="{FF2B5EF4-FFF2-40B4-BE49-F238E27FC236}">
                  <a16:creationId xmlns:a16="http://schemas.microsoft.com/office/drawing/2014/main" id="{84809EF2-CD0D-4BC3-ABC7-E7E312A1D7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4">
              <a:extLst>
                <a:ext uri="{FF2B5EF4-FFF2-40B4-BE49-F238E27FC236}">
                  <a16:creationId xmlns:a16="http://schemas.microsoft.com/office/drawing/2014/main" id="{11D2D6C5-637B-4AFE-97F4-D4E48A6134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5">
              <a:extLst>
                <a:ext uri="{FF2B5EF4-FFF2-40B4-BE49-F238E27FC236}">
                  <a16:creationId xmlns:a16="http://schemas.microsoft.com/office/drawing/2014/main" id="{F841B2C5-57F5-4FE6-B4D4-EBB3F30881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6">
              <a:extLst>
                <a:ext uri="{FF2B5EF4-FFF2-40B4-BE49-F238E27FC236}">
                  <a16:creationId xmlns:a16="http://schemas.microsoft.com/office/drawing/2014/main" id="{B4822A39-2A52-4B2C-9319-BEFC526DB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7">
              <a:extLst>
                <a:ext uri="{FF2B5EF4-FFF2-40B4-BE49-F238E27FC236}">
                  <a16:creationId xmlns:a16="http://schemas.microsoft.com/office/drawing/2014/main" id="{4E469692-E783-4950-8DEC-3A1FD3978B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8">
              <a:extLst>
                <a:ext uri="{FF2B5EF4-FFF2-40B4-BE49-F238E27FC236}">
                  <a16:creationId xmlns:a16="http://schemas.microsoft.com/office/drawing/2014/main" id="{012909CD-3254-41E5-B8BB-0F2D7CE0D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19">
              <a:extLst>
                <a:ext uri="{FF2B5EF4-FFF2-40B4-BE49-F238E27FC236}">
                  <a16:creationId xmlns:a16="http://schemas.microsoft.com/office/drawing/2014/main" id="{93E7648E-861E-4503-AEDC-56C4EC507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0">
              <a:extLst>
                <a:ext uri="{FF2B5EF4-FFF2-40B4-BE49-F238E27FC236}">
                  <a16:creationId xmlns:a16="http://schemas.microsoft.com/office/drawing/2014/main" id="{F9C72257-EBD0-4D1C-A32C-D84644687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1">
              <a:extLst>
                <a:ext uri="{FF2B5EF4-FFF2-40B4-BE49-F238E27FC236}">
                  <a16:creationId xmlns:a16="http://schemas.microsoft.com/office/drawing/2014/main" id="{87BB2CBB-9C22-4E28-AB86-DC92AEE2D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2">
              <a:extLst>
                <a:ext uri="{FF2B5EF4-FFF2-40B4-BE49-F238E27FC236}">
                  <a16:creationId xmlns:a16="http://schemas.microsoft.com/office/drawing/2014/main" id="{F85B3053-8D9F-410A-80C2-7960DDEA6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3">
              <a:extLst>
                <a:ext uri="{FF2B5EF4-FFF2-40B4-BE49-F238E27FC236}">
                  <a16:creationId xmlns:a16="http://schemas.microsoft.com/office/drawing/2014/main" id="{E8FF5DA7-6E72-41F1-A54C-EAF440A27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A899734C-500F-4274-9854-8BFA14A1D7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FF07BF51-2934-47AD-A415-7400882F14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62">
              <a:extLst>
                <a:ext uri="{FF2B5EF4-FFF2-40B4-BE49-F238E27FC236}">
                  <a16:creationId xmlns:a16="http://schemas.microsoft.com/office/drawing/2014/main" id="{DD6E3DF0-EDC0-458B-9C5B-911814F0A6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5D0824B1-47C9-4504-99FB-CB1505197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66" name="Rectangle 65">
            <a:extLst>
              <a:ext uri="{FF2B5EF4-FFF2-40B4-BE49-F238E27FC236}">
                <a16:creationId xmlns:a16="http://schemas.microsoft.com/office/drawing/2014/main" id="{8334A2EF-69D9-41C1-9876-91D7FCF7C3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874C0C03-1202-4DC9-BA33-998DDFB3FB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69" name="Freeform 5">
              <a:extLst>
                <a:ext uri="{FF2B5EF4-FFF2-40B4-BE49-F238E27FC236}">
                  <a16:creationId xmlns:a16="http://schemas.microsoft.com/office/drawing/2014/main" id="{60BF984B-F4C1-4BF0-B296-72CAD8814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6">
              <a:extLst>
                <a:ext uri="{FF2B5EF4-FFF2-40B4-BE49-F238E27FC236}">
                  <a16:creationId xmlns:a16="http://schemas.microsoft.com/office/drawing/2014/main" id="{2E887C16-A8CC-48BD-A34B-69B5D14BE1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7">
              <a:extLst>
                <a:ext uri="{FF2B5EF4-FFF2-40B4-BE49-F238E27FC236}">
                  <a16:creationId xmlns:a16="http://schemas.microsoft.com/office/drawing/2014/main" id="{1194B805-0CE2-4FD6-804E-2771E18BB4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8">
              <a:extLst>
                <a:ext uri="{FF2B5EF4-FFF2-40B4-BE49-F238E27FC236}">
                  <a16:creationId xmlns:a16="http://schemas.microsoft.com/office/drawing/2014/main" id="{96000EBD-113B-4BB5-94F2-B2C9610948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9">
              <a:extLst>
                <a:ext uri="{FF2B5EF4-FFF2-40B4-BE49-F238E27FC236}">
                  <a16:creationId xmlns:a16="http://schemas.microsoft.com/office/drawing/2014/main" id="{C2C37892-BF6A-4DDB-BAA9-48B6A051E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10">
              <a:extLst>
                <a:ext uri="{FF2B5EF4-FFF2-40B4-BE49-F238E27FC236}">
                  <a16:creationId xmlns:a16="http://schemas.microsoft.com/office/drawing/2014/main" id="{B3A53A2B-EB9B-4318-A7F9-E371D211E7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11">
              <a:extLst>
                <a:ext uri="{FF2B5EF4-FFF2-40B4-BE49-F238E27FC236}">
                  <a16:creationId xmlns:a16="http://schemas.microsoft.com/office/drawing/2014/main" id="{59001F5F-9338-43E1-BB4B-21C681CA20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12">
              <a:extLst>
                <a:ext uri="{FF2B5EF4-FFF2-40B4-BE49-F238E27FC236}">
                  <a16:creationId xmlns:a16="http://schemas.microsoft.com/office/drawing/2014/main" id="{24781ABE-347F-40E9-9BB2-3E35C8F153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13">
              <a:extLst>
                <a:ext uri="{FF2B5EF4-FFF2-40B4-BE49-F238E27FC236}">
                  <a16:creationId xmlns:a16="http://schemas.microsoft.com/office/drawing/2014/main" id="{6D8A7767-4D16-4AB7-8277-D66FEC7F74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14">
              <a:extLst>
                <a:ext uri="{FF2B5EF4-FFF2-40B4-BE49-F238E27FC236}">
                  <a16:creationId xmlns:a16="http://schemas.microsoft.com/office/drawing/2014/main" id="{1B7D649D-9559-4E1D-937A-3519483502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15">
              <a:extLst>
                <a:ext uri="{FF2B5EF4-FFF2-40B4-BE49-F238E27FC236}">
                  <a16:creationId xmlns:a16="http://schemas.microsoft.com/office/drawing/2014/main" id="{45AA5D21-8C7B-4C77-815C-C3A8EA0A58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16">
              <a:extLst>
                <a:ext uri="{FF2B5EF4-FFF2-40B4-BE49-F238E27FC236}">
                  <a16:creationId xmlns:a16="http://schemas.microsoft.com/office/drawing/2014/main" id="{D7A46675-AA96-41DB-B9DB-CAA471A207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17">
              <a:extLst>
                <a:ext uri="{FF2B5EF4-FFF2-40B4-BE49-F238E27FC236}">
                  <a16:creationId xmlns:a16="http://schemas.microsoft.com/office/drawing/2014/main" id="{82090F8A-ECF2-423C-98D0-8EF2262203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18">
              <a:extLst>
                <a:ext uri="{FF2B5EF4-FFF2-40B4-BE49-F238E27FC236}">
                  <a16:creationId xmlns:a16="http://schemas.microsoft.com/office/drawing/2014/main" id="{EA5DE46B-A4BE-407F-835A-693D3E979E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19">
              <a:extLst>
                <a:ext uri="{FF2B5EF4-FFF2-40B4-BE49-F238E27FC236}">
                  <a16:creationId xmlns:a16="http://schemas.microsoft.com/office/drawing/2014/main" id="{429E4297-5489-465D-A6D7-03BD468E05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20">
              <a:extLst>
                <a:ext uri="{FF2B5EF4-FFF2-40B4-BE49-F238E27FC236}">
                  <a16:creationId xmlns:a16="http://schemas.microsoft.com/office/drawing/2014/main" id="{69A4CFA1-B603-453B-AC53-49E8A8DF7E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21">
              <a:extLst>
                <a:ext uri="{FF2B5EF4-FFF2-40B4-BE49-F238E27FC236}">
                  <a16:creationId xmlns:a16="http://schemas.microsoft.com/office/drawing/2014/main" id="{7A997EDF-8927-490B-AD5F-046317B8B2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22">
              <a:extLst>
                <a:ext uri="{FF2B5EF4-FFF2-40B4-BE49-F238E27FC236}">
                  <a16:creationId xmlns:a16="http://schemas.microsoft.com/office/drawing/2014/main" id="{3C91BE84-B1A4-4592-A942-2C72C86DD8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23">
              <a:extLst>
                <a:ext uri="{FF2B5EF4-FFF2-40B4-BE49-F238E27FC236}">
                  <a16:creationId xmlns:a16="http://schemas.microsoft.com/office/drawing/2014/main" id="{A0AAA5CD-6E44-429A-91FA-D650BAF9EE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4E337A7-1C8E-C24A-0AAC-2FE541AA9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0663" y="1455611"/>
            <a:ext cx="3849624" cy="2312521"/>
          </a:xfrm>
        </p:spPr>
        <p:txBody>
          <a:bodyPr vert="horz" lIns="228600" tIns="228600" rIns="228600" bIns="0" rtlCol="0" anchor="b">
            <a:normAutofit/>
          </a:bodyPr>
          <a:lstStyle/>
          <a:p>
            <a:pPr algn="l">
              <a:lnSpc>
                <a:spcPct val="80000"/>
              </a:lnSpc>
            </a:pPr>
            <a:r>
              <a:rPr lang="en-US" sz="5000" err="1">
                <a:solidFill>
                  <a:schemeClr val="tx2"/>
                </a:solidFill>
              </a:rPr>
              <a:t>Introducción</a:t>
            </a:r>
            <a:endParaRPr lang="en-US" sz="5000" err="1">
              <a:solidFill>
                <a:schemeClr val="tx2"/>
              </a:solidFill>
              <a:cs typeface="Calibri Light"/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C8CA0C52-5ACA-4F17-AA4A-312E0E1109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7720" y="795527"/>
            <a:ext cx="5970638" cy="5248847"/>
          </a:xfrm>
          <a:prstGeom prst="rect">
            <a:avLst/>
          </a:prstGeom>
          <a:solidFill>
            <a:schemeClr val="bg1"/>
          </a:solidFill>
          <a:ln w="19050">
            <a:solidFill>
              <a:srgbClr val="D11C1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88568D6D-1E31-2157-7BDB-4965B91043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3303" y="960214"/>
            <a:ext cx="4919472" cy="4919472"/>
          </a:xfrm>
          <a:prstGeom prst="rect">
            <a:avLst/>
          </a:prstGeom>
          <a:ln w="12700">
            <a:noFill/>
          </a:ln>
        </p:spPr>
      </p:pic>
      <p:sp>
        <p:nvSpPr>
          <p:cNvPr id="91" name="Isosceles Triangle 39">
            <a:extLst>
              <a:ext uri="{FF2B5EF4-FFF2-40B4-BE49-F238E27FC236}">
                <a16:creationId xmlns:a16="http://schemas.microsoft.com/office/drawing/2014/main" id="{4F37E7FB-7372-47E3-914E-7CF7E94B1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750273" y="3291386"/>
            <a:ext cx="407233" cy="351063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132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5" name="Rectangle 188">
            <a:extLst>
              <a:ext uri="{FF2B5EF4-FFF2-40B4-BE49-F238E27FC236}">
                <a16:creationId xmlns:a16="http://schemas.microsoft.com/office/drawing/2014/main" id="{48CAE4AE-A9DF-45AF-9A9C-1712BC634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6" name="Group 190">
            <a:extLst>
              <a:ext uri="{FF2B5EF4-FFF2-40B4-BE49-F238E27FC236}">
                <a16:creationId xmlns:a16="http://schemas.microsoft.com/office/drawing/2014/main" id="{6C272060-BC98-4C91-A58F-4DFEC566C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92" name="Freeform 5">
              <a:extLst>
                <a:ext uri="{FF2B5EF4-FFF2-40B4-BE49-F238E27FC236}">
                  <a16:creationId xmlns:a16="http://schemas.microsoft.com/office/drawing/2014/main" id="{8BA2DCB9-0DC0-4109-B2A2-56896E35E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" name="Freeform 6">
              <a:extLst>
                <a:ext uri="{FF2B5EF4-FFF2-40B4-BE49-F238E27FC236}">
                  <a16:creationId xmlns:a16="http://schemas.microsoft.com/office/drawing/2014/main" id="{64A33555-1142-4AD7-8084-1A99422A1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" name="Freeform 7">
              <a:extLst>
                <a:ext uri="{FF2B5EF4-FFF2-40B4-BE49-F238E27FC236}">
                  <a16:creationId xmlns:a16="http://schemas.microsoft.com/office/drawing/2014/main" id="{BC6E4081-1A88-453E-8CCF-B97B0CE20D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" name="Freeform 8">
              <a:extLst>
                <a:ext uri="{FF2B5EF4-FFF2-40B4-BE49-F238E27FC236}">
                  <a16:creationId xmlns:a16="http://schemas.microsoft.com/office/drawing/2014/main" id="{5B7E0935-6EE8-4C61-AED5-09B9A2A99A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" name="Freeform 9">
              <a:extLst>
                <a:ext uri="{FF2B5EF4-FFF2-40B4-BE49-F238E27FC236}">
                  <a16:creationId xmlns:a16="http://schemas.microsoft.com/office/drawing/2014/main" id="{EB962BD6-C878-48FF-A75E-DCC7BDA3C3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Freeform 10">
              <a:extLst>
                <a:ext uri="{FF2B5EF4-FFF2-40B4-BE49-F238E27FC236}">
                  <a16:creationId xmlns:a16="http://schemas.microsoft.com/office/drawing/2014/main" id="{CABF3786-BDE1-4FE5-9967-F6B6131A2C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" name="Freeform 11">
              <a:extLst>
                <a:ext uri="{FF2B5EF4-FFF2-40B4-BE49-F238E27FC236}">
                  <a16:creationId xmlns:a16="http://schemas.microsoft.com/office/drawing/2014/main" id="{4969707A-C75E-4F7F-A5C2-2991C65475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" name="Freeform 12">
              <a:extLst>
                <a:ext uri="{FF2B5EF4-FFF2-40B4-BE49-F238E27FC236}">
                  <a16:creationId xmlns:a16="http://schemas.microsoft.com/office/drawing/2014/main" id="{0E293989-8389-48CD-85D3-CAEFD5E963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" name="Freeform 13">
              <a:extLst>
                <a:ext uri="{FF2B5EF4-FFF2-40B4-BE49-F238E27FC236}">
                  <a16:creationId xmlns:a16="http://schemas.microsoft.com/office/drawing/2014/main" id="{8DCF1E8B-9247-45E2-8641-90DA9F7D52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" name="Freeform 14">
              <a:extLst>
                <a:ext uri="{FF2B5EF4-FFF2-40B4-BE49-F238E27FC236}">
                  <a16:creationId xmlns:a16="http://schemas.microsoft.com/office/drawing/2014/main" id="{48DF418F-91AD-4E55-AF3B-F28FF45961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" name="Freeform 15">
              <a:extLst>
                <a:ext uri="{FF2B5EF4-FFF2-40B4-BE49-F238E27FC236}">
                  <a16:creationId xmlns:a16="http://schemas.microsoft.com/office/drawing/2014/main" id="{EDBF35BD-D1DA-49B1-AE30-289189DACD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" name="Freeform 16">
              <a:extLst>
                <a:ext uri="{FF2B5EF4-FFF2-40B4-BE49-F238E27FC236}">
                  <a16:creationId xmlns:a16="http://schemas.microsoft.com/office/drawing/2014/main" id="{69198BEC-A3B6-4562-AB0F-3E7760026C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" name="Freeform 17">
              <a:extLst>
                <a:ext uri="{FF2B5EF4-FFF2-40B4-BE49-F238E27FC236}">
                  <a16:creationId xmlns:a16="http://schemas.microsoft.com/office/drawing/2014/main" id="{9AB30D45-77AB-4323-83A2-1A637D07D5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" name="Freeform 18">
              <a:extLst>
                <a:ext uri="{FF2B5EF4-FFF2-40B4-BE49-F238E27FC236}">
                  <a16:creationId xmlns:a16="http://schemas.microsoft.com/office/drawing/2014/main" id="{D1AD137E-7B63-434C-9D0D-5A64BB496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" name="Freeform 19">
              <a:extLst>
                <a:ext uri="{FF2B5EF4-FFF2-40B4-BE49-F238E27FC236}">
                  <a16:creationId xmlns:a16="http://schemas.microsoft.com/office/drawing/2014/main" id="{8B32BE2D-36DC-4BD0-952E-8FE32A70DB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" name="Freeform 20">
              <a:extLst>
                <a:ext uri="{FF2B5EF4-FFF2-40B4-BE49-F238E27FC236}">
                  <a16:creationId xmlns:a16="http://schemas.microsoft.com/office/drawing/2014/main" id="{930295E0-AD01-4DB0-9829-AD91BED608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" name="Freeform 21">
              <a:extLst>
                <a:ext uri="{FF2B5EF4-FFF2-40B4-BE49-F238E27FC236}">
                  <a16:creationId xmlns:a16="http://schemas.microsoft.com/office/drawing/2014/main" id="{29807E74-6BFD-4EA7-B3F3-92C0728A7D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Freeform 22">
              <a:extLst>
                <a:ext uri="{FF2B5EF4-FFF2-40B4-BE49-F238E27FC236}">
                  <a16:creationId xmlns:a16="http://schemas.microsoft.com/office/drawing/2014/main" id="{C9EDBF49-4B87-4B6F-BEE6-DDC4A63CE6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" name="Freeform 23">
              <a:extLst>
                <a:ext uri="{FF2B5EF4-FFF2-40B4-BE49-F238E27FC236}">
                  <a16:creationId xmlns:a16="http://schemas.microsoft.com/office/drawing/2014/main" id="{7738C468-1405-4ED9-8392-F93FA995E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" name="Freeform 24">
              <a:extLst>
                <a:ext uri="{FF2B5EF4-FFF2-40B4-BE49-F238E27FC236}">
                  <a16:creationId xmlns:a16="http://schemas.microsoft.com/office/drawing/2014/main" id="{F16402CF-F511-450A-8584-8C8A5B7E9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" name="Freeform 25">
              <a:extLst>
                <a:ext uri="{FF2B5EF4-FFF2-40B4-BE49-F238E27FC236}">
                  <a16:creationId xmlns:a16="http://schemas.microsoft.com/office/drawing/2014/main" id="{85E5B49A-CFC2-4019-9BA6-528095F788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4E337A7-1C8E-C24A-0AAC-2FE541AA9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9686" y="795527"/>
            <a:ext cx="4123738" cy="1433323"/>
          </a:xfrm>
        </p:spPr>
        <p:txBody>
          <a:bodyPr vert="horz" lIns="228600" tIns="228600" rIns="228600" bIns="228600" rtlCol="0" anchor="ctr">
            <a:normAutofit/>
          </a:bodyPr>
          <a:lstStyle/>
          <a:p>
            <a:pPr algn="l"/>
            <a:r>
              <a:rPr lang="en-US" sz="3200">
                <a:solidFill>
                  <a:schemeClr val="tx2"/>
                </a:solidFill>
              </a:rPr>
              <a:t>Descripción de la problemática</a:t>
            </a:r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E972DE0D-2E53-4159-ABD3-C601524262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7720" y="795527"/>
            <a:ext cx="5970638" cy="5248847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AE373002-5491-F05C-CCC0-D47929BC42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038" r="16451" b="-1"/>
          <a:stretch/>
        </p:blipFill>
        <p:spPr>
          <a:xfrm>
            <a:off x="972115" y="960214"/>
            <a:ext cx="5641848" cy="4919472"/>
          </a:xfrm>
          <a:prstGeom prst="rect">
            <a:avLst/>
          </a:prstGeom>
          <a:ln w="12700"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426DDD6-A014-B718-F35A-C24FB37D0B86}"/>
              </a:ext>
            </a:extLst>
          </p:cNvPr>
          <p:cNvSpPr txBox="1"/>
          <p:nvPr/>
        </p:nvSpPr>
        <p:spPr>
          <a:xfrm>
            <a:off x="7293817" y="2338388"/>
            <a:ext cx="4099607" cy="3678237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lvl="0" indent="-2286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/>
              <a:t>Anhedonia </a:t>
            </a:r>
          </a:p>
          <a:p>
            <a:pPr lvl="0" indent="-2286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 err="1"/>
              <a:t>Ánimo</a:t>
            </a:r>
            <a:r>
              <a:rPr lang="en-US"/>
              <a:t> irritable </a:t>
            </a:r>
          </a:p>
          <a:p>
            <a:pPr lvl="0" indent="-2286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 err="1"/>
              <a:t>Insomnio</a:t>
            </a:r>
            <a:r>
              <a:rPr lang="en-US"/>
              <a:t> </a:t>
            </a:r>
          </a:p>
          <a:p>
            <a:pPr lvl="0" indent="-2286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 err="1"/>
              <a:t>Cambios</a:t>
            </a:r>
            <a:r>
              <a:rPr lang="en-US"/>
              <a:t> de </a:t>
            </a:r>
            <a:r>
              <a:rPr lang="en-US" err="1"/>
              <a:t>apetito</a:t>
            </a:r>
            <a:r>
              <a:rPr lang="en-US"/>
              <a:t> </a:t>
            </a:r>
          </a:p>
          <a:p>
            <a:pPr lvl="0" indent="-2286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 err="1"/>
              <a:t>Sentimientos</a:t>
            </a:r>
            <a:r>
              <a:rPr lang="en-US"/>
              <a:t> </a:t>
            </a:r>
            <a:r>
              <a:rPr lang="en-US" err="1"/>
              <a:t>continuos</a:t>
            </a:r>
            <a:r>
              <a:rPr lang="en-US"/>
              <a:t> de </a:t>
            </a:r>
            <a:r>
              <a:rPr lang="en-US" err="1"/>
              <a:t>desesperanza</a:t>
            </a:r>
            <a:r>
              <a:rPr lang="en-US"/>
              <a:t> </a:t>
            </a:r>
          </a:p>
          <a:p>
            <a:pPr lvl="0" indent="-2286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 err="1"/>
              <a:t>Dificultad</a:t>
            </a:r>
            <a:r>
              <a:rPr lang="en-US"/>
              <a:t> para </a:t>
            </a:r>
            <a:r>
              <a:rPr lang="en-US" err="1"/>
              <a:t>concentrarse</a:t>
            </a:r>
            <a:r>
              <a:rPr lang="en-US"/>
              <a:t> </a:t>
            </a:r>
          </a:p>
          <a:p>
            <a:pPr lvl="0" indent="-2286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 err="1"/>
              <a:t>Cansancio</a:t>
            </a:r>
            <a:r>
              <a:rPr lang="en-US"/>
              <a:t> </a:t>
            </a:r>
            <a:r>
              <a:rPr lang="en-US" err="1"/>
              <a:t>constante</a:t>
            </a:r>
            <a:r>
              <a:rPr lang="en-US"/>
              <a:t> </a:t>
            </a:r>
          </a:p>
          <a:p>
            <a:pPr indent="-2286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546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>
            <a:extLst>
              <a:ext uri="{FF2B5EF4-FFF2-40B4-BE49-F238E27FC236}">
                <a16:creationId xmlns:a16="http://schemas.microsoft.com/office/drawing/2014/main" id="{2DAE3342-9DFC-49D4-B09C-25E310769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7" name="Freeform 5">
              <a:extLst>
                <a:ext uri="{FF2B5EF4-FFF2-40B4-BE49-F238E27FC236}">
                  <a16:creationId xmlns:a16="http://schemas.microsoft.com/office/drawing/2014/main" id="{E49E0D20-8423-4612-99A5-14AEF8F6BB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6">
              <a:extLst>
                <a:ext uri="{FF2B5EF4-FFF2-40B4-BE49-F238E27FC236}">
                  <a16:creationId xmlns:a16="http://schemas.microsoft.com/office/drawing/2014/main" id="{57C2C108-5A30-48CA-9203-56747AEB7B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7">
              <a:extLst>
                <a:ext uri="{FF2B5EF4-FFF2-40B4-BE49-F238E27FC236}">
                  <a16:creationId xmlns:a16="http://schemas.microsoft.com/office/drawing/2014/main" id="{1A343912-2EFC-408E-A862-5C9BF108DC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8">
              <a:extLst>
                <a:ext uri="{FF2B5EF4-FFF2-40B4-BE49-F238E27FC236}">
                  <a16:creationId xmlns:a16="http://schemas.microsoft.com/office/drawing/2014/main" id="{AA50D1CF-9DAE-4CF6-B829-E66CEE9D5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9">
              <a:extLst>
                <a:ext uri="{FF2B5EF4-FFF2-40B4-BE49-F238E27FC236}">
                  <a16:creationId xmlns:a16="http://schemas.microsoft.com/office/drawing/2014/main" id="{FE5799A4-0568-433E-BF41-752CF516AC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0">
              <a:extLst>
                <a:ext uri="{FF2B5EF4-FFF2-40B4-BE49-F238E27FC236}">
                  <a16:creationId xmlns:a16="http://schemas.microsoft.com/office/drawing/2014/main" id="{CDBB86ED-F16F-4C28-BDD5-72D771176F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1">
              <a:extLst>
                <a:ext uri="{FF2B5EF4-FFF2-40B4-BE49-F238E27FC236}">
                  <a16:creationId xmlns:a16="http://schemas.microsoft.com/office/drawing/2014/main" id="{3347939E-8B76-4CFC-B2EC-63A7E2278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2">
              <a:extLst>
                <a:ext uri="{FF2B5EF4-FFF2-40B4-BE49-F238E27FC236}">
                  <a16:creationId xmlns:a16="http://schemas.microsoft.com/office/drawing/2014/main" id="{FA1DD132-02E4-4CD3-B496-BFF924558A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13">
              <a:extLst>
                <a:ext uri="{FF2B5EF4-FFF2-40B4-BE49-F238E27FC236}">
                  <a16:creationId xmlns:a16="http://schemas.microsoft.com/office/drawing/2014/main" id="{710BDA52-A7D7-4E4E-9F36-EC8F983EAF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14">
              <a:extLst>
                <a:ext uri="{FF2B5EF4-FFF2-40B4-BE49-F238E27FC236}">
                  <a16:creationId xmlns:a16="http://schemas.microsoft.com/office/drawing/2014/main" id="{B1BDF852-319F-42B8-9A50-7C9A9387CD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15">
              <a:extLst>
                <a:ext uri="{FF2B5EF4-FFF2-40B4-BE49-F238E27FC236}">
                  <a16:creationId xmlns:a16="http://schemas.microsoft.com/office/drawing/2014/main" id="{3AACE376-C01E-4F1F-91B7-39D0274BFE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16">
              <a:extLst>
                <a:ext uri="{FF2B5EF4-FFF2-40B4-BE49-F238E27FC236}">
                  <a16:creationId xmlns:a16="http://schemas.microsoft.com/office/drawing/2014/main" id="{7F612F4C-050E-459D-9771-ED088374A5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9" name="Freeform 17">
              <a:extLst>
                <a:ext uri="{FF2B5EF4-FFF2-40B4-BE49-F238E27FC236}">
                  <a16:creationId xmlns:a16="http://schemas.microsoft.com/office/drawing/2014/main" id="{94E4211B-3E41-4905-8F4E-76811B9E5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0" name="Freeform 18">
              <a:extLst>
                <a:ext uri="{FF2B5EF4-FFF2-40B4-BE49-F238E27FC236}">
                  <a16:creationId xmlns:a16="http://schemas.microsoft.com/office/drawing/2014/main" id="{6AEC87EE-0CB8-43DE-8FEB-4586A92E8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1" name="Freeform 19">
              <a:extLst>
                <a:ext uri="{FF2B5EF4-FFF2-40B4-BE49-F238E27FC236}">
                  <a16:creationId xmlns:a16="http://schemas.microsoft.com/office/drawing/2014/main" id="{277C1C5D-7BDC-47E4-8B81-C3C4AE949B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2" name="Freeform 20">
              <a:extLst>
                <a:ext uri="{FF2B5EF4-FFF2-40B4-BE49-F238E27FC236}">
                  <a16:creationId xmlns:a16="http://schemas.microsoft.com/office/drawing/2014/main" id="{7A2A6EF8-9768-4478-9CD3-DFA547CEFC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3" name="Freeform 21">
              <a:extLst>
                <a:ext uri="{FF2B5EF4-FFF2-40B4-BE49-F238E27FC236}">
                  <a16:creationId xmlns:a16="http://schemas.microsoft.com/office/drawing/2014/main" id="{1FD9091C-E8FA-4ADA-937F-A74426ED1B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4" name="Freeform 22">
              <a:extLst>
                <a:ext uri="{FF2B5EF4-FFF2-40B4-BE49-F238E27FC236}">
                  <a16:creationId xmlns:a16="http://schemas.microsoft.com/office/drawing/2014/main" id="{B69923E7-63C4-47CE-956E-09D384D4FE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5" name="Freeform 23">
              <a:extLst>
                <a:ext uri="{FF2B5EF4-FFF2-40B4-BE49-F238E27FC236}">
                  <a16:creationId xmlns:a16="http://schemas.microsoft.com/office/drawing/2014/main" id="{A2576784-872E-494C-A041-0E346226B7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B54F73D8-62C2-4127-9D19-01219BBB9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CFD8CA02-9BE5-4B82-8129-6EF618402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9" name="Isosceles Triangle 118">
              <a:extLst>
                <a:ext uri="{FF2B5EF4-FFF2-40B4-BE49-F238E27FC236}">
                  <a16:creationId xmlns:a16="http://schemas.microsoft.com/office/drawing/2014/main" id="{01515E68-030C-4313-B300-35253163D3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1937725F-1DDF-4225-937E-106DBB047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22" name="Rectangle 121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306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25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6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7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8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9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0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1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2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3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4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5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6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7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8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9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0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1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2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3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4E337A7-1C8E-C24A-0AAC-2FE541AA9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8425" y="5199797"/>
            <a:ext cx="9435152" cy="789673"/>
          </a:xfrm>
        </p:spPr>
        <p:txBody>
          <a:bodyPr vert="horz" lIns="228600" tIns="228600" rIns="228600" bIns="0" rtlCol="0" anchor="ctr">
            <a:normAutofit/>
          </a:bodyPr>
          <a:lstStyle/>
          <a:p>
            <a:pPr>
              <a:lnSpc>
                <a:spcPct val="80000"/>
              </a:lnSpc>
            </a:pPr>
            <a:r>
              <a:rPr lang="en-US">
                <a:solidFill>
                  <a:schemeClr val="bg1"/>
                </a:solidFill>
              </a:rPr>
              <a:t>Desarrollo</a:t>
            </a:r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3BFE3AAF-2606-A908-1B8F-1FF9F4531C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748" b="11838"/>
          <a:stretch/>
        </p:blipFill>
        <p:spPr>
          <a:xfrm>
            <a:off x="20" y="10"/>
            <a:ext cx="12191980" cy="5058947"/>
          </a:xfrm>
          <a:custGeom>
            <a:avLst/>
            <a:gdLst/>
            <a:ahLst/>
            <a:cxnLst/>
            <a:rect l="l" t="t" r="r" b="b"/>
            <a:pathLst>
              <a:path w="12192000" h="5058957">
                <a:moveTo>
                  <a:pt x="0" y="0"/>
                </a:moveTo>
                <a:lnTo>
                  <a:pt x="12192000" y="0"/>
                </a:lnTo>
                <a:lnTo>
                  <a:pt x="12192000" y="259692"/>
                </a:lnTo>
                <a:lnTo>
                  <a:pt x="12192000" y="3542069"/>
                </a:lnTo>
                <a:lnTo>
                  <a:pt x="12192000" y="3734194"/>
                </a:lnTo>
                <a:lnTo>
                  <a:pt x="12192000" y="4710012"/>
                </a:lnTo>
                <a:lnTo>
                  <a:pt x="12113803" y="4718295"/>
                </a:lnTo>
                <a:cubicBezTo>
                  <a:pt x="10139508" y="4916244"/>
                  <a:pt x="8237152" y="5009247"/>
                  <a:pt x="6753597" y="5041852"/>
                </a:cubicBezTo>
                <a:cubicBezTo>
                  <a:pt x="4940362" y="5081701"/>
                  <a:pt x="2657278" y="5062371"/>
                  <a:pt x="400746" y="4870509"/>
                </a:cubicBezTo>
                <a:lnTo>
                  <a:pt x="0" y="4833533"/>
                </a:lnTo>
                <a:lnTo>
                  <a:pt x="0" y="3734194"/>
                </a:lnTo>
                <a:lnTo>
                  <a:pt x="0" y="3542069"/>
                </a:lnTo>
                <a:lnTo>
                  <a:pt x="0" y="259692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912950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2" name="Rectangle 154">
            <a:extLst>
              <a:ext uri="{FF2B5EF4-FFF2-40B4-BE49-F238E27FC236}">
                <a16:creationId xmlns:a16="http://schemas.microsoft.com/office/drawing/2014/main" id="{398E8958-A0BD-4366-8F61-3A496C51CD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3" name="Group 156">
            <a:extLst>
              <a:ext uri="{FF2B5EF4-FFF2-40B4-BE49-F238E27FC236}">
                <a16:creationId xmlns:a16="http://schemas.microsoft.com/office/drawing/2014/main" id="{D445862C-E73D-4EFB-9DD5-8A5E3473E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58" name="Freeform 5">
              <a:extLst>
                <a:ext uri="{FF2B5EF4-FFF2-40B4-BE49-F238E27FC236}">
                  <a16:creationId xmlns:a16="http://schemas.microsoft.com/office/drawing/2014/main" id="{D2676ED1-2492-46B6-88D6-C9ED257B7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6">
              <a:extLst>
                <a:ext uri="{FF2B5EF4-FFF2-40B4-BE49-F238E27FC236}">
                  <a16:creationId xmlns:a16="http://schemas.microsoft.com/office/drawing/2014/main" id="{58A42DCC-C6BA-4B68-9FC4-FEE653997B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7">
              <a:extLst>
                <a:ext uri="{FF2B5EF4-FFF2-40B4-BE49-F238E27FC236}">
                  <a16:creationId xmlns:a16="http://schemas.microsoft.com/office/drawing/2014/main" id="{F81ED05C-778D-41F3-9C0E-6DE1D668A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8">
              <a:extLst>
                <a:ext uri="{FF2B5EF4-FFF2-40B4-BE49-F238E27FC236}">
                  <a16:creationId xmlns:a16="http://schemas.microsoft.com/office/drawing/2014/main" id="{EE063861-F6FC-4CC1-A77E-5993E5E252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9">
              <a:extLst>
                <a:ext uri="{FF2B5EF4-FFF2-40B4-BE49-F238E27FC236}">
                  <a16:creationId xmlns:a16="http://schemas.microsoft.com/office/drawing/2014/main" id="{7E1DA2FC-6137-4EC4-B9F4-72264C39D4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10">
              <a:extLst>
                <a:ext uri="{FF2B5EF4-FFF2-40B4-BE49-F238E27FC236}">
                  <a16:creationId xmlns:a16="http://schemas.microsoft.com/office/drawing/2014/main" id="{BFE9E3A7-993F-401D-8B16-53BFC6FA2F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11">
              <a:extLst>
                <a:ext uri="{FF2B5EF4-FFF2-40B4-BE49-F238E27FC236}">
                  <a16:creationId xmlns:a16="http://schemas.microsoft.com/office/drawing/2014/main" id="{23757125-5D70-4D7A-B223-2FFC51F5B3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12">
              <a:extLst>
                <a:ext uri="{FF2B5EF4-FFF2-40B4-BE49-F238E27FC236}">
                  <a16:creationId xmlns:a16="http://schemas.microsoft.com/office/drawing/2014/main" id="{03C4207E-9457-436F-B9A0-C3CAEBF816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13">
              <a:extLst>
                <a:ext uri="{FF2B5EF4-FFF2-40B4-BE49-F238E27FC236}">
                  <a16:creationId xmlns:a16="http://schemas.microsoft.com/office/drawing/2014/main" id="{64EE9697-E49F-4E62-8318-9E2DBC6E7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14">
              <a:extLst>
                <a:ext uri="{FF2B5EF4-FFF2-40B4-BE49-F238E27FC236}">
                  <a16:creationId xmlns:a16="http://schemas.microsoft.com/office/drawing/2014/main" id="{0800120F-70F4-4696-BAFB-BBC0BC576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Freeform 15">
              <a:extLst>
                <a:ext uri="{FF2B5EF4-FFF2-40B4-BE49-F238E27FC236}">
                  <a16:creationId xmlns:a16="http://schemas.microsoft.com/office/drawing/2014/main" id="{8D1E1ADB-5BAA-49F4-BE24-044E941043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Freeform 16">
              <a:extLst>
                <a:ext uri="{FF2B5EF4-FFF2-40B4-BE49-F238E27FC236}">
                  <a16:creationId xmlns:a16="http://schemas.microsoft.com/office/drawing/2014/main" id="{9D410413-BDE6-4A4E-930A-0ACBBF8CD2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Freeform 17">
              <a:extLst>
                <a:ext uri="{FF2B5EF4-FFF2-40B4-BE49-F238E27FC236}">
                  <a16:creationId xmlns:a16="http://schemas.microsoft.com/office/drawing/2014/main" id="{0EBF657D-5B37-4F84-8833-C569EAB904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18">
              <a:extLst>
                <a:ext uri="{FF2B5EF4-FFF2-40B4-BE49-F238E27FC236}">
                  <a16:creationId xmlns:a16="http://schemas.microsoft.com/office/drawing/2014/main" id="{A2DBF00E-BE35-44EC-A95B-8B2EE92335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Freeform 19">
              <a:extLst>
                <a:ext uri="{FF2B5EF4-FFF2-40B4-BE49-F238E27FC236}">
                  <a16:creationId xmlns:a16="http://schemas.microsoft.com/office/drawing/2014/main" id="{BA2C8141-5135-467E-B940-D3836B16E9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Freeform 20">
              <a:extLst>
                <a:ext uri="{FF2B5EF4-FFF2-40B4-BE49-F238E27FC236}">
                  <a16:creationId xmlns:a16="http://schemas.microsoft.com/office/drawing/2014/main" id="{44991C1A-45E7-45C6-8816-BFEDFFCCB7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Freeform 21">
              <a:extLst>
                <a:ext uri="{FF2B5EF4-FFF2-40B4-BE49-F238E27FC236}">
                  <a16:creationId xmlns:a16="http://schemas.microsoft.com/office/drawing/2014/main" id="{B88BEC13-903F-4318-B5AB-DC23ED2ED5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Freeform 22">
              <a:extLst>
                <a:ext uri="{FF2B5EF4-FFF2-40B4-BE49-F238E27FC236}">
                  <a16:creationId xmlns:a16="http://schemas.microsoft.com/office/drawing/2014/main" id="{41E259CE-D2C5-4FBC-9FAE-5AB0BBD0E4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Freeform 23">
              <a:extLst>
                <a:ext uri="{FF2B5EF4-FFF2-40B4-BE49-F238E27FC236}">
                  <a16:creationId xmlns:a16="http://schemas.microsoft.com/office/drawing/2014/main" id="{495CB679-05D8-44D1-8218-C52552952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Freeform 24">
              <a:extLst>
                <a:ext uri="{FF2B5EF4-FFF2-40B4-BE49-F238E27FC236}">
                  <a16:creationId xmlns:a16="http://schemas.microsoft.com/office/drawing/2014/main" id="{DFCC6878-2DB4-4497-B668-E75220A203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Freeform 25">
              <a:extLst>
                <a:ext uri="{FF2B5EF4-FFF2-40B4-BE49-F238E27FC236}">
                  <a16:creationId xmlns:a16="http://schemas.microsoft.com/office/drawing/2014/main" id="{36254A6B-DCFA-42AD-906C-C43E2CAEAF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94" name="Rectangle 179">
            <a:extLst>
              <a:ext uri="{FF2B5EF4-FFF2-40B4-BE49-F238E27FC236}">
                <a16:creationId xmlns:a16="http://schemas.microsoft.com/office/drawing/2014/main" id="{1429180E-866D-447C-A170-484000E489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682" y="1047102"/>
            <a:ext cx="5936885" cy="5029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Isosceles Triangle 22">
            <a:extLst>
              <a:ext uri="{FF2B5EF4-FFF2-40B4-BE49-F238E27FC236}">
                <a16:creationId xmlns:a16="http://schemas.microsoft.com/office/drawing/2014/main" id="{FEE51AA4-287D-4CB8-8CD4-D6986106F4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602131" y="5546507"/>
            <a:ext cx="315988" cy="272403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Rectangle 183">
            <a:extLst>
              <a:ext uri="{FF2B5EF4-FFF2-40B4-BE49-F238E27FC236}">
                <a16:creationId xmlns:a16="http://schemas.microsoft.com/office/drawing/2014/main" id="{0177ACA7-E71A-4888-9EBD-074801D881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682" y="1634393"/>
            <a:ext cx="5935796" cy="391730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E337A7-1C8E-C24A-0AAC-2FE541AA9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3978" y="1718735"/>
            <a:ext cx="5767566" cy="1072378"/>
          </a:xfr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 sz="3600"/>
              <a:t>Ventajas del lenguaje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861A3E-AA84-7A0D-1C48-7853C7B38EFA}"/>
              </a:ext>
            </a:extLst>
          </p:cNvPr>
          <p:cNvSpPr txBox="1"/>
          <p:nvPr/>
        </p:nvSpPr>
        <p:spPr>
          <a:xfrm>
            <a:off x="873102" y="2789239"/>
            <a:ext cx="5768442" cy="268360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marL="285750" indent="-2286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 sz="1600" b="1">
                <a:solidFill>
                  <a:srgbClr val="FFFFFE"/>
                </a:solidFill>
              </a:rPr>
              <a:t>Multiplataforma</a:t>
            </a:r>
            <a:endParaRPr lang="en-US" sz="1600">
              <a:solidFill>
                <a:srgbClr val="FFFFFE"/>
              </a:solidFill>
            </a:endParaRPr>
          </a:p>
          <a:p>
            <a:pPr marL="285750" indent="-2286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 sz="1600" b="1">
                <a:solidFill>
                  <a:srgbClr val="FFFFFE"/>
                </a:solidFill>
              </a:rPr>
              <a:t>Lenguaje de propósito general</a:t>
            </a:r>
            <a:r>
              <a:rPr lang="en-US" sz="1600">
                <a:solidFill>
                  <a:srgbClr val="FFFFFE"/>
                </a:solidFill>
              </a:rPr>
              <a:t>.</a:t>
            </a:r>
          </a:p>
          <a:p>
            <a:pPr marL="285750" indent="-2286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 sz="1600" b="1">
                <a:solidFill>
                  <a:srgbClr val="FFFFFE"/>
                </a:solidFill>
              </a:rPr>
              <a:t>Lenguaje interpretado</a:t>
            </a:r>
            <a:endParaRPr lang="en-US" sz="1600">
              <a:solidFill>
                <a:srgbClr val="FFFFFE"/>
              </a:solidFill>
            </a:endParaRPr>
          </a:p>
          <a:p>
            <a:pPr marL="285750" indent="-2286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 sz="1600" b="1">
                <a:solidFill>
                  <a:srgbClr val="FFFFFE"/>
                </a:solidFill>
              </a:rPr>
              <a:t>Meta programación</a:t>
            </a:r>
            <a:endParaRPr lang="en-US" sz="1600">
              <a:solidFill>
                <a:srgbClr val="FFFFFE"/>
              </a:solidFill>
            </a:endParaRPr>
          </a:p>
          <a:p>
            <a:pPr marL="285750" indent="-2286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 sz="1600" b="1">
                <a:solidFill>
                  <a:srgbClr val="FFFFFE"/>
                </a:solidFill>
              </a:rPr>
              <a:t>Open Source o código libre</a:t>
            </a:r>
            <a:endParaRPr lang="en-US" sz="1600">
              <a:solidFill>
                <a:srgbClr val="FFFFFE"/>
              </a:solidFill>
            </a:endParaRPr>
          </a:p>
          <a:p>
            <a:pPr marL="285750" indent="-2286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 sz="1600" b="1">
                <a:solidFill>
                  <a:srgbClr val="FFFFFE"/>
                </a:solidFill>
              </a:rPr>
              <a:t>Versatilidad</a:t>
            </a:r>
            <a:endParaRPr lang="en-US" sz="1600">
              <a:solidFill>
                <a:srgbClr val="FFFFFE"/>
              </a:solidFill>
            </a:endParaRPr>
          </a:p>
        </p:txBody>
      </p:sp>
      <p:sp>
        <p:nvSpPr>
          <p:cNvPr id="197" name="Rectangle 185">
            <a:extLst>
              <a:ext uri="{FF2B5EF4-FFF2-40B4-BE49-F238E27FC236}">
                <a16:creationId xmlns:a16="http://schemas.microsoft.com/office/drawing/2014/main" id="{B2DF6337-9683-4A06-B3D5-CB22C7F4F2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9862" y="-6706"/>
            <a:ext cx="4642138" cy="68711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87069947-4A39-B20C-5ADE-9B8460157F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6652" y="1438299"/>
            <a:ext cx="3990545" cy="3990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4923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0" name="Rectangle 151">
            <a:extLst>
              <a:ext uri="{FF2B5EF4-FFF2-40B4-BE49-F238E27FC236}">
                <a16:creationId xmlns:a16="http://schemas.microsoft.com/office/drawing/2014/main" id="{828D1E49-2A21-4A83-A0E0-FB1597B4B2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1" name="Group 153">
            <a:extLst>
              <a:ext uri="{FF2B5EF4-FFF2-40B4-BE49-F238E27FC236}">
                <a16:creationId xmlns:a16="http://schemas.microsoft.com/office/drawing/2014/main" id="{088B852E-5494-418B-A833-75CF016A9E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55" name="Freeform 5">
              <a:extLst>
                <a:ext uri="{FF2B5EF4-FFF2-40B4-BE49-F238E27FC236}">
                  <a16:creationId xmlns:a16="http://schemas.microsoft.com/office/drawing/2014/main" id="{DF31E3C1-1A46-4329-9F80-B576692FEE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6">
              <a:extLst>
                <a:ext uri="{FF2B5EF4-FFF2-40B4-BE49-F238E27FC236}">
                  <a16:creationId xmlns:a16="http://schemas.microsoft.com/office/drawing/2014/main" id="{294B4592-99CA-47B1-816F-CE2D44F65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7">
              <a:extLst>
                <a:ext uri="{FF2B5EF4-FFF2-40B4-BE49-F238E27FC236}">
                  <a16:creationId xmlns:a16="http://schemas.microsoft.com/office/drawing/2014/main" id="{BF690E4C-72F8-4AC5-AF99-562763CC67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8">
              <a:extLst>
                <a:ext uri="{FF2B5EF4-FFF2-40B4-BE49-F238E27FC236}">
                  <a16:creationId xmlns:a16="http://schemas.microsoft.com/office/drawing/2014/main" id="{F834CDD4-CAB8-4ACC-9AAC-5399C743DE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9">
              <a:extLst>
                <a:ext uri="{FF2B5EF4-FFF2-40B4-BE49-F238E27FC236}">
                  <a16:creationId xmlns:a16="http://schemas.microsoft.com/office/drawing/2014/main" id="{1AEB045A-6821-475B-A28E-047437ABEF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10">
              <a:extLst>
                <a:ext uri="{FF2B5EF4-FFF2-40B4-BE49-F238E27FC236}">
                  <a16:creationId xmlns:a16="http://schemas.microsoft.com/office/drawing/2014/main" id="{D9B790C0-3D34-4626-BAFB-6EB473F40C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11">
              <a:extLst>
                <a:ext uri="{FF2B5EF4-FFF2-40B4-BE49-F238E27FC236}">
                  <a16:creationId xmlns:a16="http://schemas.microsoft.com/office/drawing/2014/main" id="{EDA4D87F-91A4-4628-9A6E-F01820A7EE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12">
              <a:extLst>
                <a:ext uri="{FF2B5EF4-FFF2-40B4-BE49-F238E27FC236}">
                  <a16:creationId xmlns:a16="http://schemas.microsoft.com/office/drawing/2014/main" id="{045DAB88-124C-459C-A889-DAE9C9BE28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13">
              <a:extLst>
                <a:ext uri="{FF2B5EF4-FFF2-40B4-BE49-F238E27FC236}">
                  <a16:creationId xmlns:a16="http://schemas.microsoft.com/office/drawing/2014/main" id="{85D44010-1DAA-4CAC-B83F-7E3E8C455D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14">
              <a:extLst>
                <a:ext uri="{FF2B5EF4-FFF2-40B4-BE49-F238E27FC236}">
                  <a16:creationId xmlns:a16="http://schemas.microsoft.com/office/drawing/2014/main" id="{E8C01D66-5C93-4A2E-AA74-DE97574EA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15">
              <a:extLst>
                <a:ext uri="{FF2B5EF4-FFF2-40B4-BE49-F238E27FC236}">
                  <a16:creationId xmlns:a16="http://schemas.microsoft.com/office/drawing/2014/main" id="{E2E1A6E1-6C4A-47D3-81E2-9F8624F1BB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16">
              <a:extLst>
                <a:ext uri="{FF2B5EF4-FFF2-40B4-BE49-F238E27FC236}">
                  <a16:creationId xmlns:a16="http://schemas.microsoft.com/office/drawing/2014/main" id="{3E849CB5-4526-49DC-B77B-A20FDB7FF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17">
              <a:extLst>
                <a:ext uri="{FF2B5EF4-FFF2-40B4-BE49-F238E27FC236}">
                  <a16:creationId xmlns:a16="http://schemas.microsoft.com/office/drawing/2014/main" id="{5A18C8A4-FB2A-44C1-93D3-26C6DDFE0C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Freeform 18">
              <a:extLst>
                <a:ext uri="{FF2B5EF4-FFF2-40B4-BE49-F238E27FC236}">
                  <a16:creationId xmlns:a16="http://schemas.microsoft.com/office/drawing/2014/main" id="{85D014FD-8C5A-4071-B19E-4910AAB618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Freeform 19">
              <a:extLst>
                <a:ext uri="{FF2B5EF4-FFF2-40B4-BE49-F238E27FC236}">
                  <a16:creationId xmlns:a16="http://schemas.microsoft.com/office/drawing/2014/main" id="{A37D7262-3596-4026-9AD4-E94332E526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Freeform 20">
              <a:extLst>
                <a:ext uri="{FF2B5EF4-FFF2-40B4-BE49-F238E27FC236}">
                  <a16:creationId xmlns:a16="http://schemas.microsoft.com/office/drawing/2014/main" id="{187E37E0-AAC3-4B33-AF36-334ACCBD33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21">
              <a:extLst>
                <a:ext uri="{FF2B5EF4-FFF2-40B4-BE49-F238E27FC236}">
                  <a16:creationId xmlns:a16="http://schemas.microsoft.com/office/drawing/2014/main" id="{409758BB-8A0E-4BEB-BC0C-F410AD98CD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Freeform 22">
              <a:extLst>
                <a:ext uri="{FF2B5EF4-FFF2-40B4-BE49-F238E27FC236}">
                  <a16:creationId xmlns:a16="http://schemas.microsoft.com/office/drawing/2014/main" id="{97C4EFE2-9D25-4978-BD9A-873B492702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Freeform 23">
              <a:extLst>
                <a:ext uri="{FF2B5EF4-FFF2-40B4-BE49-F238E27FC236}">
                  <a16:creationId xmlns:a16="http://schemas.microsoft.com/office/drawing/2014/main" id="{9CCAF82A-A0E0-4B55-A97B-EFFAE79AF7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Freeform 24">
              <a:extLst>
                <a:ext uri="{FF2B5EF4-FFF2-40B4-BE49-F238E27FC236}">
                  <a16:creationId xmlns:a16="http://schemas.microsoft.com/office/drawing/2014/main" id="{4F800DD8-3954-4F73-8807-16F1CFAC1E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2" name="Freeform 25">
              <a:extLst>
                <a:ext uri="{FF2B5EF4-FFF2-40B4-BE49-F238E27FC236}">
                  <a16:creationId xmlns:a16="http://schemas.microsoft.com/office/drawing/2014/main" id="{84E1C91A-4B06-4852-918C-6380FA98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4E337A7-1C8E-C24A-0AAC-2FE541AA9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7" y="795527"/>
            <a:ext cx="10488547" cy="1190912"/>
          </a:xfr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>
                <a:solidFill>
                  <a:schemeClr val="tx2"/>
                </a:solidFill>
              </a:rPr>
              <a:t>Desventajas del lenguaje</a:t>
            </a:r>
          </a:p>
        </p:txBody>
      </p:sp>
      <p:sp>
        <p:nvSpPr>
          <p:cNvPr id="193" name="Rectangle 176">
            <a:extLst>
              <a:ext uri="{FF2B5EF4-FFF2-40B4-BE49-F238E27FC236}">
                <a16:creationId xmlns:a16="http://schemas.microsoft.com/office/drawing/2014/main" id="{E972DE0D-2E53-4159-ABD3-C601524262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7030" y="2250281"/>
            <a:ext cx="4959318" cy="3678237"/>
          </a:xfrm>
          <a:prstGeom prst="rect">
            <a:avLst/>
          </a:prstGeom>
          <a:solidFill>
            <a:schemeClr val="bg1"/>
          </a:solidFill>
          <a:ln w="19050">
            <a:solidFill>
              <a:srgbClr val="FC604C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4C638090-A247-65B0-A83A-200452027F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" b="9584"/>
          <a:stretch/>
        </p:blipFill>
        <p:spPr>
          <a:xfrm>
            <a:off x="1103257" y="2416047"/>
            <a:ext cx="4626864" cy="3346704"/>
          </a:xfrm>
          <a:prstGeom prst="rect">
            <a:avLst/>
          </a:prstGeom>
          <a:ln w="12700"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B797F5F-278A-1D11-225B-ABD414C09908}"/>
              </a:ext>
            </a:extLst>
          </p:cNvPr>
          <p:cNvSpPr txBox="1"/>
          <p:nvPr/>
        </p:nvSpPr>
        <p:spPr>
          <a:xfrm>
            <a:off x="6380703" y="2228850"/>
            <a:ext cx="5028928" cy="3699669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120000"/>
              </a:lnSpc>
              <a:spcAft>
                <a:spcPts val="600"/>
              </a:spcAft>
              <a:buClr>
                <a:srgbClr val="FC604C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 b="1"/>
              <a:t>No </a:t>
            </a:r>
            <a:r>
              <a:rPr lang="en-US" b="1" err="1"/>
              <a:t>tiene</a:t>
            </a:r>
            <a:r>
              <a:rPr lang="en-US" b="1"/>
              <a:t> </a:t>
            </a:r>
            <a:r>
              <a:rPr lang="en-US" b="1" err="1"/>
              <a:t>soporte</a:t>
            </a:r>
            <a:r>
              <a:rPr lang="en-US" b="1"/>
              <a:t> </a:t>
            </a:r>
            <a:r>
              <a:rPr lang="en-US" b="1" err="1"/>
              <a:t>técnico</a:t>
            </a:r>
            <a:endParaRPr lang="en-US" err="1"/>
          </a:p>
          <a:p>
            <a:pPr indent="-228600">
              <a:lnSpc>
                <a:spcPct val="120000"/>
              </a:lnSpc>
              <a:spcAft>
                <a:spcPts val="600"/>
              </a:spcAft>
              <a:buClr>
                <a:srgbClr val="FC604C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 b="1" err="1"/>
              <a:t>Lenguaje</a:t>
            </a:r>
            <a:r>
              <a:rPr lang="en-US" b="1"/>
              <a:t> </a:t>
            </a:r>
            <a:r>
              <a:rPr lang="en-US" b="1" err="1"/>
              <a:t>interpretado</a:t>
            </a:r>
            <a:endParaRPr lang="en-US" err="1"/>
          </a:p>
          <a:p>
            <a:pPr indent="-228600">
              <a:lnSpc>
                <a:spcPct val="120000"/>
              </a:lnSpc>
              <a:spcAft>
                <a:spcPts val="600"/>
              </a:spcAft>
              <a:buClr>
                <a:srgbClr val="FC604C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 b="1"/>
              <a:t>Alto </a:t>
            </a:r>
            <a:r>
              <a:rPr lang="en-US" b="1" err="1"/>
              <a:t>uso</a:t>
            </a:r>
            <a:r>
              <a:rPr lang="en-US" b="1"/>
              <a:t> de </a:t>
            </a:r>
            <a:r>
              <a:rPr lang="en-US" b="1" err="1"/>
              <a:t>memoria</a:t>
            </a:r>
            <a:endParaRPr lang="en-US" err="1"/>
          </a:p>
          <a:p>
            <a:pPr indent="-228600">
              <a:lnSpc>
                <a:spcPct val="120000"/>
              </a:lnSpc>
              <a:spcAft>
                <a:spcPts val="600"/>
              </a:spcAft>
              <a:buClr>
                <a:srgbClr val="FC604C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 b="1"/>
              <a:t>No </a:t>
            </a:r>
            <a:r>
              <a:rPr lang="en-US" b="1" err="1"/>
              <a:t>paralelismo</a:t>
            </a:r>
            <a:r>
              <a:rPr lang="en-US" b="1"/>
              <a:t> (con Ruby)</a:t>
            </a:r>
            <a:endParaRPr lang="en-US"/>
          </a:p>
          <a:p>
            <a:pPr indent="-228600">
              <a:lnSpc>
                <a:spcPct val="120000"/>
              </a:lnSpc>
              <a:spcAft>
                <a:spcPts val="600"/>
              </a:spcAft>
              <a:buClr>
                <a:srgbClr val="FC604C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 b="1"/>
              <a:t>Incompatibilidad</a:t>
            </a:r>
          </a:p>
        </p:txBody>
      </p:sp>
    </p:spTree>
    <p:extLst>
      <p:ext uri="{BB962C8B-B14F-4D97-AF65-F5344CB8AC3E}">
        <p14:creationId xmlns:p14="http://schemas.microsoft.com/office/powerpoint/2010/main" val="1617420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>
            <a:extLst>
              <a:ext uri="{FF2B5EF4-FFF2-40B4-BE49-F238E27FC236}">
                <a16:creationId xmlns:a16="http://schemas.microsoft.com/office/drawing/2014/main" id="{9A517D76-CE12-47A5-BD95-9A8F05070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7" name="Freeform 5">
              <a:extLst>
                <a:ext uri="{FF2B5EF4-FFF2-40B4-BE49-F238E27FC236}">
                  <a16:creationId xmlns:a16="http://schemas.microsoft.com/office/drawing/2014/main" id="{A2F2F994-D93C-4552-B9AD-DA9E8C94BF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6">
              <a:extLst>
                <a:ext uri="{FF2B5EF4-FFF2-40B4-BE49-F238E27FC236}">
                  <a16:creationId xmlns:a16="http://schemas.microsoft.com/office/drawing/2014/main" id="{502B8064-B713-4DB8-AC36-3E576B348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7">
              <a:extLst>
                <a:ext uri="{FF2B5EF4-FFF2-40B4-BE49-F238E27FC236}">
                  <a16:creationId xmlns:a16="http://schemas.microsoft.com/office/drawing/2014/main" id="{1D700A84-AE55-4EDE-A656-62806F504E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8">
              <a:extLst>
                <a:ext uri="{FF2B5EF4-FFF2-40B4-BE49-F238E27FC236}">
                  <a16:creationId xmlns:a16="http://schemas.microsoft.com/office/drawing/2014/main" id="{E04FC3D0-B839-4900-B5C8-86C794457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9">
              <a:extLst>
                <a:ext uri="{FF2B5EF4-FFF2-40B4-BE49-F238E27FC236}">
                  <a16:creationId xmlns:a16="http://schemas.microsoft.com/office/drawing/2014/main" id="{731A8D63-72B9-496F-BB43-DDD90FC7E2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0">
              <a:extLst>
                <a:ext uri="{FF2B5EF4-FFF2-40B4-BE49-F238E27FC236}">
                  <a16:creationId xmlns:a16="http://schemas.microsoft.com/office/drawing/2014/main" id="{5B167ED7-B36F-4DDE-B273-7A309BD0F7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1">
              <a:extLst>
                <a:ext uri="{FF2B5EF4-FFF2-40B4-BE49-F238E27FC236}">
                  <a16:creationId xmlns:a16="http://schemas.microsoft.com/office/drawing/2014/main" id="{1178D32B-E32A-4691-84EB-5FE693D3B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2">
              <a:extLst>
                <a:ext uri="{FF2B5EF4-FFF2-40B4-BE49-F238E27FC236}">
                  <a16:creationId xmlns:a16="http://schemas.microsoft.com/office/drawing/2014/main" id="{AB800FF0-63F8-4B30-96F4-E9601D0267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13">
              <a:extLst>
                <a:ext uri="{FF2B5EF4-FFF2-40B4-BE49-F238E27FC236}">
                  <a16:creationId xmlns:a16="http://schemas.microsoft.com/office/drawing/2014/main" id="{A4616F81-02F6-4A18-949C-FB6CBA200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14">
              <a:extLst>
                <a:ext uri="{FF2B5EF4-FFF2-40B4-BE49-F238E27FC236}">
                  <a16:creationId xmlns:a16="http://schemas.microsoft.com/office/drawing/2014/main" id="{D31D2123-B363-42F3-8A04-43048C7BAC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15">
              <a:extLst>
                <a:ext uri="{FF2B5EF4-FFF2-40B4-BE49-F238E27FC236}">
                  <a16:creationId xmlns:a16="http://schemas.microsoft.com/office/drawing/2014/main" id="{C60973D3-0B9D-465C-8FD3-266BBA49ED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16">
              <a:extLst>
                <a:ext uri="{FF2B5EF4-FFF2-40B4-BE49-F238E27FC236}">
                  <a16:creationId xmlns:a16="http://schemas.microsoft.com/office/drawing/2014/main" id="{C6655AC3-A1D6-4A0B-861F-F94CB5F0D1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9" name="Freeform 17">
              <a:extLst>
                <a:ext uri="{FF2B5EF4-FFF2-40B4-BE49-F238E27FC236}">
                  <a16:creationId xmlns:a16="http://schemas.microsoft.com/office/drawing/2014/main" id="{E8850C4A-AFA5-499E-8E1C-176A59C88B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0" name="Freeform 18">
              <a:extLst>
                <a:ext uri="{FF2B5EF4-FFF2-40B4-BE49-F238E27FC236}">
                  <a16:creationId xmlns:a16="http://schemas.microsoft.com/office/drawing/2014/main" id="{8C06F8D4-97B5-4836-AD19-2151421B03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1" name="Freeform 19">
              <a:extLst>
                <a:ext uri="{FF2B5EF4-FFF2-40B4-BE49-F238E27FC236}">
                  <a16:creationId xmlns:a16="http://schemas.microsoft.com/office/drawing/2014/main" id="{89A2942D-1C1B-4AFF-9818-DA7B73EA48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2" name="Freeform 20">
              <a:extLst>
                <a:ext uri="{FF2B5EF4-FFF2-40B4-BE49-F238E27FC236}">
                  <a16:creationId xmlns:a16="http://schemas.microsoft.com/office/drawing/2014/main" id="{2B61C5D3-5852-403F-B4BA-A64B933120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3" name="Freeform 21">
              <a:extLst>
                <a:ext uri="{FF2B5EF4-FFF2-40B4-BE49-F238E27FC236}">
                  <a16:creationId xmlns:a16="http://schemas.microsoft.com/office/drawing/2014/main" id="{EF62A1A7-26C1-4804-93CB-A07F356CA3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4" name="Freeform 22">
              <a:extLst>
                <a:ext uri="{FF2B5EF4-FFF2-40B4-BE49-F238E27FC236}">
                  <a16:creationId xmlns:a16="http://schemas.microsoft.com/office/drawing/2014/main" id="{490A1082-3E3A-4C61-9613-910BB024AD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5" name="Freeform 23">
              <a:extLst>
                <a:ext uri="{FF2B5EF4-FFF2-40B4-BE49-F238E27FC236}">
                  <a16:creationId xmlns:a16="http://schemas.microsoft.com/office/drawing/2014/main" id="{5F452D69-A1DB-4A06-B933-896AED861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445D6626-A6F2-4475-922C-BE42D3365F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0ECFEB13-5D98-43DB-8DFF-78327AE138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9" name="Isosceles Triangle 118">
              <a:extLst>
                <a:ext uri="{FF2B5EF4-FFF2-40B4-BE49-F238E27FC236}">
                  <a16:creationId xmlns:a16="http://schemas.microsoft.com/office/drawing/2014/main" id="{29DA4AFD-8D10-4660-A842-40F4D14347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F2DBAFF0-48F5-43BB-87C6-CE56A16B63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22" name="Rectangle 121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3061" cy="686920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25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6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7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8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9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0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1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2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3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4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5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6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7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8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9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0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1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2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3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4E337A7-1C8E-C24A-0AAC-2FE541AA9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8425" y="5199797"/>
            <a:ext cx="9435152" cy="789673"/>
          </a:xfrm>
        </p:spPr>
        <p:txBody>
          <a:bodyPr vert="horz" lIns="228600" tIns="228600" rIns="228600" bIns="0" rtlCol="0" anchor="ctr">
            <a:normAutofit/>
          </a:bodyPr>
          <a:lstStyle/>
          <a:p>
            <a:pPr>
              <a:lnSpc>
                <a:spcPct val="80000"/>
              </a:lnSpc>
            </a:pPr>
            <a:r>
              <a:rPr lang="en-US">
                <a:solidFill>
                  <a:schemeClr val="bg1"/>
                </a:solidFill>
              </a:rPr>
              <a:t>Usos en la vida real</a:t>
            </a:r>
          </a:p>
        </p:txBody>
      </p:sp>
      <p:sp>
        <p:nvSpPr>
          <p:cNvPr id="145" name="Freeform: Shape 144">
            <a:extLst>
              <a:ext uri="{FF2B5EF4-FFF2-40B4-BE49-F238E27FC236}">
                <a16:creationId xmlns:a16="http://schemas.microsoft.com/office/drawing/2014/main" id="{A7795DFA-888F-47E2-B44E-DE1D3B3E46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058957"/>
          </a:xfrm>
          <a:custGeom>
            <a:avLst/>
            <a:gdLst>
              <a:gd name="connsiteX0" fmla="*/ 0 w 12192000"/>
              <a:gd name="connsiteY0" fmla="*/ 0 h 5058957"/>
              <a:gd name="connsiteX1" fmla="*/ 12192000 w 12192000"/>
              <a:gd name="connsiteY1" fmla="*/ 0 h 5058957"/>
              <a:gd name="connsiteX2" fmla="*/ 12192000 w 12192000"/>
              <a:gd name="connsiteY2" fmla="*/ 259692 h 5058957"/>
              <a:gd name="connsiteX3" fmla="*/ 12192000 w 12192000"/>
              <a:gd name="connsiteY3" fmla="*/ 3542069 h 5058957"/>
              <a:gd name="connsiteX4" fmla="*/ 12192000 w 12192000"/>
              <a:gd name="connsiteY4" fmla="*/ 3734194 h 5058957"/>
              <a:gd name="connsiteX5" fmla="*/ 12192000 w 12192000"/>
              <a:gd name="connsiteY5" fmla="*/ 4710012 h 5058957"/>
              <a:gd name="connsiteX6" fmla="*/ 12113803 w 12192000"/>
              <a:gd name="connsiteY6" fmla="*/ 4718295 h 5058957"/>
              <a:gd name="connsiteX7" fmla="*/ 6753597 w 12192000"/>
              <a:gd name="connsiteY7" fmla="*/ 5041852 h 5058957"/>
              <a:gd name="connsiteX8" fmla="*/ 400746 w 12192000"/>
              <a:gd name="connsiteY8" fmla="*/ 4870509 h 5058957"/>
              <a:gd name="connsiteX9" fmla="*/ 0 w 12192000"/>
              <a:gd name="connsiteY9" fmla="*/ 4833533 h 5058957"/>
              <a:gd name="connsiteX10" fmla="*/ 0 w 12192000"/>
              <a:gd name="connsiteY10" fmla="*/ 3734194 h 5058957"/>
              <a:gd name="connsiteX11" fmla="*/ 0 w 12192000"/>
              <a:gd name="connsiteY11" fmla="*/ 3542069 h 5058957"/>
              <a:gd name="connsiteX12" fmla="*/ 0 w 12192000"/>
              <a:gd name="connsiteY12" fmla="*/ 259692 h 5058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2000" h="5058957">
                <a:moveTo>
                  <a:pt x="0" y="0"/>
                </a:moveTo>
                <a:lnTo>
                  <a:pt x="12192000" y="0"/>
                </a:lnTo>
                <a:lnTo>
                  <a:pt x="12192000" y="259692"/>
                </a:lnTo>
                <a:lnTo>
                  <a:pt x="12192000" y="3542069"/>
                </a:lnTo>
                <a:lnTo>
                  <a:pt x="12192000" y="3734194"/>
                </a:lnTo>
                <a:lnTo>
                  <a:pt x="12192000" y="4710012"/>
                </a:lnTo>
                <a:lnTo>
                  <a:pt x="12113803" y="4718295"/>
                </a:lnTo>
                <a:cubicBezTo>
                  <a:pt x="10139508" y="4916244"/>
                  <a:pt x="8237152" y="5009247"/>
                  <a:pt x="6753597" y="5041852"/>
                </a:cubicBezTo>
                <a:cubicBezTo>
                  <a:pt x="4940362" y="5081701"/>
                  <a:pt x="2657278" y="5062371"/>
                  <a:pt x="400746" y="4870509"/>
                </a:cubicBezTo>
                <a:lnTo>
                  <a:pt x="0" y="4833533"/>
                </a:lnTo>
                <a:lnTo>
                  <a:pt x="0" y="3734194"/>
                </a:lnTo>
                <a:lnTo>
                  <a:pt x="0" y="3542069"/>
                </a:lnTo>
                <a:lnTo>
                  <a:pt x="0" y="259692"/>
                </a:lnTo>
                <a:close/>
              </a:path>
            </a:pathLst>
          </a:custGeom>
          <a:solidFill>
            <a:schemeClr val="bg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762A8E78-9C3E-09B8-9176-71D7FB066E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4540" y="612574"/>
            <a:ext cx="3893750" cy="3864547"/>
          </a:xfrm>
          <a:prstGeom prst="rect">
            <a:avLst/>
          </a:prstGeom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C94F5505-0211-3509-C70E-4D8754C091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6867" y="1730986"/>
            <a:ext cx="5300660" cy="1656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328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>
            <a:extLst>
              <a:ext uri="{FF2B5EF4-FFF2-40B4-BE49-F238E27FC236}">
                <a16:creationId xmlns:a16="http://schemas.microsoft.com/office/drawing/2014/main" id="{17C4610E-9C18-467B-BF10-BE6A974CC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7" name="Freeform 5">
              <a:extLst>
                <a:ext uri="{FF2B5EF4-FFF2-40B4-BE49-F238E27FC236}">
                  <a16:creationId xmlns:a16="http://schemas.microsoft.com/office/drawing/2014/main" id="{296DF307-344E-4E9B-A7AA-8139E450D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6">
              <a:extLst>
                <a:ext uri="{FF2B5EF4-FFF2-40B4-BE49-F238E27FC236}">
                  <a16:creationId xmlns:a16="http://schemas.microsoft.com/office/drawing/2014/main" id="{E263CC2D-ACFB-4EB3-ADF9-CD82BC8422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7">
              <a:extLst>
                <a:ext uri="{FF2B5EF4-FFF2-40B4-BE49-F238E27FC236}">
                  <a16:creationId xmlns:a16="http://schemas.microsoft.com/office/drawing/2014/main" id="{C5366E2F-9BA0-485A-B1CA-A5E6E2E37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8">
              <a:extLst>
                <a:ext uri="{FF2B5EF4-FFF2-40B4-BE49-F238E27FC236}">
                  <a16:creationId xmlns:a16="http://schemas.microsoft.com/office/drawing/2014/main" id="{1803051E-7C26-4F53-8293-B4EAED421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9">
              <a:extLst>
                <a:ext uri="{FF2B5EF4-FFF2-40B4-BE49-F238E27FC236}">
                  <a16:creationId xmlns:a16="http://schemas.microsoft.com/office/drawing/2014/main" id="{D10888CD-E496-4116-9C45-CF4F17ADE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0">
              <a:extLst>
                <a:ext uri="{FF2B5EF4-FFF2-40B4-BE49-F238E27FC236}">
                  <a16:creationId xmlns:a16="http://schemas.microsoft.com/office/drawing/2014/main" id="{0A42DA8F-DA3D-43E9-A184-E0F6C133A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1">
              <a:extLst>
                <a:ext uri="{FF2B5EF4-FFF2-40B4-BE49-F238E27FC236}">
                  <a16:creationId xmlns:a16="http://schemas.microsoft.com/office/drawing/2014/main" id="{473EAD31-7AA3-49B7-ADD6-C13FF0F14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2">
              <a:extLst>
                <a:ext uri="{FF2B5EF4-FFF2-40B4-BE49-F238E27FC236}">
                  <a16:creationId xmlns:a16="http://schemas.microsoft.com/office/drawing/2014/main" id="{2BBB7CDF-BA2E-451F-9201-CF2B6FEAEA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13">
              <a:extLst>
                <a:ext uri="{FF2B5EF4-FFF2-40B4-BE49-F238E27FC236}">
                  <a16:creationId xmlns:a16="http://schemas.microsoft.com/office/drawing/2014/main" id="{84809EF2-CD0D-4BC3-ABC7-E7E312A1D7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14">
              <a:extLst>
                <a:ext uri="{FF2B5EF4-FFF2-40B4-BE49-F238E27FC236}">
                  <a16:creationId xmlns:a16="http://schemas.microsoft.com/office/drawing/2014/main" id="{11D2D6C5-637B-4AFE-97F4-D4E48A6134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15">
              <a:extLst>
                <a:ext uri="{FF2B5EF4-FFF2-40B4-BE49-F238E27FC236}">
                  <a16:creationId xmlns:a16="http://schemas.microsoft.com/office/drawing/2014/main" id="{F841B2C5-57F5-4FE6-B4D4-EBB3F30881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16">
              <a:extLst>
                <a:ext uri="{FF2B5EF4-FFF2-40B4-BE49-F238E27FC236}">
                  <a16:creationId xmlns:a16="http://schemas.microsoft.com/office/drawing/2014/main" id="{B4822A39-2A52-4B2C-9319-BEFC526DB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9" name="Freeform 17">
              <a:extLst>
                <a:ext uri="{FF2B5EF4-FFF2-40B4-BE49-F238E27FC236}">
                  <a16:creationId xmlns:a16="http://schemas.microsoft.com/office/drawing/2014/main" id="{4E469692-E783-4950-8DEC-3A1FD3978B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0" name="Freeform 18">
              <a:extLst>
                <a:ext uri="{FF2B5EF4-FFF2-40B4-BE49-F238E27FC236}">
                  <a16:creationId xmlns:a16="http://schemas.microsoft.com/office/drawing/2014/main" id="{012909CD-3254-41E5-B8BB-0F2D7CE0D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1" name="Freeform 19">
              <a:extLst>
                <a:ext uri="{FF2B5EF4-FFF2-40B4-BE49-F238E27FC236}">
                  <a16:creationId xmlns:a16="http://schemas.microsoft.com/office/drawing/2014/main" id="{93E7648E-861E-4503-AEDC-56C4EC507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2" name="Freeform 20">
              <a:extLst>
                <a:ext uri="{FF2B5EF4-FFF2-40B4-BE49-F238E27FC236}">
                  <a16:creationId xmlns:a16="http://schemas.microsoft.com/office/drawing/2014/main" id="{F9C72257-EBD0-4D1C-A32C-D84644687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3" name="Freeform 21">
              <a:extLst>
                <a:ext uri="{FF2B5EF4-FFF2-40B4-BE49-F238E27FC236}">
                  <a16:creationId xmlns:a16="http://schemas.microsoft.com/office/drawing/2014/main" id="{87BB2CBB-9C22-4E28-AB86-DC92AEE2D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4" name="Freeform 22">
              <a:extLst>
                <a:ext uri="{FF2B5EF4-FFF2-40B4-BE49-F238E27FC236}">
                  <a16:creationId xmlns:a16="http://schemas.microsoft.com/office/drawing/2014/main" id="{F85B3053-8D9F-410A-80C2-7960DDEA6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5" name="Freeform 23">
              <a:extLst>
                <a:ext uri="{FF2B5EF4-FFF2-40B4-BE49-F238E27FC236}">
                  <a16:creationId xmlns:a16="http://schemas.microsoft.com/office/drawing/2014/main" id="{E8FF5DA7-6E72-41F1-A54C-EAF440A27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A899734C-500F-4274-9854-8BFA14A1D7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FF07BF51-2934-47AD-A415-7400882F14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9" name="Isosceles Triangle 118">
              <a:extLst>
                <a:ext uri="{FF2B5EF4-FFF2-40B4-BE49-F238E27FC236}">
                  <a16:creationId xmlns:a16="http://schemas.microsoft.com/office/drawing/2014/main" id="{DD6E3DF0-EDC0-458B-9C5B-911814F0A6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5D0824B1-47C9-4504-99FB-CB1505197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122" name="Rectangle 121">
            <a:extLst>
              <a:ext uri="{FF2B5EF4-FFF2-40B4-BE49-F238E27FC236}">
                <a16:creationId xmlns:a16="http://schemas.microsoft.com/office/drawing/2014/main" id="{5327CD12-A6CF-489C-ADCF-17D7E56C7B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B4E48C8E-1009-4750-9630-436223C9EE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25" name="Freeform 5">
              <a:extLst>
                <a:ext uri="{FF2B5EF4-FFF2-40B4-BE49-F238E27FC236}">
                  <a16:creationId xmlns:a16="http://schemas.microsoft.com/office/drawing/2014/main" id="{70ACFF1E-E5E6-43E9-A5B7-33E0BEBD6E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6">
              <a:extLst>
                <a:ext uri="{FF2B5EF4-FFF2-40B4-BE49-F238E27FC236}">
                  <a16:creationId xmlns:a16="http://schemas.microsoft.com/office/drawing/2014/main" id="{C217FABC-C638-4392-847B-1D5D24ACF2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7">
              <a:extLst>
                <a:ext uri="{FF2B5EF4-FFF2-40B4-BE49-F238E27FC236}">
                  <a16:creationId xmlns:a16="http://schemas.microsoft.com/office/drawing/2014/main" id="{5F4D7986-89F7-4A82-BCE1-D3748FA194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8">
              <a:extLst>
                <a:ext uri="{FF2B5EF4-FFF2-40B4-BE49-F238E27FC236}">
                  <a16:creationId xmlns:a16="http://schemas.microsoft.com/office/drawing/2014/main" id="{086EDA91-62A8-4A58-8FD1-50579B98CC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9">
              <a:extLst>
                <a:ext uri="{FF2B5EF4-FFF2-40B4-BE49-F238E27FC236}">
                  <a16:creationId xmlns:a16="http://schemas.microsoft.com/office/drawing/2014/main" id="{D2FE2666-E34E-4114-988D-0D6E0E7EFE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10">
              <a:extLst>
                <a:ext uri="{FF2B5EF4-FFF2-40B4-BE49-F238E27FC236}">
                  <a16:creationId xmlns:a16="http://schemas.microsoft.com/office/drawing/2014/main" id="{30447EE7-0C29-4B15-AABB-C0C4A8F6A7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11">
              <a:extLst>
                <a:ext uri="{FF2B5EF4-FFF2-40B4-BE49-F238E27FC236}">
                  <a16:creationId xmlns:a16="http://schemas.microsoft.com/office/drawing/2014/main" id="{D5347D5C-1205-4D74-AA55-A6AC8C7815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12">
              <a:extLst>
                <a:ext uri="{FF2B5EF4-FFF2-40B4-BE49-F238E27FC236}">
                  <a16:creationId xmlns:a16="http://schemas.microsoft.com/office/drawing/2014/main" id="{13696D3F-405F-490D-AF68-9BBDC7DDDA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13">
              <a:extLst>
                <a:ext uri="{FF2B5EF4-FFF2-40B4-BE49-F238E27FC236}">
                  <a16:creationId xmlns:a16="http://schemas.microsoft.com/office/drawing/2014/main" id="{8194048F-FCD0-4944-9723-14BFD07155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14">
              <a:extLst>
                <a:ext uri="{FF2B5EF4-FFF2-40B4-BE49-F238E27FC236}">
                  <a16:creationId xmlns:a16="http://schemas.microsoft.com/office/drawing/2014/main" id="{F634E52A-02AD-4955-AA3F-8E8935F41F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15">
              <a:extLst>
                <a:ext uri="{FF2B5EF4-FFF2-40B4-BE49-F238E27FC236}">
                  <a16:creationId xmlns:a16="http://schemas.microsoft.com/office/drawing/2014/main" id="{99E661E3-26F4-4992-B424-91AAE0A006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16">
              <a:extLst>
                <a:ext uri="{FF2B5EF4-FFF2-40B4-BE49-F238E27FC236}">
                  <a16:creationId xmlns:a16="http://schemas.microsoft.com/office/drawing/2014/main" id="{65FC5C1D-91B5-4EBF-9A3E-BB5DC1E2A7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17">
              <a:extLst>
                <a:ext uri="{FF2B5EF4-FFF2-40B4-BE49-F238E27FC236}">
                  <a16:creationId xmlns:a16="http://schemas.microsoft.com/office/drawing/2014/main" id="{6D39CDA7-D7D3-4FED-B2BA-40464AA42D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18">
              <a:extLst>
                <a:ext uri="{FF2B5EF4-FFF2-40B4-BE49-F238E27FC236}">
                  <a16:creationId xmlns:a16="http://schemas.microsoft.com/office/drawing/2014/main" id="{F7F716E2-501F-47E8-9626-D9EC5492C1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19">
              <a:extLst>
                <a:ext uri="{FF2B5EF4-FFF2-40B4-BE49-F238E27FC236}">
                  <a16:creationId xmlns:a16="http://schemas.microsoft.com/office/drawing/2014/main" id="{3074FC5C-533A-4B99-8B9E-ED1C65AE6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20">
              <a:extLst>
                <a:ext uri="{FF2B5EF4-FFF2-40B4-BE49-F238E27FC236}">
                  <a16:creationId xmlns:a16="http://schemas.microsoft.com/office/drawing/2014/main" id="{00EDCFC2-0B77-4D95-8F8E-DB60A85F2F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21">
              <a:extLst>
                <a:ext uri="{FF2B5EF4-FFF2-40B4-BE49-F238E27FC236}">
                  <a16:creationId xmlns:a16="http://schemas.microsoft.com/office/drawing/2014/main" id="{974CB405-A36B-4456-9DE3-EBE212552F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22">
              <a:extLst>
                <a:ext uri="{FF2B5EF4-FFF2-40B4-BE49-F238E27FC236}">
                  <a16:creationId xmlns:a16="http://schemas.microsoft.com/office/drawing/2014/main" id="{BD84B494-4095-4E61-B65F-34F5C6BC84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23">
              <a:extLst>
                <a:ext uri="{FF2B5EF4-FFF2-40B4-BE49-F238E27FC236}">
                  <a16:creationId xmlns:a16="http://schemas.microsoft.com/office/drawing/2014/main" id="{33484AA0-BE6E-4F8B-85CF-9C4C750FF7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C7D38E5F-6E59-41DA-B3CA-6AD28BF64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3893141"/>
            <a:ext cx="8845667" cy="1771275"/>
            <a:chOff x="1669293" y="3893141"/>
            <a:chExt cx="8845667" cy="1771275"/>
          </a:xfrm>
        </p:grpSpPr>
        <p:sp>
          <p:nvSpPr>
            <p:cNvPr id="146" name="Isosceles Triangle 39">
              <a:extLst>
                <a:ext uri="{FF2B5EF4-FFF2-40B4-BE49-F238E27FC236}">
                  <a16:creationId xmlns:a16="http://schemas.microsoft.com/office/drawing/2014/main" id="{9AF9BC5C-44FD-4080-8C54-CC4E5F83FC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BA884903-3516-494A-B966-3E7651567A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3893141"/>
              <a:ext cx="8845667" cy="142021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4E337A7-1C8E-C24A-0AAC-2FE541AA9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9236" y="3980237"/>
            <a:ext cx="8672295" cy="727748"/>
          </a:xfrm>
        </p:spPr>
        <p:txBody>
          <a:bodyPr vert="horz" lIns="228600" tIns="228600" rIns="228600" bIns="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3700"/>
              <a:t>Base de datos utilizada</a:t>
            </a: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D2019510-1F68-48FE-8C72-905BF5582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68032" y="1179555"/>
            <a:ext cx="8850737" cy="262144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53B7ED1A-BBFC-8196-111C-BF1C37F96F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6423" y="1346402"/>
            <a:ext cx="2233411" cy="2302486"/>
          </a:xfrm>
          <a:prstGeom prst="rect">
            <a:avLst/>
          </a:prstGeom>
          <a:ln w="12700">
            <a:noFill/>
          </a:ln>
        </p:spPr>
      </p:pic>
    </p:spTree>
    <p:extLst>
      <p:ext uri="{BB962C8B-B14F-4D97-AF65-F5344CB8AC3E}">
        <p14:creationId xmlns:p14="http://schemas.microsoft.com/office/powerpoint/2010/main" val="29515628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>
            <a:extLst>
              <a:ext uri="{FF2B5EF4-FFF2-40B4-BE49-F238E27FC236}">
                <a16:creationId xmlns:a16="http://schemas.microsoft.com/office/drawing/2014/main" id="{2DAE3342-9DFC-49D4-B09C-25E310769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7" name="Freeform 5">
              <a:extLst>
                <a:ext uri="{FF2B5EF4-FFF2-40B4-BE49-F238E27FC236}">
                  <a16:creationId xmlns:a16="http://schemas.microsoft.com/office/drawing/2014/main" id="{E49E0D20-8423-4612-99A5-14AEF8F6BB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6">
              <a:extLst>
                <a:ext uri="{FF2B5EF4-FFF2-40B4-BE49-F238E27FC236}">
                  <a16:creationId xmlns:a16="http://schemas.microsoft.com/office/drawing/2014/main" id="{57C2C108-5A30-48CA-9203-56747AEB7B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7">
              <a:extLst>
                <a:ext uri="{FF2B5EF4-FFF2-40B4-BE49-F238E27FC236}">
                  <a16:creationId xmlns:a16="http://schemas.microsoft.com/office/drawing/2014/main" id="{1A343912-2EFC-408E-A862-5C9BF108DC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8">
              <a:extLst>
                <a:ext uri="{FF2B5EF4-FFF2-40B4-BE49-F238E27FC236}">
                  <a16:creationId xmlns:a16="http://schemas.microsoft.com/office/drawing/2014/main" id="{AA50D1CF-9DAE-4CF6-B829-E66CEE9D5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9">
              <a:extLst>
                <a:ext uri="{FF2B5EF4-FFF2-40B4-BE49-F238E27FC236}">
                  <a16:creationId xmlns:a16="http://schemas.microsoft.com/office/drawing/2014/main" id="{FE5799A4-0568-433E-BF41-752CF516AC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0">
              <a:extLst>
                <a:ext uri="{FF2B5EF4-FFF2-40B4-BE49-F238E27FC236}">
                  <a16:creationId xmlns:a16="http://schemas.microsoft.com/office/drawing/2014/main" id="{CDBB86ED-F16F-4C28-BDD5-72D771176F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1">
              <a:extLst>
                <a:ext uri="{FF2B5EF4-FFF2-40B4-BE49-F238E27FC236}">
                  <a16:creationId xmlns:a16="http://schemas.microsoft.com/office/drawing/2014/main" id="{3347939E-8B76-4CFC-B2EC-63A7E2278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2">
              <a:extLst>
                <a:ext uri="{FF2B5EF4-FFF2-40B4-BE49-F238E27FC236}">
                  <a16:creationId xmlns:a16="http://schemas.microsoft.com/office/drawing/2014/main" id="{FA1DD132-02E4-4CD3-B496-BFF924558A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13">
              <a:extLst>
                <a:ext uri="{FF2B5EF4-FFF2-40B4-BE49-F238E27FC236}">
                  <a16:creationId xmlns:a16="http://schemas.microsoft.com/office/drawing/2014/main" id="{710BDA52-A7D7-4E4E-9F36-EC8F983EAF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14">
              <a:extLst>
                <a:ext uri="{FF2B5EF4-FFF2-40B4-BE49-F238E27FC236}">
                  <a16:creationId xmlns:a16="http://schemas.microsoft.com/office/drawing/2014/main" id="{B1BDF852-319F-42B8-9A50-7C9A9387CD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15">
              <a:extLst>
                <a:ext uri="{FF2B5EF4-FFF2-40B4-BE49-F238E27FC236}">
                  <a16:creationId xmlns:a16="http://schemas.microsoft.com/office/drawing/2014/main" id="{3AACE376-C01E-4F1F-91B7-39D0274BFE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16">
              <a:extLst>
                <a:ext uri="{FF2B5EF4-FFF2-40B4-BE49-F238E27FC236}">
                  <a16:creationId xmlns:a16="http://schemas.microsoft.com/office/drawing/2014/main" id="{7F612F4C-050E-459D-9771-ED088374A5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9" name="Freeform 17">
              <a:extLst>
                <a:ext uri="{FF2B5EF4-FFF2-40B4-BE49-F238E27FC236}">
                  <a16:creationId xmlns:a16="http://schemas.microsoft.com/office/drawing/2014/main" id="{94E4211B-3E41-4905-8F4E-76811B9E5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0" name="Freeform 18">
              <a:extLst>
                <a:ext uri="{FF2B5EF4-FFF2-40B4-BE49-F238E27FC236}">
                  <a16:creationId xmlns:a16="http://schemas.microsoft.com/office/drawing/2014/main" id="{6AEC87EE-0CB8-43DE-8FEB-4586A92E8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1" name="Freeform 19">
              <a:extLst>
                <a:ext uri="{FF2B5EF4-FFF2-40B4-BE49-F238E27FC236}">
                  <a16:creationId xmlns:a16="http://schemas.microsoft.com/office/drawing/2014/main" id="{277C1C5D-7BDC-47E4-8B81-C3C4AE949B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2" name="Freeform 20">
              <a:extLst>
                <a:ext uri="{FF2B5EF4-FFF2-40B4-BE49-F238E27FC236}">
                  <a16:creationId xmlns:a16="http://schemas.microsoft.com/office/drawing/2014/main" id="{7A2A6EF8-9768-4478-9CD3-DFA547CEFC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3" name="Freeform 21">
              <a:extLst>
                <a:ext uri="{FF2B5EF4-FFF2-40B4-BE49-F238E27FC236}">
                  <a16:creationId xmlns:a16="http://schemas.microsoft.com/office/drawing/2014/main" id="{1FD9091C-E8FA-4ADA-937F-A74426ED1B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4" name="Freeform 22">
              <a:extLst>
                <a:ext uri="{FF2B5EF4-FFF2-40B4-BE49-F238E27FC236}">
                  <a16:creationId xmlns:a16="http://schemas.microsoft.com/office/drawing/2014/main" id="{B69923E7-63C4-47CE-956E-09D384D4FE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5" name="Freeform 23">
              <a:extLst>
                <a:ext uri="{FF2B5EF4-FFF2-40B4-BE49-F238E27FC236}">
                  <a16:creationId xmlns:a16="http://schemas.microsoft.com/office/drawing/2014/main" id="{A2576784-872E-494C-A041-0E346226B7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B54F73D8-62C2-4127-9D19-01219BBB9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CFD8CA02-9BE5-4B82-8129-6EF618402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9" name="Isosceles Triangle 118">
              <a:extLst>
                <a:ext uri="{FF2B5EF4-FFF2-40B4-BE49-F238E27FC236}">
                  <a16:creationId xmlns:a16="http://schemas.microsoft.com/office/drawing/2014/main" id="{01515E68-030C-4313-B300-35253163D3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1937725F-1DDF-4225-937E-106DBB047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122" name="Rectangle 121">
            <a:extLst>
              <a:ext uri="{FF2B5EF4-FFF2-40B4-BE49-F238E27FC236}">
                <a16:creationId xmlns:a16="http://schemas.microsoft.com/office/drawing/2014/main" id="{8334A2EF-69D9-41C1-9876-91D7FCF7C3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874C0C03-1202-4DC9-BA33-998DDFB3FB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25" name="Freeform 5">
              <a:extLst>
                <a:ext uri="{FF2B5EF4-FFF2-40B4-BE49-F238E27FC236}">
                  <a16:creationId xmlns:a16="http://schemas.microsoft.com/office/drawing/2014/main" id="{60BF984B-F4C1-4BF0-B296-72CAD8814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6">
              <a:extLst>
                <a:ext uri="{FF2B5EF4-FFF2-40B4-BE49-F238E27FC236}">
                  <a16:creationId xmlns:a16="http://schemas.microsoft.com/office/drawing/2014/main" id="{2E887C16-A8CC-48BD-A34B-69B5D14BE1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7">
              <a:extLst>
                <a:ext uri="{FF2B5EF4-FFF2-40B4-BE49-F238E27FC236}">
                  <a16:creationId xmlns:a16="http://schemas.microsoft.com/office/drawing/2014/main" id="{1194B805-0CE2-4FD6-804E-2771E18BB4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8">
              <a:extLst>
                <a:ext uri="{FF2B5EF4-FFF2-40B4-BE49-F238E27FC236}">
                  <a16:creationId xmlns:a16="http://schemas.microsoft.com/office/drawing/2014/main" id="{96000EBD-113B-4BB5-94F2-B2C9610948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9">
              <a:extLst>
                <a:ext uri="{FF2B5EF4-FFF2-40B4-BE49-F238E27FC236}">
                  <a16:creationId xmlns:a16="http://schemas.microsoft.com/office/drawing/2014/main" id="{C2C37892-BF6A-4DDB-BAA9-48B6A051E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10">
              <a:extLst>
                <a:ext uri="{FF2B5EF4-FFF2-40B4-BE49-F238E27FC236}">
                  <a16:creationId xmlns:a16="http://schemas.microsoft.com/office/drawing/2014/main" id="{B3A53A2B-EB9B-4318-A7F9-E371D211E7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11">
              <a:extLst>
                <a:ext uri="{FF2B5EF4-FFF2-40B4-BE49-F238E27FC236}">
                  <a16:creationId xmlns:a16="http://schemas.microsoft.com/office/drawing/2014/main" id="{59001F5F-9338-43E1-BB4B-21C681CA20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12">
              <a:extLst>
                <a:ext uri="{FF2B5EF4-FFF2-40B4-BE49-F238E27FC236}">
                  <a16:creationId xmlns:a16="http://schemas.microsoft.com/office/drawing/2014/main" id="{24781ABE-347F-40E9-9BB2-3E35C8F153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13">
              <a:extLst>
                <a:ext uri="{FF2B5EF4-FFF2-40B4-BE49-F238E27FC236}">
                  <a16:creationId xmlns:a16="http://schemas.microsoft.com/office/drawing/2014/main" id="{6D8A7767-4D16-4AB7-8277-D66FEC7F74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14">
              <a:extLst>
                <a:ext uri="{FF2B5EF4-FFF2-40B4-BE49-F238E27FC236}">
                  <a16:creationId xmlns:a16="http://schemas.microsoft.com/office/drawing/2014/main" id="{1B7D649D-9559-4E1D-937A-3519483502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15">
              <a:extLst>
                <a:ext uri="{FF2B5EF4-FFF2-40B4-BE49-F238E27FC236}">
                  <a16:creationId xmlns:a16="http://schemas.microsoft.com/office/drawing/2014/main" id="{45AA5D21-8C7B-4C77-815C-C3A8EA0A58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16">
              <a:extLst>
                <a:ext uri="{FF2B5EF4-FFF2-40B4-BE49-F238E27FC236}">
                  <a16:creationId xmlns:a16="http://schemas.microsoft.com/office/drawing/2014/main" id="{D7A46675-AA96-41DB-B9DB-CAA471A207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17">
              <a:extLst>
                <a:ext uri="{FF2B5EF4-FFF2-40B4-BE49-F238E27FC236}">
                  <a16:creationId xmlns:a16="http://schemas.microsoft.com/office/drawing/2014/main" id="{82090F8A-ECF2-423C-98D0-8EF2262203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18">
              <a:extLst>
                <a:ext uri="{FF2B5EF4-FFF2-40B4-BE49-F238E27FC236}">
                  <a16:creationId xmlns:a16="http://schemas.microsoft.com/office/drawing/2014/main" id="{EA5DE46B-A4BE-407F-835A-693D3E979E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19">
              <a:extLst>
                <a:ext uri="{FF2B5EF4-FFF2-40B4-BE49-F238E27FC236}">
                  <a16:creationId xmlns:a16="http://schemas.microsoft.com/office/drawing/2014/main" id="{429E4297-5489-465D-A6D7-03BD468E05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20">
              <a:extLst>
                <a:ext uri="{FF2B5EF4-FFF2-40B4-BE49-F238E27FC236}">
                  <a16:creationId xmlns:a16="http://schemas.microsoft.com/office/drawing/2014/main" id="{69A4CFA1-B603-453B-AC53-49E8A8DF7E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21">
              <a:extLst>
                <a:ext uri="{FF2B5EF4-FFF2-40B4-BE49-F238E27FC236}">
                  <a16:creationId xmlns:a16="http://schemas.microsoft.com/office/drawing/2014/main" id="{7A997EDF-8927-490B-AD5F-046317B8B2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22">
              <a:extLst>
                <a:ext uri="{FF2B5EF4-FFF2-40B4-BE49-F238E27FC236}">
                  <a16:creationId xmlns:a16="http://schemas.microsoft.com/office/drawing/2014/main" id="{3C91BE84-B1A4-4592-A942-2C72C86DD8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23">
              <a:extLst>
                <a:ext uri="{FF2B5EF4-FFF2-40B4-BE49-F238E27FC236}">
                  <a16:creationId xmlns:a16="http://schemas.microsoft.com/office/drawing/2014/main" id="{A0AAA5CD-6E44-429A-91FA-D650BAF9EE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4E337A7-1C8E-C24A-0AAC-2FE541AA9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0663" y="1455611"/>
            <a:ext cx="3849624" cy="2312521"/>
          </a:xfrm>
        </p:spPr>
        <p:txBody>
          <a:bodyPr vert="horz" lIns="228600" tIns="228600" rIns="228600" bIns="0" rtlCol="0" anchor="b">
            <a:normAutofit/>
          </a:bodyPr>
          <a:lstStyle/>
          <a:p>
            <a:pPr algn="l">
              <a:lnSpc>
                <a:spcPct val="80000"/>
              </a:lnSpc>
            </a:pPr>
            <a:r>
              <a:rPr lang="en-US">
                <a:solidFill>
                  <a:schemeClr val="tx2"/>
                </a:solidFill>
              </a:rPr>
              <a:t>Características de la base de datos</a:t>
            </a: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C8CA0C52-5ACA-4F17-AA4A-312E0E1109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7720" y="795527"/>
            <a:ext cx="5970638" cy="5248847"/>
          </a:xfrm>
          <a:prstGeom prst="rect">
            <a:avLst/>
          </a:prstGeom>
          <a:solidFill>
            <a:schemeClr val="bg1"/>
          </a:solidFill>
          <a:ln w="19050">
            <a:solidFill>
              <a:srgbClr val="68E2F8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43349D17-58BF-34E0-1D5A-CA0E80865E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02" r="8614" b="2"/>
          <a:stretch/>
        </p:blipFill>
        <p:spPr>
          <a:xfrm>
            <a:off x="972115" y="960214"/>
            <a:ext cx="5641848" cy="4919472"/>
          </a:xfrm>
          <a:prstGeom prst="rect">
            <a:avLst/>
          </a:prstGeom>
          <a:ln w="12700">
            <a:noFill/>
          </a:ln>
        </p:spPr>
      </p:pic>
      <p:sp>
        <p:nvSpPr>
          <p:cNvPr id="147" name="Isosceles Triangle 39">
            <a:extLst>
              <a:ext uri="{FF2B5EF4-FFF2-40B4-BE49-F238E27FC236}">
                <a16:creationId xmlns:a16="http://schemas.microsoft.com/office/drawing/2014/main" id="{4F37E7FB-7372-47E3-914E-7CF7E94B1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750273" y="3291386"/>
            <a:ext cx="407233" cy="351063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607278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2040FAC4D505C7428761EC815E1D33DC" ma:contentTypeVersion="2" ma:contentTypeDescription="Crear nuevo documento." ma:contentTypeScope="" ma:versionID="e438222b05abce0d9d0056e0ac908b85">
  <xsd:schema xmlns:xsd="http://www.w3.org/2001/XMLSchema" xmlns:xs="http://www.w3.org/2001/XMLSchema" xmlns:p="http://schemas.microsoft.com/office/2006/metadata/properties" xmlns:ns2="f62437ed-a5a5-4866-a245-90bed34cbf80" targetNamespace="http://schemas.microsoft.com/office/2006/metadata/properties" ma:root="true" ma:fieldsID="b73b5f9c61c4f3690ef6871a98afbd57" ns2:_="">
    <xsd:import namespace="f62437ed-a5a5-4866-a245-90bed34cbf8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62437ed-a5a5-4866-a245-90bed34cbf8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B776056-56DC-4AB4-9891-F8E6D8DB2C0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F4901A6-29D6-47DE-8847-33AB81925992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2B334A4E-37C5-4213-997F-760780C33045}">
  <ds:schemaRefs>
    <ds:schemaRef ds:uri="f62437ed-a5a5-4866-a245-90bed34cbf8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Atlas</vt:lpstr>
      <vt:lpstr>Presentación Fundamentos de lenguaje de programación </vt:lpstr>
      <vt:lpstr>Introducción</vt:lpstr>
      <vt:lpstr>Descripción de la problemática</vt:lpstr>
      <vt:lpstr>Desarrollo</vt:lpstr>
      <vt:lpstr>Ventajas del lenguaje</vt:lpstr>
      <vt:lpstr>Desventajas del lenguaje</vt:lpstr>
      <vt:lpstr>Usos en la vida real</vt:lpstr>
      <vt:lpstr>Base de datos utilizada</vt:lpstr>
      <vt:lpstr>Características de la base de datos</vt:lpstr>
      <vt:lpstr>Presentando el Sistema y el Informe</vt:lpstr>
      <vt:lpstr>Conclusión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35</cp:revision>
  <dcterms:created xsi:type="dcterms:W3CDTF">2022-11-14T18:47:06Z</dcterms:created>
  <dcterms:modified xsi:type="dcterms:W3CDTF">2022-11-19T18:20:42Z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0x0101002040FAC4D505C7428761EC815E1D33DC</vt:lpwstr>
  </property>
</Properties>
</file>