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7556500" cy="10693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" name="Shape 6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567213" y="3314953"/>
            <a:ext cx="6428422" cy="2245616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134426" y="5988303"/>
            <a:ext cx="5293998" cy="2673352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half" idx="1"/>
          </p:nvPr>
        </p:nvSpPr>
        <p:spPr>
          <a:xfrm>
            <a:off x="378142" y="2459482"/>
            <a:ext cx="3289840" cy="7057644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378142" y="427736"/>
            <a:ext cx="6806566" cy="1710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378142" y="2459482"/>
            <a:ext cx="6806566" cy="7057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6917735" y="9944861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Relationship Id="rId54" Type="http://schemas.openxmlformats.org/officeDocument/2006/relationships/image" Target="../media/image53.png"/><Relationship Id="rId55" Type="http://schemas.openxmlformats.org/officeDocument/2006/relationships/image" Target="../media/image54.png"/><Relationship Id="rId56" Type="http://schemas.openxmlformats.org/officeDocument/2006/relationships/image" Target="../media/image55.png"/><Relationship Id="rId57" Type="http://schemas.openxmlformats.org/officeDocument/2006/relationships/image" Target="../media/image56.png"/><Relationship Id="rId58" Type="http://schemas.openxmlformats.org/officeDocument/2006/relationships/image" Target="../media/image57.png"/><Relationship Id="rId59" Type="http://schemas.openxmlformats.org/officeDocument/2006/relationships/image" Target="../media/image58.png"/><Relationship Id="rId60" Type="http://schemas.openxmlformats.org/officeDocument/2006/relationships/image" Target="../media/image59.png"/><Relationship Id="rId61" Type="http://schemas.openxmlformats.org/officeDocument/2006/relationships/image" Target="../media/image60.png"/><Relationship Id="rId62" Type="http://schemas.openxmlformats.org/officeDocument/2006/relationships/image" Target="../media/image61.png"/><Relationship Id="rId63" Type="http://schemas.openxmlformats.org/officeDocument/2006/relationships/image" Target="../media/image62.png"/><Relationship Id="rId64" Type="http://schemas.openxmlformats.org/officeDocument/2006/relationships/image" Target="../media/image63.png"/><Relationship Id="rId65" Type="http://schemas.openxmlformats.org/officeDocument/2006/relationships/image" Target="../media/image64.png"/><Relationship Id="rId66" Type="http://schemas.openxmlformats.org/officeDocument/2006/relationships/image" Target="../media/image65.png"/><Relationship Id="rId67" Type="http://schemas.openxmlformats.org/officeDocument/2006/relationships/image" Target="../media/image66.png"/><Relationship Id="rId68" Type="http://schemas.openxmlformats.org/officeDocument/2006/relationships/image" Target="../media/image67.png"/><Relationship Id="rId69" Type="http://schemas.openxmlformats.org/officeDocument/2006/relationships/image" Target="../media/image68.png"/><Relationship Id="rId70" Type="http://schemas.openxmlformats.org/officeDocument/2006/relationships/image" Target="../media/image69.png"/><Relationship Id="rId71" Type="http://schemas.openxmlformats.org/officeDocument/2006/relationships/image" Target="../media/image70.png"/><Relationship Id="rId72" Type="http://schemas.openxmlformats.org/officeDocument/2006/relationships/image" Target="../media/image71.png"/><Relationship Id="rId73" Type="http://schemas.openxmlformats.org/officeDocument/2006/relationships/image" Target="../media/image72.png"/><Relationship Id="rId74" Type="http://schemas.openxmlformats.org/officeDocument/2006/relationships/image" Target="../media/image73.png"/><Relationship Id="rId75" Type="http://schemas.openxmlformats.org/officeDocument/2006/relationships/image" Target="../media/image74.png"/><Relationship Id="rId76" Type="http://schemas.openxmlformats.org/officeDocument/2006/relationships/image" Target="../media/image75.png"/><Relationship Id="rId77" Type="http://schemas.openxmlformats.org/officeDocument/2006/relationships/image" Target="../media/image76.png"/><Relationship Id="rId78" Type="http://schemas.openxmlformats.org/officeDocument/2006/relationships/image" Target="../media/image77.png"/><Relationship Id="rId79" Type="http://schemas.openxmlformats.org/officeDocument/2006/relationships/image" Target="../media/image78.png"/><Relationship Id="rId80" Type="http://schemas.openxmlformats.org/officeDocument/2006/relationships/image" Target="../media/image79.png"/><Relationship Id="rId81" Type="http://schemas.openxmlformats.org/officeDocument/2006/relationships/image" Target="../media/image80.png"/><Relationship Id="rId82" Type="http://schemas.openxmlformats.org/officeDocument/2006/relationships/image" Target="../media/image81.png"/><Relationship Id="rId83" Type="http://schemas.openxmlformats.org/officeDocument/2006/relationships/image" Target="../media/image82.png"/><Relationship Id="rId84" Type="http://schemas.openxmlformats.org/officeDocument/2006/relationships/image" Target="../media/image83.png"/><Relationship Id="rId85" Type="http://schemas.openxmlformats.org/officeDocument/2006/relationships/image" Target="../media/image8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5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Relationship Id="rId12" Type="http://schemas.openxmlformats.org/officeDocument/2006/relationships/image" Target="../media/image91.png"/><Relationship Id="rId13" Type="http://schemas.openxmlformats.org/officeDocument/2006/relationships/image" Target="../media/image92.png"/><Relationship Id="rId14" Type="http://schemas.openxmlformats.org/officeDocument/2006/relationships/image" Target="../media/image93.png"/><Relationship Id="rId15" Type="http://schemas.openxmlformats.org/officeDocument/2006/relationships/image" Target="../media/image94.png"/><Relationship Id="rId16" Type="http://schemas.openxmlformats.org/officeDocument/2006/relationships/image" Target="../media/image61.png"/><Relationship Id="rId17" Type="http://schemas.openxmlformats.org/officeDocument/2006/relationships/image" Target="../media/image62.png"/><Relationship Id="rId18" Type="http://schemas.openxmlformats.org/officeDocument/2006/relationships/image" Target="../media/image63.png"/><Relationship Id="rId19" Type="http://schemas.openxmlformats.org/officeDocument/2006/relationships/image" Target="../media/image95.png"/><Relationship Id="rId20" Type="http://schemas.openxmlformats.org/officeDocument/2006/relationships/image" Target="../media/image96.png"/><Relationship Id="rId21" Type="http://schemas.openxmlformats.org/officeDocument/2006/relationships/image" Target="../media/image97.png"/><Relationship Id="rId22" Type="http://schemas.openxmlformats.org/officeDocument/2006/relationships/image" Target="../media/image98.png"/><Relationship Id="rId23" Type="http://schemas.openxmlformats.org/officeDocument/2006/relationships/image" Target="../media/image99.png"/><Relationship Id="rId24" Type="http://schemas.openxmlformats.org/officeDocument/2006/relationships/image" Target="../media/image100.png"/><Relationship Id="rId25" Type="http://schemas.openxmlformats.org/officeDocument/2006/relationships/image" Target="../media/image101.png"/><Relationship Id="rId26" Type="http://schemas.openxmlformats.org/officeDocument/2006/relationships/image" Target="../media/image102.png"/><Relationship Id="rId27" Type="http://schemas.openxmlformats.org/officeDocument/2006/relationships/image" Target="../media/image103.png"/><Relationship Id="rId28" Type="http://schemas.openxmlformats.org/officeDocument/2006/relationships/image" Target="../media/image104.png"/><Relationship Id="rId29" Type="http://schemas.openxmlformats.org/officeDocument/2006/relationships/image" Target="../media/image105.png"/><Relationship Id="rId30" Type="http://schemas.openxmlformats.org/officeDocument/2006/relationships/image" Target="../media/image106.png"/><Relationship Id="rId31" Type="http://schemas.openxmlformats.org/officeDocument/2006/relationships/image" Target="../media/image107.png"/><Relationship Id="rId32" Type="http://schemas.openxmlformats.org/officeDocument/2006/relationships/image" Target="../media/image4.png"/><Relationship Id="rId33" Type="http://schemas.openxmlformats.org/officeDocument/2006/relationships/image" Target="../media/image5.png"/><Relationship Id="rId34" Type="http://schemas.openxmlformats.org/officeDocument/2006/relationships/image" Target="../media/image108.png"/><Relationship Id="rId35" Type="http://schemas.openxmlformats.org/officeDocument/2006/relationships/image" Target="../media/image109.png"/><Relationship Id="rId36" Type="http://schemas.openxmlformats.org/officeDocument/2006/relationships/image" Target="../media/image110.png"/><Relationship Id="rId37" Type="http://schemas.openxmlformats.org/officeDocument/2006/relationships/image" Target="../media/image111.png"/><Relationship Id="rId38" Type="http://schemas.openxmlformats.org/officeDocument/2006/relationships/image" Target="../media/image8.png"/><Relationship Id="rId39" Type="http://schemas.openxmlformats.org/officeDocument/2006/relationships/image" Target="../media/image112.png"/><Relationship Id="rId40" Type="http://schemas.openxmlformats.org/officeDocument/2006/relationships/image" Target="../media/image113.png"/><Relationship Id="rId41" Type="http://schemas.openxmlformats.org/officeDocument/2006/relationships/image" Target="../media/image114.png"/><Relationship Id="rId42" Type="http://schemas.openxmlformats.org/officeDocument/2006/relationships/image" Target="../media/image115.png"/><Relationship Id="rId43" Type="http://schemas.openxmlformats.org/officeDocument/2006/relationships/image" Target="../media/image116.png"/><Relationship Id="rId44" Type="http://schemas.openxmlformats.org/officeDocument/2006/relationships/image" Target="../media/image117.png"/><Relationship Id="rId45" Type="http://schemas.openxmlformats.org/officeDocument/2006/relationships/image" Target="../media/image118.png"/><Relationship Id="rId46" Type="http://schemas.openxmlformats.org/officeDocument/2006/relationships/image" Target="../media/image119.png"/><Relationship Id="rId47" Type="http://schemas.openxmlformats.org/officeDocument/2006/relationships/image" Target="../media/image120.png"/><Relationship Id="rId48" Type="http://schemas.openxmlformats.org/officeDocument/2006/relationships/image" Target="../media/image121.png"/><Relationship Id="rId49" Type="http://schemas.openxmlformats.org/officeDocument/2006/relationships/image" Target="../media/image122.png"/><Relationship Id="rId50" Type="http://schemas.openxmlformats.org/officeDocument/2006/relationships/image" Target="../media/image123.png"/><Relationship Id="rId51" Type="http://schemas.openxmlformats.org/officeDocument/2006/relationships/image" Target="../media/image124.png"/><Relationship Id="rId52" Type="http://schemas.openxmlformats.org/officeDocument/2006/relationships/image" Target="../media/image12.png"/><Relationship Id="rId53" Type="http://schemas.openxmlformats.org/officeDocument/2006/relationships/image" Target="../media/image125.png"/><Relationship Id="rId54" Type="http://schemas.openxmlformats.org/officeDocument/2006/relationships/image" Target="../media/image126.png"/><Relationship Id="rId55" Type="http://schemas.openxmlformats.org/officeDocument/2006/relationships/image" Target="../media/image127.png"/><Relationship Id="rId56" Type="http://schemas.openxmlformats.org/officeDocument/2006/relationships/image" Target="../media/image128.png"/><Relationship Id="rId57" Type="http://schemas.openxmlformats.org/officeDocument/2006/relationships/image" Target="../media/image42.png"/><Relationship Id="rId58" Type="http://schemas.openxmlformats.org/officeDocument/2006/relationships/image" Target="../media/image129.png"/><Relationship Id="rId59" Type="http://schemas.openxmlformats.org/officeDocument/2006/relationships/image" Target="../media/image9.png"/><Relationship Id="rId60" Type="http://schemas.openxmlformats.org/officeDocument/2006/relationships/image" Target="../media/image130.png"/><Relationship Id="rId61" Type="http://schemas.openxmlformats.org/officeDocument/2006/relationships/image" Target="../media/image131.png"/><Relationship Id="rId62" Type="http://schemas.openxmlformats.org/officeDocument/2006/relationships/image" Target="../media/image132.png"/><Relationship Id="rId63" Type="http://schemas.openxmlformats.org/officeDocument/2006/relationships/image" Target="../media/image133.png"/><Relationship Id="rId64" Type="http://schemas.openxmlformats.org/officeDocument/2006/relationships/image" Target="../media/image134.png"/><Relationship Id="rId65" Type="http://schemas.openxmlformats.org/officeDocument/2006/relationships/image" Target="../media/image135.png"/><Relationship Id="rId66" Type="http://schemas.openxmlformats.org/officeDocument/2006/relationships/image" Target="../media/image136.png"/><Relationship Id="rId67" Type="http://schemas.openxmlformats.org/officeDocument/2006/relationships/image" Target="../media/image137.png"/><Relationship Id="rId68" Type="http://schemas.openxmlformats.org/officeDocument/2006/relationships/image" Target="../media/image51.png"/><Relationship Id="rId69" Type="http://schemas.openxmlformats.org/officeDocument/2006/relationships/image" Target="../media/image138.png"/><Relationship Id="rId70" Type="http://schemas.openxmlformats.org/officeDocument/2006/relationships/image" Target="../media/image139.png"/><Relationship Id="rId71" Type="http://schemas.openxmlformats.org/officeDocument/2006/relationships/image" Target="../media/image140.png"/><Relationship Id="rId72" Type="http://schemas.openxmlformats.org/officeDocument/2006/relationships/image" Target="../media/image141.png"/><Relationship Id="rId73" Type="http://schemas.openxmlformats.org/officeDocument/2006/relationships/image" Target="../media/image142.png"/><Relationship Id="rId74" Type="http://schemas.openxmlformats.org/officeDocument/2006/relationships/image" Target="../media/image64.png"/><Relationship Id="rId75" Type="http://schemas.openxmlformats.org/officeDocument/2006/relationships/image" Target="../media/image143.png"/><Relationship Id="rId76" Type="http://schemas.openxmlformats.org/officeDocument/2006/relationships/image" Target="../media/image144.png"/><Relationship Id="rId77" Type="http://schemas.openxmlformats.org/officeDocument/2006/relationships/image" Target="../media/image145.png"/><Relationship Id="rId78" Type="http://schemas.openxmlformats.org/officeDocument/2006/relationships/image" Target="../media/image146.png"/><Relationship Id="rId79" Type="http://schemas.openxmlformats.org/officeDocument/2006/relationships/image" Target="../media/image147.png"/><Relationship Id="rId80" Type="http://schemas.openxmlformats.org/officeDocument/2006/relationships/image" Target="../media/image148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5.png"/><Relationship Id="rId3" Type="http://schemas.openxmlformats.org/officeDocument/2006/relationships/image" Target="../media/image65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9" Type="http://schemas.openxmlformats.org/officeDocument/2006/relationships/image" Target="../media/image154.png"/><Relationship Id="rId10" Type="http://schemas.openxmlformats.org/officeDocument/2006/relationships/image" Target="../media/image155.png"/><Relationship Id="rId11" Type="http://schemas.openxmlformats.org/officeDocument/2006/relationships/image" Target="../media/image156.png"/><Relationship Id="rId12" Type="http://schemas.openxmlformats.org/officeDocument/2006/relationships/image" Target="../media/image157.png"/><Relationship Id="rId13" Type="http://schemas.openxmlformats.org/officeDocument/2006/relationships/image" Target="../media/image158.png"/><Relationship Id="rId14" Type="http://schemas.openxmlformats.org/officeDocument/2006/relationships/image" Target="../media/image159.png"/><Relationship Id="rId15" Type="http://schemas.openxmlformats.org/officeDocument/2006/relationships/image" Target="../media/image160.png"/><Relationship Id="rId16" Type="http://schemas.openxmlformats.org/officeDocument/2006/relationships/image" Target="../media/image161.png"/><Relationship Id="rId17" Type="http://schemas.openxmlformats.org/officeDocument/2006/relationships/image" Target="../media/image162.png"/><Relationship Id="rId18" Type="http://schemas.openxmlformats.org/officeDocument/2006/relationships/image" Target="../media/image163.png"/><Relationship Id="rId19" Type="http://schemas.openxmlformats.org/officeDocument/2006/relationships/image" Target="../media/image164.png"/><Relationship Id="rId20" Type="http://schemas.openxmlformats.org/officeDocument/2006/relationships/image" Target="../media/image165.png"/><Relationship Id="rId21" Type="http://schemas.openxmlformats.org/officeDocument/2006/relationships/image" Target="../media/image166.png"/><Relationship Id="rId22" Type="http://schemas.openxmlformats.org/officeDocument/2006/relationships/image" Target="../media/image167.png"/><Relationship Id="rId23" Type="http://schemas.openxmlformats.org/officeDocument/2006/relationships/image" Target="../media/image168.png"/><Relationship Id="rId24" Type="http://schemas.openxmlformats.org/officeDocument/2006/relationships/image" Target="../media/image61.png"/><Relationship Id="rId25" Type="http://schemas.openxmlformats.org/officeDocument/2006/relationships/image" Target="../media/image169.png"/><Relationship Id="rId26" Type="http://schemas.openxmlformats.org/officeDocument/2006/relationships/image" Target="../media/image148.png"/><Relationship Id="rId27" Type="http://schemas.openxmlformats.org/officeDocument/2006/relationships/image" Target="../media/image170.png"/><Relationship Id="rId28" Type="http://schemas.openxmlformats.org/officeDocument/2006/relationships/image" Target="../media/image171.png"/><Relationship Id="rId29" Type="http://schemas.openxmlformats.org/officeDocument/2006/relationships/image" Target="../media/image172.png"/><Relationship Id="rId30" Type="http://schemas.openxmlformats.org/officeDocument/2006/relationships/image" Target="../media/image173.png"/><Relationship Id="rId31" Type="http://schemas.openxmlformats.org/officeDocument/2006/relationships/image" Target="../media/image174.png"/><Relationship Id="rId32" Type="http://schemas.openxmlformats.org/officeDocument/2006/relationships/image" Target="../media/image175.png"/><Relationship Id="rId33" Type="http://schemas.openxmlformats.org/officeDocument/2006/relationships/image" Target="../media/image176.png"/><Relationship Id="rId34" Type="http://schemas.openxmlformats.org/officeDocument/2006/relationships/image" Target="../media/image177.png"/><Relationship Id="rId35" Type="http://schemas.openxmlformats.org/officeDocument/2006/relationships/image" Target="../media/image178.png"/><Relationship Id="rId36" Type="http://schemas.openxmlformats.org/officeDocument/2006/relationships/image" Target="../media/image179.png"/><Relationship Id="rId37" Type="http://schemas.openxmlformats.org/officeDocument/2006/relationships/image" Target="../media/image180.png"/><Relationship Id="rId38" Type="http://schemas.openxmlformats.org/officeDocument/2006/relationships/image" Target="../media/image181.png"/><Relationship Id="rId39" Type="http://schemas.openxmlformats.org/officeDocument/2006/relationships/image" Target="../media/image182.png"/><Relationship Id="rId40" Type="http://schemas.openxmlformats.org/officeDocument/2006/relationships/image" Target="../media/image183.png"/><Relationship Id="rId41" Type="http://schemas.openxmlformats.org/officeDocument/2006/relationships/image" Target="../media/image184.png"/><Relationship Id="rId42" Type="http://schemas.openxmlformats.org/officeDocument/2006/relationships/image" Target="../media/image185.png"/><Relationship Id="rId43" Type="http://schemas.openxmlformats.org/officeDocument/2006/relationships/image" Target="../media/image186.png"/><Relationship Id="rId44" Type="http://schemas.openxmlformats.org/officeDocument/2006/relationships/image" Target="../media/image187.png"/><Relationship Id="rId45" Type="http://schemas.openxmlformats.org/officeDocument/2006/relationships/image" Target="../media/image188.png"/><Relationship Id="rId46" Type="http://schemas.openxmlformats.org/officeDocument/2006/relationships/image" Target="../media/image189.png"/><Relationship Id="rId47" Type="http://schemas.openxmlformats.org/officeDocument/2006/relationships/image" Target="../media/image190.png"/><Relationship Id="rId48" Type="http://schemas.openxmlformats.org/officeDocument/2006/relationships/image" Target="../media/image191.png"/><Relationship Id="rId49" Type="http://schemas.openxmlformats.org/officeDocument/2006/relationships/image" Target="../media/image192.png"/><Relationship Id="rId50" Type="http://schemas.openxmlformats.org/officeDocument/2006/relationships/image" Target="../media/image193.png"/><Relationship Id="rId51" Type="http://schemas.openxmlformats.org/officeDocument/2006/relationships/image" Target="../media/image194.png"/><Relationship Id="rId52" Type="http://schemas.openxmlformats.org/officeDocument/2006/relationships/image" Target="../media/image195.png"/><Relationship Id="rId53" Type="http://schemas.openxmlformats.org/officeDocument/2006/relationships/image" Target="../media/image196.png"/><Relationship Id="rId54" Type="http://schemas.openxmlformats.org/officeDocument/2006/relationships/image" Target="../media/image197.png"/><Relationship Id="rId55" Type="http://schemas.openxmlformats.org/officeDocument/2006/relationships/image" Target="../media/image198.png"/><Relationship Id="rId56" Type="http://schemas.openxmlformats.org/officeDocument/2006/relationships/image" Target="../media/image199.png"/><Relationship Id="rId57" Type="http://schemas.openxmlformats.org/officeDocument/2006/relationships/image" Target="../media/image200.png"/><Relationship Id="rId58" Type="http://schemas.openxmlformats.org/officeDocument/2006/relationships/image" Target="../media/image100.png"/><Relationship Id="rId59" Type="http://schemas.openxmlformats.org/officeDocument/2006/relationships/image" Target="../media/image201.png"/><Relationship Id="rId60" Type="http://schemas.openxmlformats.org/officeDocument/2006/relationships/image" Target="../media/image202.png"/><Relationship Id="rId61" Type="http://schemas.openxmlformats.org/officeDocument/2006/relationships/image" Target="../media/image203.png"/><Relationship Id="rId62" Type="http://schemas.openxmlformats.org/officeDocument/2006/relationships/image" Target="../media/image137.png"/><Relationship Id="rId63" Type="http://schemas.openxmlformats.org/officeDocument/2006/relationships/image" Target="../media/image204.png"/><Relationship Id="rId64" Type="http://schemas.openxmlformats.org/officeDocument/2006/relationships/image" Target="../media/image205.png"/><Relationship Id="rId65" Type="http://schemas.openxmlformats.org/officeDocument/2006/relationships/image" Target="../media/image206.png"/><Relationship Id="rId66" Type="http://schemas.openxmlformats.org/officeDocument/2006/relationships/image" Target="../media/image207.png"/><Relationship Id="rId67" Type="http://schemas.openxmlformats.org/officeDocument/2006/relationships/image" Target="../media/image208.png"/><Relationship Id="rId68" Type="http://schemas.openxmlformats.org/officeDocument/2006/relationships/image" Target="../media/image209.png"/><Relationship Id="rId69" Type="http://schemas.openxmlformats.org/officeDocument/2006/relationships/image" Target="../media/image210.png"/><Relationship Id="rId70" Type="http://schemas.openxmlformats.org/officeDocument/2006/relationships/image" Target="../media/image211.png"/><Relationship Id="rId71" Type="http://schemas.openxmlformats.org/officeDocument/2006/relationships/image" Target="../media/image212.png"/><Relationship Id="rId72" Type="http://schemas.openxmlformats.org/officeDocument/2006/relationships/image" Target="../media/image213.png"/><Relationship Id="rId73" Type="http://schemas.openxmlformats.org/officeDocument/2006/relationships/image" Target="../media/image214.png"/><Relationship Id="rId74" Type="http://schemas.openxmlformats.org/officeDocument/2006/relationships/image" Target="../media/image215.png"/><Relationship Id="rId75" Type="http://schemas.openxmlformats.org/officeDocument/2006/relationships/image" Target="../media/image216.png"/><Relationship Id="rId76" Type="http://schemas.openxmlformats.org/officeDocument/2006/relationships/image" Target="../media/image217.png"/><Relationship Id="rId77" Type="http://schemas.openxmlformats.org/officeDocument/2006/relationships/image" Target="../media/image218.png"/><Relationship Id="rId78" Type="http://schemas.openxmlformats.org/officeDocument/2006/relationships/image" Target="../media/image219.png"/><Relationship Id="rId79" Type="http://schemas.openxmlformats.org/officeDocument/2006/relationships/image" Target="../media/image220.png"/><Relationship Id="rId80" Type="http://schemas.openxmlformats.org/officeDocument/2006/relationships/image" Target="../media/image221.png"/><Relationship Id="rId81" Type="http://schemas.openxmlformats.org/officeDocument/2006/relationships/image" Target="../media/image222.png"/><Relationship Id="rId82" Type="http://schemas.openxmlformats.org/officeDocument/2006/relationships/image" Target="../media/image223.png"/><Relationship Id="rId83" Type="http://schemas.openxmlformats.org/officeDocument/2006/relationships/image" Target="../media/image224.png"/><Relationship Id="rId84" Type="http://schemas.openxmlformats.org/officeDocument/2006/relationships/image" Target="../media/image225.png"/><Relationship Id="rId85" Type="http://schemas.openxmlformats.org/officeDocument/2006/relationships/image" Target="../media/image226.png"/><Relationship Id="rId86" Type="http://schemas.openxmlformats.org/officeDocument/2006/relationships/image" Target="../media/image227.png"/><Relationship Id="rId87" Type="http://schemas.openxmlformats.org/officeDocument/2006/relationships/image" Target="../media/image228.png"/><Relationship Id="rId88" Type="http://schemas.openxmlformats.org/officeDocument/2006/relationships/image" Target="../media/image229.png"/><Relationship Id="rId89" Type="http://schemas.openxmlformats.org/officeDocument/2006/relationships/image" Target="../media/image230.png"/><Relationship Id="rId90" Type="http://schemas.openxmlformats.org/officeDocument/2006/relationships/image" Target="../media/image231.png"/><Relationship Id="rId91" Type="http://schemas.openxmlformats.org/officeDocument/2006/relationships/image" Target="../media/image232.png"/><Relationship Id="rId92" Type="http://schemas.openxmlformats.org/officeDocument/2006/relationships/image" Target="../media/image233.png"/><Relationship Id="rId93" Type="http://schemas.openxmlformats.org/officeDocument/2006/relationships/image" Target="../media/image234.png"/><Relationship Id="rId94" Type="http://schemas.openxmlformats.org/officeDocument/2006/relationships/image" Target="../media/image235.png"/><Relationship Id="rId95" Type="http://schemas.openxmlformats.org/officeDocument/2006/relationships/image" Target="../media/image236.png"/><Relationship Id="rId96" Type="http://schemas.openxmlformats.org/officeDocument/2006/relationships/image" Target="../media/image237.png"/><Relationship Id="rId97" Type="http://schemas.openxmlformats.org/officeDocument/2006/relationships/image" Target="../media/image238.png"/><Relationship Id="rId98" Type="http://schemas.openxmlformats.org/officeDocument/2006/relationships/image" Target="../media/image239.png"/><Relationship Id="rId99" Type="http://schemas.openxmlformats.org/officeDocument/2006/relationships/image" Target="../media/image240.png"/><Relationship Id="rId100" Type="http://schemas.openxmlformats.org/officeDocument/2006/relationships/image" Target="../media/image241.png"/><Relationship Id="rId101" Type="http://schemas.openxmlformats.org/officeDocument/2006/relationships/image" Target="../media/image242.png"/><Relationship Id="rId102" Type="http://schemas.openxmlformats.org/officeDocument/2006/relationships/image" Target="../media/image243.png"/><Relationship Id="rId103" Type="http://schemas.openxmlformats.org/officeDocument/2006/relationships/image" Target="../media/image244.png"/><Relationship Id="rId104" Type="http://schemas.openxmlformats.org/officeDocument/2006/relationships/image" Target="../media/image245.png"/><Relationship Id="rId105" Type="http://schemas.openxmlformats.org/officeDocument/2006/relationships/image" Target="../media/image246.png"/><Relationship Id="rId106" Type="http://schemas.openxmlformats.org/officeDocument/2006/relationships/image" Target="../media/image247.png"/><Relationship Id="rId107" Type="http://schemas.openxmlformats.org/officeDocument/2006/relationships/image" Target="../media/image248.png"/><Relationship Id="rId108" Type="http://schemas.openxmlformats.org/officeDocument/2006/relationships/image" Target="../media/image249.png"/><Relationship Id="rId109" Type="http://schemas.openxmlformats.org/officeDocument/2006/relationships/image" Target="../media/image250.png"/><Relationship Id="rId110" Type="http://schemas.openxmlformats.org/officeDocument/2006/relationships/image" Target="../media/image251.png"/><Relationship Id="rId111" Type="http://schemas.openxmlformats.org/officeDocument/2006/relationships/image" Target="../media/image252.png"/><Relationship Id="rId112" Type="http://schemas.openxmlformats.org/officeDocument/2006/relationships/image" Target="../media/image253.png"/><Relationship Id="rId113" Type="http://schemas.openxmlformats.org/officeDocument/2006/relationships/image" Target="../media/image254.png"/><Relationship Id="rId114" Type="http://schemas.openxmlformats.org/officeDocument/2006/relationships/image" Target="../media/image255.png"/><Relationship Id="rId115" Type="http://schemas.openxmlformats.org/officeDocument/2006/relationships/image" Target="../media/image256.png"/><Relationship Id="rId116" Type="http://schemas.openxmlformats.org/officeDocument/2006/relationships/image" Target="../media/image257.png"/><Relationship Id="rId117" Type="http://schemas.openxmlformats.org/officeDocument/2006/relationships/image" Target="../media/image258.png"/><Relationship Id="rId118" Type="http://schemas.openxmlformats.org/officeDocument/2006/relationships/image" Target="../media/image259.png"/><Relationship Id="rId119" Type="http://schemas.openxmlformats.org/officeDocument/2006/relationships/image" Target="../media/image260.png"/><Relationship Id="rId120" Type="http://schemas.openxmlformats.org/officeDocument/2006/relationships/image" Target="../media/image261.png"/><Relationship Id="rId121" Type="http://schemas.openxmlformats.org/officeDocument/2006/relationships/image" Target="../media/image262.png"/><Relationship Id="rId122" Type="http://schemas.openxmlformats.org/officeDocument/2006/relationships/image" Target="../media/image263.png"/><Relationship Id="rId123" Type="http://schemas.openxmlformats.org/officeDocument/2006/relationships/image" Target="../media/image264.png"/><Relationship Id="rId124" Type="http://schemas.openxmlformats.org/officeDocument/2006/relationships/image" Target="../media/image265.png"/><Relationship Id="rId125" Type="http://schemas.openxmlformats.org/officeDocument/2006/relationships/image" Target="../media/image266.png"/><Relationship Id="rId126" Type="http://schemas.openxmlformats.org/officeDocument/2006/relationships/image" Target="../media/image267.png"/><Relationship Id="rId127" Type="http://schemas.openxmlformats.org/officeDocument/2006/relationships/image" Target="../media/image268.png"/><Relationship Id="rId128" Type="http://schemas.openxmlformats.org/officeDocument/2006/relationships/image" Target="../media/image269.png"/><Relationship Id="rId129" Type="http://schemas.openxmlformats.org/officeDocument/2006/relationships/image" Target="../media/image270.png"/><Relationship Id="rId130" Type="http://schemas.openxmlformats.org/officeDocument/2006/relationships/image" Target="../media/image271.png"/><Relationship Id="rId131" Type="http://schemas.openxmlformats.org/officeDocument/2006/relationships/image" Target="../media/image272.png"/><Relationship Id="rId132" Type="http://schemas.openxmlformats.org/officeDocument/2006/relationships/image" Target="../media/image273.png"/><Relationship Id="rId133" Type="http://schemas.openxmlformats.org/officeDocument/2006/relationships/image" Target="../media/image274.png"/><Relationship Id="rId134" Type="http://schemas.openxmlformats.org/officeDocument/2006/relationships/image" Target="../media/image275.png"/><Relationship Id="rId135" Type="http://schemas.openxmlformats.org/officeDocument/2006/relationships/image" Target="../media/image276.png"/><Relationship Id="rId136" Type="http://schemas.openxmlformats.org/officeDocument/2006/relationships/image" Target="../media/image277.png"/><Relationship Id="rId137" Type="http://schemas.openxmlformats.org/officeDocument/2006/relationships/image" Target="../media/image27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9.png"/><Relationship Id="rId3" Type="http://schemas.openxmlformats.org/officeDocument/2006/relationships/image" Target="../media/image280.png"/><Relationship Id="rId4" Type="http://schemas.openxmlformats.org/officeDocument/2006/relationships/image" Target="../media/image281.png"/><Relationship Id="rId5" Type="http://schemas.openxmlformats.org/officeDocument/2006/relationships/image" Target="../media/image282.png"/><Relationship Id="rId6" Type="http://schemas.openxmlformats.org/officeDocument/2006/relationships/image" Target="../media/image283.png"/><Relationship Id="rId7" Type="http://schemas.openxmlformats.org/officeDocument/2006/relationships/image" Target="../media/image284.png"/><Relationship Id="rId8" Type="http://schemas.openxmlformats.org/officeDocument/2006/relationships/image" Target="../media/image285.png"/><Relationship Id="rId9" Type="http://schemas.openxmlformats.org/officeDocument/2006/relationships/image" Target="../media/image286.png"/><Relationship Id="rId10" Type="http://schemas.openxmlformats.org/officeDocument/2006/relationships/image" Target="../media/image287.png"/><Relationship Id="rId11" Type="http://schemas.openxmlformats.org/officeDocument/2006/relationships/image" Target="../media/image288.png"/><Relationship Id="rId12" Type="http://schemas.openxmlformats.org/officeDocument/2006/relationships/image" Target="../media/image289.png"/><Relationship Id="rId13" Type="http://schemas.openxmlformats.org/officeDocument/2006/relationships/image" Target="../media/image290.png"/><Relationship Id="rId14" Type="http://schemas.openxmlformats.org/officeDocument/2006/relationships/image" Target="../media/image291.png"/><Relationship Id="rId15" Type="http://schemas.openxmlformats.org/officeDocument/2006/relationships/image" Target="../media/image292.png"/><Relationship Id="rId16" Type="http://schemas.openxmlformats.org/officeDocument/2006/relationships/image" Target="../media/image61.png"/><Relationship Id="rId17" Type="http://schemas.openxmlformats.org/officeDocument/2006/relationships/image" Target="../media/image169.png"/><Relationship Id="rId18" Type="http://schemas.openxmlformats.org/officeDocument/2006/relationships/image" Target="../media/image63.png"/><Relationship Id="rId19" Type="http://schemas.openxmlformats.org/officeDocument/2006/relationships/image" Target="../media/image293.png"/><Relationship Id="rId20" Type="http://schemas.openxmlformats.org/officeDocument/2006/relationships/image" Target="../media/image294.png"/><Relationship Id="rId21" Type="http://schemas.openxmlformats.org/officeDocument/2006/relationships/image" Target="../media/image295.png"/><Relationship Id="rId22" Type="http://schemas.openxmlformats.org/officeDocument/2006/relationships/image" Target="../media/image296.png"/><Relationship Id="rId23" Type="http://schemas.openxmlformats.org/officeDocument/2006/relationships/image" Target="../media/image297.png"/><Relationship Id="rId24" Type="http://schemas.openxmlformats.org/officeDocument/2006/relationships/image" Target="../media/image298.png"/><Relationship Id="rId25" Type="http://schemas.openxmlformats.org/officeDocument/2006/relationships/image" Target="../media/image299.png"/><Relationship Id="rId26" Type="http://schemas.openxmlformats.org/officeDocument/2006/relationships/image" Target="../media/image300.png"/><Relationship Id="rId27" Type="http://schemas.openxmlformats.org/officeDocument/2006/relationships/image" Target="../media/image301.png"/><Relationship Id="rId28" Type="http://schemas.openxmlformats.org/officeDocument/2006/relationships/image" Target="../media/image302.png"/><Relationship Id="rId29" Type="http://schemas.openxmlformats.org/officeDocument/2006/relationships/image" Target="../media/image303.png"/><Relationship Id="rId30" Type="http://schemas.openxmlformats.org/officeDocument/2006/relationships/image" Target="../media/image304.png"/><Relationship Id="rId31" Type="http://schemas.openxmlformats.org/officeDocument/2006/relationships/image" Target="../media/image305.png"/><Relationship Id="rId32" Type="http://schemas.openxmlformats.org/officeDocument/2006/relationships/image" Target="../media/image306.png"/><Relationship Id="rId33" Type="http://schemas.openxmlformats.org/officeDocument/2006/relationships/image" Target="../media/image307.png"/><Relationship Id="rId34" Type="http://schemas.openxmlformats.org/officeDocument/2006/relationships/image" Target="../media/image159.png"/><Relationship Id="rId35" Type="http://schemas.openxmlformats.org/officeDocument/2006/relationships/image" Target="../media/image308.png"/><Relationship Id="rId36" Type="http://schemas.openxmlformats.org/officeDocument/2006/relationships/image" Target="../media/image309.png"/><Relationship Id="rId37" Type="http://schemas.openxmlformats.org/officeDocument/2006/relationships/image" Target="../media/image310.png"/><Relationship Id="rId38" Type="http://schemas.openxmlformats.org/officeDocument/2006/relationships/image" Target="../media/image311.png"/><Relationship Id="rId39" Type="http://schemas.openxmlformats.org/officeDocument/2006/relationships/image" Target="../media/image312.png"/><Relationship Id="rId40" Type="http://schemas.openxmlformats.org/officeDocument/2006/relationships/image" Target="../media/image313.png"/><Relationship Id="rId41" Type="http://schemas.openxmlformats.org/officeDocument/2006/relationships/image" Target="../media/image314.png"/><Relationship Id="rId42" Type="http://schemas.openxmlformats.org/officeDocument/2006/relationships/image" Target="../media/image315.png"/><Relationship Id="rId43" Type="http://schemas.openxmlformats.org/officeDocument/2006/relationships/image" Target="../media/image253.png"/><Relationship Id="rId44" Type="http://schemas.openxmlformats.org/officeDocument/2006/relationships/image" Target="../media/image254.png"/><Relationship Id="rId45" Type="http://schemas.openxmlformats.org/officeDocument/2006/relationships/image" Target="../media/image316.png"/><Relationship Id="rId46" Type="http://schemas.openxmlformats.org/officeDocument/2006/relationships/image" Target="../media/image317.png"/><Relationship Id="rId47" Type="http://schemas.openxmlformats.org/officeDocument/2006/relationships/image" Target="../media/image318.png"/><Relationship Id="rId48" Type="http://schemas.openxmlformats.org/officeDocument/2006/relationships/image" Target="../media/image319.png"/><Relationship Id="rId49" Type="http://schemas.openxmlformats.org/officeDocument/2006/relationships/image" Target="../media/image320.png"/><Relationship Id="rId50" Type="http://schemas.openxmlformats.org/officeDocument/2006/relationships/image" Target="../media/image321.png"/><Relationship Id="rId51" Type="http://schemas.openxmlformats.org/officeDocument/2006/relationships/image" Target="../media/image322.png"/><Relationship Id="rId52" Type="http://schemas.openxmlformats.org/officeDocument/2006/relationships/image" Target="../media/image323.png"/><Relationship Id="rId53" Type="http://schemas.openxmlformats.org/officeDocument/2006/relationships/image" Target="../media/image324.png"/><Relationship Id="rId54" Type="http://schemas.openxmlformats.org/officeDocument/2006/relationships/image" Target="../media/image325.png"/><Relationship Id="rId55" Type="http://schemas.openxmlformats.org/officeDocument/2006/relationships/image" Target="../media/image326.png"/><Relationship Id="rId56" Type="http://schemas.openxmlformats.org/officeDocument/2006/relationships/image" Target="../media/image327.png"/><Relationship Id="rId57" Type="http://schemas.openxmlformats.org/officeDocument/2006/relationships/image" Target="../media/image328.png"/><Relationship Id="rId58" Type="http://schemas.openxmlformats.org/officeDocument/2006/relationships/image" Target="../media/image329.png"/><Relationship Id="rId59" Type="http://schemas.openxmlformats.org/officeDocument/2006/relationships/image" Target="../media/image330.png"/><Relationship Id="rId60" Type="http://schemas.openxmlformats.org/officeDocument/2006/relationships/image" Target="../media/image257.png"/><Relationship Id="rId61" Type="http://schemas.openxmlformats.org/officeDocument/2006/relationships/image" Target="../media/image331.png"/><Relationship Id="rId62" Type="http://schemas.openxmlformats.org/officeDocument/2006/relationships/image" Target="../media/image332.png"/><Relationship Id="rId63" Type="http://schemas.openxmlformats.org/officeDocument/2006/relationships/image" Target="../media/image333.png"/><Relationship Id="rId64" Type="http://schemas.openxmlformats.org/officeDocument/2006/relationships/image" Target="../media/image334.png"/><Relationship Id="rId65" Type="http://schemas.openxmlformats.org/officeDocument/2006/relationships/image" Target="../media/image335.png"/><Relationship Id="rId66" Type="http://schemas.openxmlformats.org/officeDocument/2006/relationships/image" Target="../media/image336.png"/><Relationship Id="rId67" Type="http://schemas.openxmlformats.org/officeDocument/2006/relationships/image" Target="../media/image337.png"/><Relationship Id="rId68" Type="http://schemas.openxmlformats.org/officeDocument/2006/relationships/image" Target="../media/image338.png"/><Relationship Id="rId69" Type="http://schemas.openxmlformats.org/officeDocument/2006/relationships/image" Target="../media/image339.png"/><Relationship Id="rId70" Type="http://schemas.openxmlformats.org/officeDocument/2006/relationships/image" Target="../media/image340.png"/><Relationship Id="rId71" Type="http://schemas.openxmlformats.org/officeDocument/2006/relationships/image" Target="../media/image341.png"/><Relationship Id="rId72" Type="http://schemas.openxmlformats.org/officeDocument/2006/relationships/image" Target="../media/image342.png"/><Relationship Id="rId73" Type="http://schemas.openxmlformats.org/officeDocument/2006/relationships/image" Target="../media/image343.png"/><Relationship Id="rId74" Type="http://schemas.openxmlformats.org/officeDocument/2006/relationships/image" Target="../media/image344.png"/><Relationship Id="rId75" Type="http://schemas.openxmlformats.org/officeDocument/2006/relationships/image" Target="../media/image34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6.png"/><Relationship Id="rId3" Type="http://schemas.openxmlformats.org/officeDocument/2006/relationships/image" Target="../media/image347.png"/><Relationship Id="rId4" Type="http://schemas.openxmlformats.org/officeDocument/2006/relationships/image" Target="../media/image137.png"/><Relationship Id="rId5" Type="http://schemas.openxmlformats.org/officeDocument/2006/relationships/image" Target="../media/image348.png"/><Relationship Id="rId6" Type="http://schemas.openxmlformats.org/officeDocument/2006/relationships/image" Target="../media/image349.png"/><Relationship Id="rId7" Type="http://schemas.openxmlformats.org/officeDocument/2006/relationships/image" Target="../media/image350.png"/><Relationship Id="rId8" Type="http://schemas.openxmlformats.org/officeDocument/2006/relationships/image" Target="../media/image351.png"/><Relationship Id="rId9" Type="http://schemas.openxmlformats.org/officeDocument/2006/relationships/image" Target="../media/image352.png"/><Relationship Id="rId10" Type="http://schemas.openxmlformats.org/officeDocument/2006/relationships/image" Target="../media/image353.png"/><Relationship Id="rId11" Type="http://schemas.openxmlformats.org/officeDocument/2006/relationships/image" Target="../media/image354.png"/><Relationship Id="rId12" Type="http://schemas.openxmlformats.org/officeDocument/2006/relationships/image" Target="../media/image355.png"/><Relationship Id="rId13" Type="http://schemas.openxmlformats.org/officeDocument/2006/relationships/image" Target="../media/image356.png"/><Relationship Id="rId14" Type="http://schemas.openxmlformats.org/officeDocument/2006/relationships/image" Target="../media/image357.png"/><Relationship Id="rId15" Type="http://schemas.openxmlformats.org/officeDocument/2006/relationships/image" Target="../media/image358.png"/><Relationship Id="rId16" Type="http://schemas.openxmlformats.org/officeDocument/2006/relationships/image" Target="../media/image359.png"/><Relationship Id="rId17" Type="http://schemas.openxmlformats.org/officeDocument/2006/relationships/image" Target="../media/image360.png"/><Relationship Id="rId18" Type="http://schemas.openxmlformats.org/officeDocument/2006/relationships/image" Target="../media/image361.png"/><Relationship Id="rId19" Type="http://schemas.openxmlformats.org/officeDocument/2006/relationships/image" Target="../media/image362.png"/><Relationship Id="rId20" Type="http://schemas.openxmlformats.org/officeDocument/2006/relationships/image" Target="../media/image363.png"/><Relationship Id="rId21" Type="http://schemas.openxmlformats.org/officeDocument/2006/relationships/image" Target="../media/image364.png"/><Relationship Id="rId22" Type="http://schemas.openxmlformats.org/officeDocument/2006/relationships/image" Target="../media/image365.png"/><Relationship Id="rId23" Type="http://schemas.openxmlformats.org/officeDocument/2006/relationships/image" Target="../media/image366.png"/><Relationship Id="rId24" Type="http://schemas.openxmlformats.org/officeDocument/2006/relationships/image" Target="../media/image367.png"/><Relationship Id="rId25" Type="http://schemas.openxmlformats.org/officeDocument/2006/relationships/image" Target="../media/image368.png"/><Relationship Id="rId26" Type="http://schemas.openxmlformats.org/officeDocument/2006/relationships/image" Target="../media/image369.png"/><Relationship Id="rId27" Type="http://schemas.openxmlformats.org/officeDocument/2006/relationships/image" Target="../media/image370.png"/><Relationship Id="rId28" Type="http://schemas.openxmlformats.org/officeDocument/2006/relationships/image" Target="../media/image61.png"/><Relationship Id="rId29" Type="http://schemas.openxmlformats.org/officeDocument/2006/relationships/image" Target="../media/image169.png"/><Relationship Id="rId30" Type="http://schemas.openxmlformats.org/officeDocument/2006/relationships/image" Target="../media/image63.png"/><Relationship Id="rId31" Type="http://schemas.openxmlformats.org/officeDocument/2006/relationships/image" Target="../media/image371.png"/><Relationship Id="rId32" Type="http://schemas.openxmlformats.org/officeDocument/2006/relationships/image" Target="../media/image372.png"/><Relationship Id="rId33" Type="http://schemas.openxmlformats.org/officeDocument/2006/relationships/image" Target="../media/image373.png"/><Relationship Id="rId34" Type="http://schemas.openxmlformats.org/officeDocument/2006/relationships/image" Target="../media/image374.png"/><Relationship Id="rId35" Type="http://schemas.openxmlformats.org/officeDocument/2006/relationships/image" Target="../media/image375.png"/><Relationship Id="rId36" Type="http://schemas.openxmlformats.org/officeDocument/2006/relationships/image" Target="../media/image376.png"/><Relationship Id="rId37" Type="http://schemas.openxmlformats.org/officeDocument/2006/relationships/image" Target="../media/image377.png"/><Relationship Id="rId38" Type="http://schemas.openxmlformats.org/officeDocument/2006/relationships/image" Target="../media/image62.png"/><Relationship Id="rId39" Type="http://schemas.openxmlformats.org/officeDocument/2006/relationships/image" Target="../media/image37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9.png"/><Relationship Id="rId3" Type="http://schemas.openxmlformats.org/officeDocument/2006/relationships/image" Target="../media/image380.png"/><Relationship Id="rId4" Type="http://schemas.openxmlformats.org/officeDocument/2006/relationships/image" Target="../media/image381.png"/><Relationship Id="rId5" Type="http://schemas.openxmlformats.org/officeDocument/2006/relationships/image" Target="../media/image382.png"/><Relationship Id="rId6" Type="http://schemas.openxmlformats.org/officeDocument/2006/relationships/image" Target="../media/image383.png"/><Relationship Id="rId7" Type="http://schemas.openxmlformats.org/officeDocument/2006/relationships/image" Target="../media/image384.png"/><Relationship Id="rId8" Type="http://schemas.openxmlformats.org/officeDocument/2006/relationships/image" Target="../media/image385.png"/><Relationship Id="rId9" Type="http://schemas.openxmlformats.org/officeDocument/2006/relationships/image" Target="../media/image386.png"/><Relationship Id="rId10" Type="http://schemas.openxmlformats.org/officeDocument/2006/relationships/image" Target="../media/image387.png"/><Relationship Id="rId11" Type="http://schemas.openxmlformats.org/officeDocument/2006/relationships/image" Target="../media/image388.png"/><Relationship Id="rId12" Type="http://schemas.openxmlformats.org/officeDocument/2006/relationships/image" Target="../media/image389.png"/><Relationship Id="rId13" Type="http://schemas.openxmlformats.org/officeDocument/2006/relationships/image" Target="../media/image390.png"/><Relationship Id="rId14" Type="http://schemas.openxmlformats.org/officeDocument/2006/relationships/image" Target="../media/image391.png"/><Relationship Id="rId15" Type="http://schemas.openxmlformats.org/officeDocument/2006/relationships/image" Target="../media/image392.png"/><Relationship Id="rId16" Type="http://schemas.openxmlformats.org/officeDocument/2006/relationships/image" Target="../media/image393.png"/><Relationship Id="rId17" Type="http://schemas.openxmlformats.org/officeDocument/2006/relationships/image" Target="../media/image394.png"/><Relationship Id="rId18" Type="http://schemas.openxmlformats.org/officeDocument/2006/relationships/image" Target="../media/image395.png"/><Relationship Id="rId19" Type="http://schemas.openxmlformats.org/officeDocument/2006/relationships/image" Target="../media/image396.png"/><Relationship Id="rId20" Type="http://schemas.openxmlformats.org/officeDocument/2006/relationships/image" Target="../media/image397.png"/><Relationship Id="rId21" Type="http://schemas.openxmlformats.org/officeDocument/2006/relationships/image" Target="../media/image398.png"/><Relationship Id="rId22" Type="http://schemas.openxmlformats.org/officeDocument/2006/relationships/image" Target="../media/image399.png"/><Relationship Id="rId23" Type="http://schemas.openxmlformats.org/officeDocument/2006/relationships/image" Target="../media/image400.png"/><Relationship Id="rId24" Type="http://schemas.openxmlformats.org/officeDocument/2006/relationships/image" Target="../media/image401.png"/><Relationship Id="rId25" Type="http://schemas.openxmlformats.org/officeDocument/2006/relationships/image" Target="../media/image402.png"/><Relationship Id="rId26" Type="http://schemas.openxmlformats.org/officeDocument/2006/relationships/image" Target="../media/image403.png"/><Relationship Id="rId27" Type="http://schemas.openxmlformats.org/officeDocument/2006/relationships/image" Target="../media/image404.png"/><Relationship Id="rId28" Type="http://schemas.openxmlformats.org/officeDocument/2006/relationships/image" Target="../media/image405.png"/><Relationship Id="rId29" Type="http://schemas.openxmlformats.org/officeDocument/2006/relationships/image" Target="../media/image406.png"/><Relationship Id="rId30" Type="http://schemas.openxmlformats.org/officeDocument/2006/relationships/image" Target="../media/image407.png"/><Relationship Id="rId31" Type="http://schemas.openxmlformats.org/officeDocument/2006/relationships/image" Target="../media/image408.png"/><Relationship Id="rId32" Type="http://schemas.openxmlformats.org/officeDocument/2006/relationships/image" Target="../media/image409.png"/><Relationship Id="rId33" Type="http://schemas.openxmlformats.org/officeDocument/2006/relationships/image" Target="../media/image410.png"/><Relationship Id="rId34" Type="http://schemas.openxmlformats.org/officeDocument/2006/relationships/image" Target="../media/image411.png"/><Relationship Id="rId35" Type="http://schemas.openxmlformats.org/officeDocument/2006/relationships/image" Target="../media/image412.png"/><Relationship Id="rId36" Type="http://schemas.openxmlformats.org/officeDocument/2006/relationships/image" Target="../media/image413.png"/><Relationship Id="rId37" Type="http://schemas.openxmlformats.org/officeDocument/2006/relationships/image" Target="../media/image414.png"/><Relationship Id="rId38" Type="http://schemas.openxmlformats.org/officeDocument/2006/relationships/image" Target="../media/image415.png"/><Relationship Id="rId39" Type="http://schemas.openxmlformats.org/officeDocument/2006/relationships/image" Target="../media/image416.png"/><Relationship Id="rId40" Type="http://schemas.openxmlformats.org/officeDocument/2006/relationships/image" Target="../media/image417.png"/><Relationship Id="rId41" Type="http://schemas.openxmlformats.org/officeDocument/2006/relationships/image" Target="../media/image418.png"/><Relationship Id="rId42" Type="http://schemas.openxmlformats.org/officeDocument/2006/relationships/image" Target="../media/image419.png"/><Relationship Id="rId43" Type="http://schemas.openxmlformats.org/officeDocument/2006/relationships/image" Target="../media/image420.png"/><Relationship Id="rId44" Type="http://schemas.openxmlformats.org/officeDocument/2006/relationships/image" Target="../media/image421.png"/><Relationship Id="rId45" Type="http://schemas.openxmlformats.org/officeDocument/2006/relationships/image" Target="../media/image422.png"/><Relationship Id="rId46" Type="http://schemas.openxmlformats.org/officeDocument/2006/relationships/image" Target="../media/image423.png"/><Relationship Id="rId47" Type="http://schemas.openxmlformats.org/officeDocument/2006/relationships/image" Target="../media/image424.png"/><Relationship Id="rId48" Type="http://schemas.openxmlformats.org/officeDocument/2006/relationships/image" Target="../media/image425.png"/><Relationship Id="rId49" Type="http://schemas.openxmlformats.org/officeDocument/2006/relationships/image" Target="../media/image426.png"/><Relationship Id="rId50" Type="http://schemas.openxmlformats.org/officeDocument/2006/relationships/image" Target="../media/image427.png"/><Relationship Id="rId51" Type="http://schemas.openxmlformats.org/officeDocument/2006/relationships/image" Target="../media/image428.png"/><Relationship Id="rId52" Type="http://schemas.openxmlformats.org/officeDocument/2006/relationships/image" Target="../media/image429.png"/><Relationship Id="rId53" Type="http://schemas.openxmlformats.org/officeDocument/2006/relationships/image" Target="../media/image430.png"/><Relationship Id="rId54" Type="http://schemas.openxmlformats.org/officeDocument/2006/relationships/image" Target="../media/image431.png"/><Relationship Id="rId55" Type="http://schemas.openxmlformats.org/officeDocument/2006/relationships/image" Target="../media/image432.png"/><Relationship Id="rId56" Type="http://schemas.openxmlformats.org/officeDocument/2006/relationships/image" Target="../media/image433.png"/><Relationship Id="rId57" Type="http://schemas.openxmlformats.org/officeDocument/2006/relationships/image" Target="../media/image434.png"/><Relationship Id="rId58" Type="http://schemas.openxmlformats.org/officeDocument/2006/relationships/image" Target="../media/image435.png"/><Relationship Id="rId59" Type="http://schemas.openxmlformats.org/officeDocument/2006/relationships/image" Target="../media/image436.png"/><Relationship Id="rId60" Type="http://schemas.openxmlformats.org/officeDocument/2006/relationships/image" Target="../media/image437.png"/><Relationship Id="rId61" Type="http://schemas.openxmlformats.org/officeDocument/2006/relationships/image" Target="../media/image438.png"/><Relationship Id="rId62" Type="http://schemas.openxmlformats.org/officeDocument/2006/relationships/image" Target="../media/image439.png"/><Relationship Id="rId63" Type="http://schemas.openxmlformats.org/officeDocument/2006/relationships/image" Target="../media/image63.png"/><Relationship Id="rId64" Type="http://schemas.openxmlformats.org/officeDocument/2006/relationships/image" Target="../media/image440.png"/><Relationship Id="rId65" Type="http://schemas.openxmlformats.org/officeDocument/2006/relationships/image" Target="../media/image441.png"/><Relationship Id="rId66" Type="http://schemas.openxmlformats.org/officeDocument/2006/relationships/image" Target="../media/image442.png"/><Relationship Id="rId67" Type="http://schemas.openxmlformats.org/officeDocument/2006/relationships/image" Target="../media/image443.png"/><Relationship Id="rId68" Type="http://schemas.openxmlformats.org/officeDocument/2006/relationships/image" Target="../media/image444.png"/><Relationship Id="rId69" Type="http://schemas.openxmlformats.org/officeDocument/2006/relationships/image" Target="../media/image445.png"/><Relationship Id="rId70" Type="http://schemas.openxmlformats.org/officeDocument/2006/relationships/image" Target="../media/image446.png"/><Relationship Id="rId71" Type="http://schemas.openxmlformats.org/officeDocument/2006/relationships/image" Target="../media/image447.png"/><Relationship Id="rId72" Type="http://schemas.openxmlformats.org/officeDocument/2006/relationships/image" Target="../media/image448.png"/><Relationship Id="rId73" Type="http://schemas.openxmlformats.org/officeDocument/2006/relationships/image" Target="../media/image449.png"/><Relationship Id="rId74" Type="http://schemas.openxmlformats.org/officeDocument/2006/relationships/image" Target="../media/image450.png"/><Relationship Id="rId75" Type="http://schemas.openxmlformats.org/officeDocument/2006/relationships/image" Target="../media/image451.png"/><Relationship Id="rId76" Type="http://schemas.openxmlformats.org/officeDocument/2006/relationships/image" Target="../media/image452.png"/><Relationship Id="rId77" Type="http://schemas.openxmlformats.org/officeDocument/2006/relationships/image" Target="../media/image453.png"/><Relationship Id="rId78" Type="http://schemas.openxmlformats.org/officeDocument/2006/relationships/image" Target="../media/image454.png"/><Relationship Id="rId79" Type="http://schemas.openxmlformats.org/officeDocument/2006/relationships/image" Target="../media/image455.png"/><Relationship Id="rId80" Type="http://schemas.openxmlformats.org/officeDocument/2006/relationships/image" Target="../media/image456.png"/><Relationship Id="rId81" Type="http://schemas.openxmlformats.org/officeDocument/2006/relationships/image" Target="../media/image457.png"/><Relationship Id="rId82" Type="http://schemas.openxmlformats.org/officeDocument/2006/relationships/image" Target="../media/image458.png"/><Relationship Id="rId83" Type="http://schemas.openxmlformats.org/officeDocument/2006/relationships/image" Target="../media/image459.png"/><Relationship Id="rId84" Type="http://schemas.openxmlformats.org/officeDocument/2006/relationships/image" Target="../media/image460.png"/><Relationship Id="rId85" Type="http://schemas.openxmlformats.org/officeDocument/2006/relationships/image" Target="../media/image461.png"/><Relationship Id="rId86" Type="http://schemas.openxmlformats.org/officeDocument/2006/relationships/image" Target="../media/image462.png"/><Relationship Id="rId87" Type="http://schemas.openxmlformats.org/officeDocument/2006/relationships/image" Target="../media/image463.png"/><Relationship Id="rId88" Type="http://schemas.openxmlformats.org/officeDocument/2006/relationships/image" Target="../media/image464.png"/><Relationship Id="rId89" Type="http://schemas.openxmlformats.org/officeDocument/2006/relationships/image" Target="../media/image465.png"/><Relationship Id="rId90" Type="http://schemas.openxmlformats.org/officeDocument/2006/relationships/image" Target="../media/image466.png"/><Relationship Id="rId91" Type="http://schemas.openxmlformats.org/officeDocument/2006/relationships/image" Target="../media/image467.png"/><Relationship Id="rId92" Type="http://schemas.openxmlformats.org/officeDocument/2006/relationships/image" Target="../media/image468.png"/><Relationship Id="rId93" Type="http://schemas.openxmlformats.org/officeDocument/2006/relationships/image" Target="../media/image469.png"/><Relationship Id="rId94" Type="http://schemas.openxmlformats.org/officeDocument/2006/relationships/image" Target="../media/image470.png"/><Relationship Id="rId95" Type="http://schemas.openxmlformats.org/officeDocument/2006/relationships/image" Target="../media/image471.png"/><Relationship Id="rId96" Type="http://schemas.openxmlformats.org/officeDocument/2006/relationships/image" Target="../media/image159.png"/><Relationship Id="rId97" Type="http://schemas.openxmlformats.org/officeDocument/2006/relationships/image" Target="../media/image472.png"/><Relationship Id="rId98" Type="http://schemas.openxmlformats.org/officeDocument/2006/relationships/image" Target="../media/image473.png"/><Relationship Id="rId99" Type="http://schemas.openxmlformats.org/officeDocument/2006/relationships/image" Target="../media/image474.png"/><Relationship Id="rId100" Type="http://schemas.openxmlformats.org/officeDocument/2006/relationships/image" Target="../media/image475.png"/><Relationship Id="rId101" Type="http://schemas.openxmlformats.org/officeDocument/2006/relationships/image" Target="../media/image476.png"/><Relationship Id="rId102" Type="http://schemas.openxmlformats.org/officeDocument/2006/relationships/image" Target="../media/image477.png"/><Relationship Id="rId103" Type="http://schemas.openxmlformats.org/officeDocument/2006/relationships/image" Target="../media/image160.png"/><Relationship Id="rId104" Type="http://schemas.openxmlformats.org/officeDocument/2006/relationships/image" Target="../media/image478.png"/><Relationship Id="rId105" Type="http://schemas.openxmlformats.org/officeDocument/2006/relationships/image" Target="../media/image479.png"/><Relationship Id="rId106" Type="http://schemas.openxmlformats.org/officeDocument/2006/relationships/image" Target="../media/image480.png"/><Relationship Id="rId107" Type="http://schemas.openxmlformats.org/officeDocument/2006/relationships/image" Target="../media/image481.png"/><Relationship Id="rId108" Type="http://schemas.openxmlformats.org/officeDocument/2006/relationships/image" Target="../media/image482.png"/><Relationship Id="rId109" Type="http://schemas.openxmlformats.org/officeDocument/2006/relationships/image" Target="../media/image483.png"/><Relationship Id="rId110" Type="http://schemas.openxmlformats.org/officeDocument/2006/relationships/image" Target="../media/image484.png"/><Relationship Id="rId111" Type="http://schemas.openxmlformats.org/officeDocument/2006/relationships/image" Target="../media/image485.png"/><Relationship Id="rId112" Type="http://schemas.openxmlformats.org/officeDocument/2006/relationships/image" Target="../media/image171.png"/><Relationship Id="rId113" Type="http://schemas.openxmlformats.org/officeDocument/2006/relationships/image" Target="../media/image486.png"/><Relationship Id="rId114" Type="http://schemas.openxmlformats.org/officeDocument/2006/relationships/image" Target="../media/image487.png"/><Relationship Id="rId115" Type="http://schemas.openxmlformats.org/officeDocument/2006/relationships/image" Target="../media/image488.png"/><Relationship Id="rId116" Type="http://schemas.openxmlformats.org/officeDocument/2006/relationships/image" Target="../media/image489.png"/><Relationship Id="rId117" Type="http://schemas.openxmlformats.org/officeDocument/2006/relationships/image" Target="../media/image250.png"/><Relationship Id="rId118" Type="http://schemas.openxmlformats.org/officeDocument/2006/relationships/image" Target="../media/image251.png"/><Relationship Id="rId119" Type="http://schemas.openxmlformats.org/officeDocument/2006/relationships/hyperlink" Target="https://injoon5.ga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9.png"/><Relationship Id="rId3" Type="http://schemas.openxmlformats.org/officeDocument/2006/relationships/image" Target="../media/image431.png"/><Relationship Id="rId4" Type="http://schemas.openxmlformats.org/officeDocument/2006/relationships/image" Target="../media/image490.png"/><Relationship Id="rId5" Type="http://schemas.openxmlformats.org/officeDocument/2006/relationships/image" Target="../media/image491.png"/><Relationship Id="rId6" Type="http://schemas.openxmlformats.org/officeDocument/2006/relationships/image" Target="../media/image492.png"/><Relationship Id="rId7" Type="http://schemas.openxmlformats.org/officeDocument/2006/relationships/image" Target="../media/image493.png"/><Relationship Id="rId8" Type="http://schemas.openxmlformats.org/officeDocument/2006/relationships/image" Target="../media/image289.png"/><Relationship Id="rId9" Type="http://schemas.openxmlformats.org/officeDocument/2006/relationships/image" Target="../media/image290.png"/><Relationship Id="rId10" Type="http://schemas.openxmlformats.org/officeDocument/2006/relationships/image" Target="../media/image494.png"/><Relationship Id="rId11" Type="http://schemas.openxmlformats.org/officeDocument/2006/relationships/image" Target="../media/image61.png"/><Relationship Id="rId12" Type="http://schemas.openxmlformats.org/officeDocument/2006/relationships/image" Target="../media/image62.png"/><Relationship Id="rId13" Type="http://schemas.openxmlformats.org/officeDocument/2006/relationships/image" Target="../media/image63.png"/><Relationship Id="rId14" Type="http://schemas.openxmlformats.org/officeDocument/2006/relationships/image" Target="../media/image495.png"/><Relationship Id="rId15" Type="http://schemas.openxmlformats.org/officeDocument/2006/relationships/image" Target="../media/image496.png"/><Relationship Id="rId16" Type="http://schemas.openxmlformats.org/officeDocument/2006/relationships/image" Target="../media/image497.png"/><Relationship Id="rId17" Type="http://schemas.openxmlformats.org/officeDocument/2006/relationships/image" Target="../media/image498.png"/><Relationship Id="rId18" Type="http://schemas.openxmlformats.org/officeDocument/2006/relationships/image" Target="../media/image499.png"/><Relationship Id="rId19" Type="http://schemas.openxmlformats.org/officeDocument/2006/relationships/image" Target="../media/image500.png"/><Relationship Id="rId20" Type="http://schemas.openxmlformats.org/officeDocument/2006/relationships/image" Target="../media/image501.png"/><Relationship Id="rId21" Type="http://schemas.openxmlformats.org/officeDocument/2006/relationships/image" Target="../media/image294.png"/><Relationship Id="rId22" Type="http://schemas.openxmlformats.org/officeDocument/2006/relationships/image" Target="../media/image29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그룹"/>
          <p:cNvGrpSpPr/>
          <p:nvPr/>
        </p:nvGrpSpPr>
        <p:grpSpPr>
          <a:xfrm>
            <a:off x="887232" y="2482849"/>
            <a:ext cx="4665933" cy="1670686"/>
            <a:chOff x="0" y="0"/>
            <a:chExt cx="4665931" cy="1670685"/>
          </a:xfrm>
        </p:grpSpPr>
        <p:sp>
          <p:nvSpPr>
            <p:cNvPr id="62" name="object 2"/>
            <p:cNvSpPr/>
            <p:nvPr/>
          </p:nvSpPr>
          <p:spPr>
            <a:xfrm>
              <a:off x="27167" y="355344"/>
              <a:ext cx="2983866" cy="240668"/>
            </a:xfrm>
            <a:prstGeom prst="rect">
              <a:avLst/>
            </a:prstGeom>
            <a:solidFill>
              <a:srgbClr val="58A7D5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66" name="object 13"/>
            <p:cNvGrpSpPr/>
            <p:nvPr/>
          </p:nvGrpSpPr>
          <p:grpSpPr>
            <a:xfrm>
              <a:off x="27470" y="0"/>
              <a:ext cx="2002868" cy="301753"/>
              <a:chOff x="0" y="0"/>
              <a:chExt cx="2002867" cy="301752"/>
            </a:xfrm>
          </p:grpSpPr>
          <p:sp>
            <p:nvSpPr>
              <p:cNvPr id="63" name="object 14"/>
              <p:cNvSpPr/>
              <p:nvPr/>
            </p:nvSpPr>
            <p:spPr>
              <a:xfrm>
                <a:off x="-1" y="0"/>
                <a:ext cx="445008" cy="301753"/>
              </a:xfrm>
              <a:prstGeom prst="rect">
                <a:avLst/>
              </a:prstGeom>
              <a:blipFill rotWithShape="1">
                <a:blip r:embed="rId2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4" name="object 15"/>
              <p:cNvSpPr/>
              <p:nvPr/>
            </p:nvSpPr>
            <p:spPr>
              <a:xfrm>
                <a:off x="228599" y="0"/>
                <a:ext cx="937263" cy="301753"/>
              </a:xfrm>
              <a:prstGeom prst="rect">
                <a:avLst/>
              </a:prstGeom>
              <a:blipFill rotWithShape="1">
                <a:blip r:embed="rId3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5" name="object 16"/>
              <p:cNvSpPr/>
              <p:nvPr/>
            </p:nvSpPr>
            <p:spPr>
              <a:xfrm>
                <a:off x="1063700" y="0"/>
                <a:ext cx="939168" cy="301753"/>
              </a:xfrm>
              <a:prstGeom prst="rect">
                <a:avLst/>
              </a:prstGeom>
              <a:blipFill rotWithShape="1">
                <a:blip r:embed="rId4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72" name="object 17"/>
            <p:cNvGrpSpPr/>
            <p:nvPr/>
          </p:nvGrpSpPr>
          <p:grpSpPr>
            <a:xfrm>
              <a:off x="129578" y="377950"/>
              <a:ext cx="2734388" cy="201170"/>
              <a:chOff x="0" y="0"/>
              <a:chExt cx="2734387" cy="201169"/>
            </a:xfrm>
          </p:grpSpPr>
          <p:sp>
            <p:nvSpPr>
              <p:cNvPr id="67" name="object 18"/>
              <p:cNvSpPr/>
              <p:nvPr/>
            </p:nvSpPr>
            <p:spPr>
              <a:xfrm>
                <a:off x="-1" y="-1"/>
                <a:ext cx="772822" cy="201171"/>
              </a:xfrm>
              <a:prstGeom prst="rect">
                <a:avLst/>
              </a:prstGeom>
              <a:blipFill rotWithShape="1">
                <a:blip r:embed="rId5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8" name="object 19"/>
              <p:cNvSpPr/>
              <p:nvPr/>
            </p:nvSpPr>
            <p:spPr>
              <a:xfrm>
                <a:off x="702514" y="-1"/>
                <a:ext cx="630557" cy="201171"/>
              </a:xfrm>
              <a:prstGeom prst="rect">
                <a:avLst/>
              </a:prstGeom>
              <a:blipFill rotWithShape="1">
                <a:blip r:embed="rId6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9" name="object 20"/>
              <p:cNvSpPr/>
              <p:nvPr/>
            </p:nvSpPr>
            <p:spPr>
              <a:xfrm>
                <a:off x="1266394" y="-1"/>
                <a:ext cx="757125" cy="201171"/>
              </a:xfrm>
              <a:prstGeom prst="rect">
                <a:avLst/>
              </a:prstGeom>
              <a:blipFill rotWithShape="1">
                <a:blip r:embed="rId7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0" name="object 21"/>
              <p:cNvSpPr/>
              <p:nvPr/>
            </p:nvSpPr>
            <p:spPr>
              <a:xfrm>
                <a:off x="1957148" y="-1"/>
                <a:ext cx="757125" cy="201171"/>
              </a:xfrm>
              <a:prstGeom prst="rect">
                <a:avLst/>
              </a:prstGeom>
              <a:blipFill rotWithShape="1">
                <a:blip r:embed="rId8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1" name="object 22"/>
              <p:cNvSpPr/>
              <p:nvPr/>
            </p:nvSpPr>
            <p:spPr>
              <a:xfrm>
                <a:off x="2588083" y="-1"/>
                <a:ext cx="146305" cy="201171"/>
              </a:xfrm>
              <a:prstGeom prst="rect">
                <a:avLst/>
              </a:prstGeom>
              <a:blipFill rotWithShape="1">
                <a:blip r:embed="rId9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82" name="object 23"/>
            <p:cNvGrpSpPr/>
            <p:nvPr/>
          </p:nvGrpSpPr>
          <p:grpSpPr>
            <a:xfrm>
              <a:off x="27471" y="766572"/>
              <a:ext cx="3629228" cy="184405"/>
              <a:chOff x="0" y="0"/>
              <a:chExt cx="3629227" cy="184404"/>
            </a:xfrm>
          </p:grpSpPr>
          <p:sp>
            <p:nvSpPr>
              <p:cNvPr id="73" name="object 24"/>
              <p:cNvSpPr/>
              <p:nvPr/>
            </p:nvSpPr>
            <p:spPr>
              <a:xfrm>
                <a:off x="-1" y="-1"/>
                <a:ext cx="563881" cy="184406"/>
              </a:xfrm>
              <a:prstGeom prst="rect">
                <a:avLst/>
              </a:prstGeom>
              <a:blipFill rotWithShape="1">
                <a:blip r:embed="rId10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4" name="object 25"/>
              <p:cNvSpPr/>
              <p:nvPr/>
            </p:nvSpPr>
            <p:spPr>
              <a:xfrm>
                <a:off x="498297" y="-1"/>
                <a:ext cx="791211" cy="184406"/>
              </a:xfrm>
              <a:prstGeom prst="rect">
                <a:avLst/>
              </a:prstGeom>
              <a:blipFill rotWithShape="1">
                <a:blip r:embed="rId11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5" name="object 26"/>
              <p:cNvSpPr/>
              <p:nvPr/>
            </p:nvSpPr>
            <p:spPr>
              <a:xfrm>
                <a:off x="1223721" y="-1"/>
                <a:ext cx="567690" cy="184406"/>
              </a:xfrm>
              <a:prstGeom prst="rect">
                <a:avLst/>
              </a:prstGeom>
              <a:blipFill rotWithShape="1">
                <a:blip r:embed="rId12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6" name="object 27"/>
              <p:cNvSpPr/>
              <p:nvPr/>
            </p:nvSpPr>
            <p:spPr>
              <a:xfrm>
                <a:off x="1725497" y="-1"/>
                <a:ext cx="338328" cy="184406"/>
              </a:xfrm>
              <a:prstGeom prst="rect">
                <a:avLst/>
              </a:prstGeom>
              <a:blipFill rotWithShape="1">
                <a:blip r:embed="rId13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7" name="object 28"/>
              <p:cNvSpPr/>
              <p:nvPr/>
            </p:nvSpPr>
            <p:spPr>
              <a:xfrm>
                <a:off x="1999818" y="-1"/>
                <a:ext cx="451105" cy="184406"/>
              </a:xfrm>
              <a:prstGeom prst="rect">
                <a:avLst/>
              </a:prstGeom>
              <a:blipFill rotWithShape="1">
                <a:blip r:embed="rId14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8" name="object 29"/>
              <p:cNvSpPr/>
              <p:nvPr/>
            </p:nvSpPr>
            <p:spPr>
              <a:xfrm>
                <a:off x="2385390" y="-1"/>
                <a:ext cx="453137" cy="184406"/>
              </a:xfrm>
              <a:prstGeom prst="rect">
                <a:avLst/>
              </a:prstGeom>
              <a:blipFill rotWithShape="1">
                <a:blip r:embed="rId15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9" name="object 30"/>
              <p:cNvSpPr/>
              <p:nvPr/>
            </p:nvSpPr>
            <p:spPr>
              <a:xfrm>
                <a:off x="2772486" y="-1"/>
                <a:ext cx="453137" cy="184406"/>
              </a:xfrm>
              <a:prstGeom prst="rect">
                <a:avLst/>
              </a:prstGeom>
              <a:blipFill rotWithShape="1">
                <a:blip r:embed="rId16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0" name="object 31"/>
              <p:cNvSpPr/>
              <p:nvPr/>
            </p:nvSpPr>
            <p:spPr>
              <a:xfrm>
                <a:off x="3159581" y="-1"/>
                <a:ext cx="451105" cy="184406"/>
              </a:xfrm>
              <a:prstGeom prst="rect">
                <a:avLst/>
              </a:prstGeom>
              <a:blipFill rotWithShape="1">
                <a:blip r:embed="rId17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1" name="object 32"/>
              <p:cNvSpPr/>
              <p:nvPr/>
            </p:nvSpPr>
            <p:spPr>
              <a:xfrm>
                <a:off x="3498164" y="-1"/>
                <a:ext cx="131064" cy="184406"/>
              </a:xfrm>
              <a:prstGeom prst="rect">
                <a:avLst/>
              </a:prstGeom>
              <a:blipFill rotWithShape="1">
                <a:blip r:embed="rId18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96" name="object 33"/>
            <p:cNvGrpSpPr/>
            <p:nvPr/>
          </p:nvGrpSpPr>
          <p:grpSpPr>
            <a:xfrm>
              <a:off x="0" y="1007744"/>
              <a:ext cx="4665932" cy="184406"/>
              <a:chOff x="0" y="0"/>
              <a:chExt cx="4665931" cy="184404"/>
            </a:xfrm>
          </p:grpSpPr>
          <p:sp>
            <p:nvSpPr>
              <p:cNvPr id="83" name="object 34"/>
              <p:cNvSpPr/>
              <p:nvPr/>
            </p:nvSpPr>
            <p:spPr>
              <a:xfrm>
                <a:off x="-1" y="-1"/>
                <a:ext cx="338329" cy="184406"/>
              </a:xfrm>
              <a:prstGeom prst="rect">
                <a:avLst/>
              </a:prstGeom>
              <a:blipFill rotWithShape="1">
                <a:blip r:embed="rId19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4" name="object 35"/>
              <p:cNvSpPr/>
              <p:nvPr/>
            </p:nvSpPr>
            <p:spPr>
              <a:xfrm>
                <a:off x="272795" y="-1"/>
                <a:ext cx="338329" cy="184406"/>
              </a:xfrm>
              <a:prstGeom prst="rect">
                <a:avLst/>
              </a:prstGeom>
              <a:blipFill rotWithShape="1">
                <a:blip r:embed="rId20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5" name="object 36"/>
              <p:cNvSpPr/>
              <p:nvPr/>
            </p:nvSpPr>
            <p:spPr>
              <a:xfrm>
                <a:off x="547065" y="-1"/>
                <a:ext cx="338329" cy="184406"/>
              </a:xfrm>
              <a:prstGeom prst="rect">
                <a:avLst/>
              </a:prstGeom>
              <a:blipFill rotWithShape="1">
                <a:blip r:embed="rId21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6" name="object 37"/>
              <p:cNvSpPr/>
              <p:nvPr/>
            </p:nvSpPr>
            <p:spPr>
              <a:xfrm>
                <a:off x="819861" y="-1"/>
                <a:ext cx="228602" cy="184406"/>
              </a:xfrm>
              <a:prstGeom prst="rect">
                <a:avLst/>
              </a:prstGeom>
              <a:blipFill rotWithShape="1">
                <a:blip r:embed="rId22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7" name="object 38"/>
              <p:cNvSpPr/>
              <p:nvPr/>
            </p:nvSpPr>
            <p:spPr>
              <a:xfrm>
                <a:off x="981405" y="-1"/>
                <a:ext cx="338329" cy="184406"/>
              </a:xfrm>
              <a:prstGeom prst="rect">
                <a:avLst/>
              </a:prstGeom>
              <a:blipFill rotWithShape="1">
                <a:blip r:embed="rId23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8" name="object 39"/>
              <p:cNvSpPr/>
              <p:nvPr/>
            </p:nvSpPr>
            <p:spPr>
              <a:xfrm>
                <a:off x="1255725" y="-1"/>
                <a:ext cx="453138" cy="184406"/>
              </a:xfrm>
              <a:prstGeom prst="rect">
                <a:avLst/>
              </a:prstGeom>
              <a:blipFill rotWithShape="1">
                <a:blip r:embed="rId24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9" name="object 40"/>
              <p:cNvSpPr/>
              <p:nvPr/>
            </p:nvSpPr>
            <p:spPr>
              <a:xfrm>
                <a:off x="1643202" y="-1"/>
                <a:ext cx="338329" cy="184406"/>
              </a:xfrm>
              <a:prstGeom prst="rect">
                <a:avLst/>
              </a:prstGeom>
              <a:blipFill rotWithShape="1">
                <a:blip r:embed="rId25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90" name="object 41"/>
              <p:cNvSpPr/>
              <p:nvPr/>
            </p:nvSpPr>
            <p:spPr>
              <a:xfrm>
                <a:off x="1915997" y="-1"/>
                <a:ext cx="565787" cy="184406"/>
              </a:xfrm>
              <a:prstGeom prst="rect">
                <a:avLst/>
              </a:prstGeom>
              <a:blipFill rotWithShape="1">
                <a:blip r:embed="rId26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91" name="object 42"/>
              <p:cNvSpPr/>
              <p:nvPr/>
            </p:nvSpPr>
            <p:spPr>
              <a:xfrm>
                <a:off x="2415870" y="-1"/>
                <a:ext cx="453138" cy="184406"/>
              </a:xfrm>
              <a:prstGeom prst="rect">
                <a:avLst/>
              </a:prstGeom>
              <a:blipFill rotWithShape="1">
                <a:blip r:embed="rId27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92" name="object 43"/>
              <p:cNvSpPr/>
              <p:nvPr/>
            </p:nvSpPr>
            <p:spPr>
              <a:xfrm>
                <a:off x="2802965" y="-1"/>
                <a:ext cx="453138" cy="184406"/>
              </a:xfrm>
              <a:prstGeom prst="rect">
                <a:avLst/>
              </a:prstGeom>
              <a:blipFill rotWithShape="1">
                <a:blip r:embed="rId28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93" name="object 44"/>
              <p:cNvSpPr/>
              <p:nvPr/>
            </p:nvSpPr>
            <p:spPr>
              <a:xfrm>
                <a:off x="3190063" y="-1"/>
                <a:ext cx="453138" cy="184406"/>
              </a:xfrm>
              <a:prstGeom prst="rect">
                <a:avLst/>
              </a:prstGeom>
              <a:blipFill rotWithShape="1">
                <a:blip r:embed="rId29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94" name="object 45"/>
              <p:cNvSpPr/>
              <p:nvPr/>
            </p:nvSpPr>
            <p:spPr>
              <a:xfrm>
                <a:off x="3530169" y="-1"/>
                <a:ext cx="635890" cy="184406"/>
              </a:xfrm>
              <a:prstGeom prst="rect">
                <a:avLst/>
              </a:prstGeom>
              <a:blipFill rotWithShape="1">
                <a:blip r:embed="rId30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95" name="object 46"/>
              <p:cNvSpPr/>
              <p:nvPr/>
            </p:nvSpPr>
            <p:spPr>
              <a:xfrm>
                <a:off x="4100145" y="-1"/>
                <a:ext cx="565787" cy="184406"/>
              </a:xfrm>
              <a:prstGeom prst="rect">
                <a:avLst/>
              </a:prstGeom>
              <a:blipFill rotWithShape="1">
                <a:blip r:embed="rId31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107" name="object 47"/>
            <p:cNvGrpSpPr/>
            <p:nvPr/>
          </p:nvGrpSpPr>
          <p:grpSpPr>
            <a:xfrm>
              <a:off x="27471" y="1247012"/>
              <a:ext cx="4610990" cy="184406"/>
              <a:chOff x="0" y="0"/>
              <a:chExt cx="4610989" cy="184404"/>
            </a:xfrm>
          </p:grpSpPr>
          <p:sp>
            <p:nvSpPr>
              <p:cNvPr id="97" name="object 48"/>
              <p:cNvSpPr/>
              <p:nvPr/>
            </p:nvSpPr>
            <p:spPr>
              <a:xfrm>
                <a:off x="-1" y="-1"/>
                <a:ext cx="451106" cy="184406"/>
              </a:xfrm>
              <a:prstGeom prst="rect">
                <a:avLst/>
              </a:prstGeom>
              <a:blipFill rotWithShape="1">
                <a:blip r:embed="rId32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98" name="object 49"/>
              <p:cNvSpPr/>
              <p:nvPr/>
            </p:nvSpPr>
            <p:spPr>
              <a:xfrm>
                <a:off x="385520" y="-1"/>
                <a:ext cx="678487" cy="184406"/>
              </a:xfrm>
              <a:prstGeom prst="rect">
                <a:avLst/>
              </a:prstGeom>
              <a:blipFill rotWithShape="1">
                <a:blip r:embed="rId33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99" name="object 50"/>
              <p:cNvSpPr/>
              <p:nvPr/>
            </p:nvSpPr>
            <p:spPr>
              <a:xfrm>
                <a:off x="998169" y="-1"/>
                <a:ext cx="565787" cy="184406"/>
              </a:xfrm>
              <a:prstGeom prst="rect">
                <a:avLst/>
              </a:prstGeom>
              <a:blipFill rotWithShape="1">
                <a:blip r:embed="rId34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00" name="object 51"/>
              <p:cNvSpPr/>
              <p:nvPr/>
            </p:nvSpPr>
            <p:spPr>
              <a:xfrm>
                <a:off x="1499564" y="-1"/>
                <a:ext cx="451106" cy="184406"/>
              </a:xfrm>
              <a:prstGeom prst="rect">
                <a:avLst/>
              </a:prstGeom>
              <a:blipFill rotWithShape="1">
                <a:blip r:embed="rId35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01" name="object 52"/>
              <p:cNvSpPr/>
              <p:nvPr/>
            </p:nvSpPr>
            <p:spPr>
              <a:xfrm>
                <a:off x="1885519" y="-1"/>
                <a:ext cx="678486" cy="184406"/>
              </a:xfrm>
              <a:prstGeom prst="rect">
                <a:avLst/>
              </a:prstGeom>
              <a:blipFill rotWithShape="1">
                <a:blip r:embed="rId36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02" name="object 53"/>
              <p:cNvSpPr/>
              <p:nvPr/>
            </p:nvSpPr>
            <p:spPr>
              <a:xfrm>
                <a:off x="2498165" y="-1"/>
                <a:ext cx="228602" cy="184406"/>
              </a:xfrm>
              <a:prstGeom prst="rect">
                <a:avLst/>
              </a:prstGeom>
              <a:blipFill rotWithShape="1">
                <a:blip r:embed="rId37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03" name="object 54"/>
              <p:cNvSpPr/>
              <p:nvPr/>
            </p:nvSpPr>
            <p:spPr>
              <a:xfrm>
                <a:off x="2659709" y="-1"/>
                <a:ext cx="338329" cy="184406"/>
              </a:xfrm>
              <a:prstGeom prst="rect">
                <a:avLst/>
              </a:prstGeom>
              <a:blipFill rotWithShape="1">
                <a:blip r:embed="rId38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04" name="object 55"/>
              <p:cNvSpPr/>
              <p:nvPr/>
            </p:nvSpPr>
            <p:spPr>
              <a:xfrm>
                <a:off x="2932507" y="-1"/>
                <a:ext cx="453138" cy="184406"/>
              </a:xfrm>
              <a:prstGeom prst="rect">
                <a:avLst/>
              </a:prstGeom>
              <a:blipFill rotWithShape="1">
                <a:blip r:embed="rId39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05" name="object 56"/>
              <p:cNvSpPr/>
              <p:nvPr/>
            </p:nvSpPr>
            <p:spPr>
              <a:xfrm>
                <a:off x="3319602" y="-1"/>
                <a:ext cx="678486" cy="184406"/>
              </a:xfrm>
              <a:prstGeom prst="rect">
                <a:avLst/>
              </a:prstGeom>
              <a:blipFill rotWithShape="1">
                <a:blip r:embed="rId40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06" name="object 57"/>
              <p:cNvSpPr/>
              <p:nvPr/>
            </p:nvSpPr>
            <p:spPr>
              <a:xfrm>
                <a:off x="3932504" y="-1"/>
                <a:ext cx="678486" cy="184406"/>
              </a:xfrm>
              <a:prstGeom prst="rect">
                <a:avLst/>
              </a:prstGeom>
              <a:blipFill rotWithShape="1">
                <a:blip r:embed="rId41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114" name="object 58"/>
            <p:cNvGrpSpPr/>
            <p:nvPr/>
          </p:nvGrpSpPr>
          <p:grpSpPr>
            <a:xfrm>
              <a:off x="27470" y="1486280"/>
              <a:ext cx="2723975" cy="184406"/>
              <a:chOff x="0" y="0"/>
              <a:chExt cx="2723974" cy="184404"/>
            </a:xfrm>
          </p:grpSpPr>
          <p:sp>
            <p:nvSpPr>
              <p:cNvPr id="108" name="object 59"/>
              <p:cNvSpPr/>
              <p:nvPr/>
            </p:nvSpPr>
            <p:spPr>
              <a:xfrm>
                <a:off x="-1" y="-1"/>
                <a:ext cx="451106" cy="184406"/>
              </a:xfrm>
              <a:prstGeom prst="rect">
                <a:avLst/>
              </a:prstGeom>
              <a:blipFill rotWithShape="1">
                <a:blip r:embed="rId35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09" name="object 60"/>
              <p:cNvSpPr/>
              <p:nvPr/>
            </p:nvSpPr>
            <p:spPr>
              <a:xfrm>
                <a:off x="385522" y="-1"/>
                <a:ext cx="453138" cy="184406"/>
              </a:xfrm>
              <a:prstGeom prst="rect">
                <a:avLst/>
              </a:prstGeom>
              <a:blipFill rotWithShape="1">
                <a:blip r:embed="rId42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10" name="object 61"/>
              <p:cNvSpPr/>
              <p:nvPr/>
            </p:nvSpPr>
            <p:spPr>
              <a:xfrm>
                <a:off x="772618" y="-1"/>
                <a:ext cx="225553" cy="184406"/>
              </a:xfrm>
              <a:prstGeom prst="rect">
                <a:avLst/>
              </a:prstGeom>
              <a:blipFill rotWithShape="1">
                <a:blip r:embed="rId43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11" name="object 62"/>
              <p:cNvSpPr/>
              <p:nvPr/>
            </p:nvSpPr>
            <p:spPr>
              <a:xfrm>
                <a:off x="932637" y="-1"/>
                <a:ext cx="453138" cy="184406"/>
              </a:xfrm>
              <a:prstGeom prst="rect">
                <a:avLst/>
              </a:prstGeom>
              <a:blipFill rotWithShape="1">
                <a:blip r:embed="rId44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12" name="object 63"/>
              <p:cNvSpPr/>
              <p:nvPr/>
            </p:nvSpPr>
            <p:spPr>
              <a:xfrm>
                <a:off x="1319734" y="-1"/>
                <a:ext cx="678486" cy="184406"/>
              </a:xfrm>
              <a:prstGeom prst="rect">
                <a:avLst/>
              </a:prstGeom>
              <a:blipFill rotWithShape="1">
                <a:blip r:embed="rId45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13" name="object 64"/>
              <p:cNvSpPr/>
              <p:nvPr/>
            </p:nvSpPr>
            <p:spPr>
              <a:xfrm>
                <a:off x="1932764" y="-1"/>
                <a:ext cx="791211" cy="184406"/>
              </a:xfrm>
              <a:prstGeom prst="rect">
                <a:avLst/>
              </a:prstGeom>
              <a:blipFill rotWithShape="1">
                <a:blip r:embed="rId46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121" name="object 65"/>
          <p:cNvGrpSpPr/>
          <p:nvPr/>
        </p:nvGrpSpPr>
        <p:grpSpPr>
          <a:xfrm>
            <a:off x="914702" y="4414137"/>
            <a:ext cx="1699213" cy="234699"/>
            <a:chOff x="0" y="0"/>
            <a:chExt cx="1699211" cy="234698"/>
          </a:xfrm>
        </p:grpSpPr>
        <p:sp>
          <p:nvSpPr>
            <p:cNvPr id="116" name="object 66"/>
            <p:cNvSpPr/>
            <p:nvPr/>
          </p:nvSpPr>
          <p:spPr>
            <a:xfrm>
              <a:off x="0" y="-1"/>
              <a:ext cx="809626" cy="234699"/>
            </a:xfrm>
            <a:prstGeom prst="rect">
              <a:avLst/>
            </a:prstGeom>
            <a:blipFill rotWithShape="1">
              <a:blip r:embed="rId4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7" name="object 67"/>
            <p:cNvSpPr/>
            <p:nvPr/>
          </p:nvSpPr>
          <p:spPr>
            <a:xfrm>
              <a:off x="725374" y="-1"/>
              <a:ext cx="420626" cy="234699"/>
            </a:xfrm>
            <a:prstGeom prst="rect">
              <a:avLst/>
            </a:prstGeom>
            <a:blipFill rotWithShape="1">
              <a:blip r:embed="rId4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8" name="object 68"/>
            <p:cNvSpPr/>
            <p:nvPr/>
          </p:nvSpPr>
          <p:spPr>
            <a:xfrm>
              <a:off x="1062179" y="-1"/>
              <a:ext cx="280418" cy="234699"/>
            </a:xfrm>
            <a:prstGeom prst="rect">
              <a:avLst/>
            </a:prstGeom>
            <a:blipFill rotWithShape="1">
              <a:blip r:embed="rId4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19" name="object 69"/>
            <p:cNvSpPr/>
            <p:nvPr/>
          </p:nvSpPr>
          <p:spPr>
            <a:xfrm>
              <a:off x="1258774" y="-1"/>
              <a:ext cx="422912" cy="234699"/>
            </a:xfrm>
            <a:prstGeom prst="rect">
              <a:avLst/>
            </a:prstGeom>
            <a:blipFill rotWithShape="1">
              <a:blip r:embed="rId5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0" name="object 70"/>
            <p:cNvSpPr/>
            <p:nvPr/>
          </p:nvSpPr>
          <p:spPr>
            <a:xfrm>
              <a:off x="1595579" y="-1"/>
              <a:ext cx="103633" cy="234699"/>
            </a:xfrm>
            <a:prstGeom prst="rect">
              <a:avLst/>
            </a:prstGeom>
            <a:blipFill rotWithShape="1">
              <a:blip r:embed="rId5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38" name="object 71"/>
          <p:cNvGrpSpPr/>
          <p:nvPr/>
        </p:nvGrpSpPr>
        <p:grpSpPr>
          <a:xfrm>
            <a:off x="914701" y="4709793"/>
            <a:ext cx="5736037" cy="2188723"/>
            <a:chOff x="-1" y="0"/>
            <a:chExt cx="5736035" cy="2188722"/>
          </a:xfrm>
        </p:grpSpPr>
        <p:sp>
          <p:nvSpPr>
            <p:cNvPr id="122" name="object 72"/>
            <p:cNvSpPr/>
            <p:nvPr/>
          </p:nvSpPr>
          <p:spPr>
            <a:xfrm>
              <a:off x="0" y="0"/>
              <a:ext cx="184914" cy="184405"/>
            </a:xfrm>
            <a:prstGeom prst="rect">
              <a:avLst/>
            </a:prstGeom>
            <a:blipFill rotWithShape="1">
              <a:blip r:embed="rId5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3" name="object 73"/>
            <p:cNvSpPr/>
            <p:nvPr/>
          </p:nvSpPr>
          <p:spPr>
            <a:xfrm>
              <a:off x="138684" y="0"/>
              <a:ext cx="345187" cy="184405"/>
            </a:xfrm>
            <a:prstGeom prst="rect">
              <a:avLst/>
            </a:prstGeom>
            <a:blipFill rotWithShape="1">
              <a:blip r:embed="rId5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4" name="object 74"/>
            <p:cNvSpPr/>
            <p:nvPr/>
          </p:nvSpPr>
          <p:spPr>
            <a:xfrm>
              <a:off x="420574" y="0"/>
              <a:ext cx="231649" cy="184405"/>
            </a:xfrm>
            <a:prstGeom prst="rect">
              <a:avLst/>
            </a:prstGeom>
            <a:blipFill rotWithShape="1">
              <a:blip r:embed="rId5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5" name="object 75"/>
            <p:cNvSpPr/>
            <p:nvPr/>
          </p:nvSpPr>
          <p:spPr>
            <a:xfrm>
              <a:off x="586690" y="0"/>
              <a:ext cx="345188" cy="184405"/>
            </a:xfrm>
            <a:prstGeom prst="rect">
              <a:avLst/>
            </a:prstGeom>
            <a:blipFill rotWithShape="1">
              <a:blip r:embed="rId5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6" name="object 76"/>
            <p:cNvSpPr/>
            <p:nvPr/>
          </p:nvSpPr>
          <p:spPr>
            <a:xfrm>
              <a:off x="868630" y="0"/>
              <a:ext cx="345188" cy="184405"/>
            </a:xfrm>
            <a:prstGeom prst="rect">
              <a:avLst/>
            </a:prstGeom>
            <a:blipFill rotWithShape="1">
              <a:blip r:embed="rId5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7" name="object 77"/>
            <p:cNvSpPr/>
            <p:nvPr/>
          </p:nvSpPr>
          <p:spPr>
            <a:xfrm>
              <a:off x="1149046" y="0"/>
              <a:ext cx="575312" cy="184405"/>
            </a:xfrm>
            <a:prstGeom prst="rect">
              <a:avLst/>
            </a:prstGeom>
            <a:blipFill rotWithShape="1">
              <a:blip r:embed="rId5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8" name="object 78"/>
            <p:cNvSpPr/>
            <p:nvPr/>
          </p:nvSpPr>
          <p:spPr>
            <a:xfrm>
              <a:off x="1661491" y="0"/>
              <a:ext cx="345188" cy="184405"/>
            </a:xfrm>
            <a:prstGeom prst="rect">
              <a:avLst/>
            </a:prstGeom>
            <a:blipFill rotWithShape="1">
              <a:blip r:embed="rId5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29" name="object 79"/>
            <p:cNvSpPr/>
            <p:nvPr/>
          </p:nvSpPr>
          <p:spPr>
            <a:xfrm>
              <a:off x="1941907" y="0"/>
              <a:ext cx="461265" cy="184405"/>
            </a:xfrm>
            <a:prstGeom prst="rect">
              <a:avLst/>
            </a:prstGeom>
            <a:blipFill rotWithShape="1">
              <a:blip r:embed="rId5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0" name="object 80"/>
            <p:cNvSpPr/>
            <p:nvPr/>
          </p:nvSpPr>
          <p:spPr>
            <a:xfrm>
              <a:off x="2339671" y="0"/>
              <a:ext cx="689459" cy="184405"/>
            </a:xfrm>
            <a:prstGeom prst="rect">
              <a:avLst/>
            </a:prstGeom>
            <a:blipFill rotWithShape="1">
              <a:blip r:embed="rId6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1" name="object 81"/>
            <p:cNvSpPr/>
            <p:nvPr/>
          </p:nvSpPr>
          <p:spPr>
            <a:xfrm>
              <a:off x="2914219" y="0"/>
              <a:ext cx="428500" cy="184405"/>
            </a:xfrm>
            <a:prstGeom prst="rect">
              <a:avLst/>
            </a:prstGeom>
            <a:blipFill rotWithShape="1">
              <a:blip r:embed="rId6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2" name="object 82"/>
            <p:cNvSpPr/>
            <p:nvPr/>
          </p:nvSpPr>
          <p:spPr>
            <a:xfrm>
              <a:off x="3281503" y="0"/>
              <a:ext cx="231650" cy="184405"/>
            </a:xfrm>
            <a:prstGeom prst="rect">
              <a:avLst/>
            </a:prstGeom>
            <a:blipFill rotWithShape="1">
              <a:blip r:embed="rId6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3" name="object 83"/>
            <p:cNvSpPr/>
            <p:nvPr/>
          </p:nvSpPr>
          <p:spPr>
            <a:xfrm>
              <a:off x="3449397" y="0"/>
              <a:ext cx="342902" cy="184405"/>
            </a:xfrm>
            <a:prstGeom prst="rect">
              <a:avLst/>
            </a:prstGeom>
            <a:blipFill rotWithShape="1">
              <a:blip r:embed="rId6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34" name="object 84"/>
            <p:cNvSpPr/>
            <p:nvPr/>
          </p:nvSpPr>
          <p:spPr>
            <a:xfrm>
              <a:off x="3677997" y="0"/>
              <a:ext cx="85346" cy="184405"/>
            </a:xfrm>
            <a:prstGeom prst="rect">
              <a:avLst/>
            </a:prstGeom>
            <a:blipFill rotWithShape="1">
              <a:blip r:embed="rId6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137" name="object 85"/>
            <p:cNvGrpSpPr/>
            <p:nvPr/>
          </p:nvGrpSpPr>
          <p:grpSpPr>
            <a:xfrm>
              <a:off x="-2" y="213372"/>
              <a:ext cx="5736037" cy="1975351"/>
              <a:chOff x="0" y="0"/>
              <a:chExt cx="5736035" cy="1975350"/>
            </a:xfrm>
          </p:grpSpPr>
          <p:sp>
            <p:nvSpPr>
              <p:cNvPr id="135" name="도형"/>
              <p:cNvSpPr/>
              <p:nvPr/>
            </p:nvSpPr>
            <p:spPr>
              <a:xfrm>
                <a:off x="-1" y="-1"/>
                <a:ext cx="5726551" cy="19753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1533"/>
                    </a:lnTo>
                    <a:lnTo>
                      <a:pt x="23" y="21533"/>
                    </a:lnTo>
                    <a:lnTo>
                      <a:pt x="23" y="67"/>
                    </a:lnTo>
                    <a:lnTo>
                      <a:pt x="21600" y="6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36" name="직사각형"/>
              <p:cNvSpPr/>
              <p:nvPr/>
            </p:nvSpPr>
            <p:spPr>
              <a:xfrm>
                <a:off x="5723334" y="0"/>
                <a:ext cx="12702" cy="197535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156" name="object 86"/>
          <p:cNvGrpSpPr/>
          <p:nvPr/>
        </p:nvGrpSpPr>
        <p:grpSpPr>
          <a:xfrm>
            <a:off x="914701" y="7035672"/>
            <a:ext cx="5736037" cy="2624922"/>
            <a:chOff x="-1" y="0"/>
            <a:chExt cx="5736035" cy="2624921"/>
          </a:xfrm>
        </p:grpSpPr>
        <p:sp>
          <p:nvSpPr>
            <p:cNvPr id="139" name="object 87"/>
            <p:cNvSpPr/>
            <p:nvPr/>
          </p:nvSpPr>
          <p:spPr>
            <a:xfrm>
              <a:off x="0" y="0"/>
              <a:ext cx="199138" cy="184405"/>
            </a:xfrm>
            <a:prstGeom prst="rect">
              <a:avLst/>
            </a:prstGeom>
            <a:blipFill rotWithShape="1">
              <a:blip r:embed="rId6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0" name="object 88"/>
            <p:cNvSpPr/>
            <p:nvPr/>
          </p:nvSpPr>
          <p:spPr>
            <a:xfrm>
              <a:off x="149352" y="0"/>
              <a:ext cx="231649" cy="184405"/>
            </a:xfrm>
            <a:prstGeom prst="rect">
              <a:avLst/>
            </a:prstGeom>
            <a:blipFill rotWithShape="1">
              <a:blip r:embed="rId6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1" name="object 89"/>
            <p:cNvSpPr/>
            <p:nvPr/>
          </p:nvSpPr>
          <p:spPr>
            <a:xfrm>
              <a:off x="315468" y="0"/>
              <a:ext cx="461265" cy="184405"/>
            </a:xfrm>
            <a:prstGeom prst="rect">
              <a:avLst/>
            </a:prstGeom>
            <a:blipFill rotWithShape="1">
              <a:blip r:embed="rId6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2" name="object 90"/>
            <p:cNvSpPr/>
            <p:nvPr/>
          </p:nvSpPr>
          <p:spPr>
            <a:xfrm>
              <a:off x="711658" y="0"/>
              <a:ext cx="577216" cy="184405"/>
            </a:xfrm>
            <a:prstGeom prst="rect">
              <a:avLst/>
            </a:prstGeom>
            <a:blipFill rotWithShape="1">
              <a:blip r:embed="rId6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3" name="object 91"/>
            <p:cNvSpPr/>
            <p:nvPr/>
          </p:nvSpPr>
          <p:spPr>
            <a:xfrm>
              <a:off x="1223722" y="0"/>
              <a:ext cx="231650" cy="184405"/>
            </a:xfrm>
            <a:prstGeom prst="rect">
              <a:avLst/>
            </a:prstGeom>
            <a:blipFill rotWithShape="1">
              <a:blip r:embed="rId6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4" name="object 92"/>
            <p:cNvSpPr/>
            <p:nvPr/>
          </p:nvSpPr>
          <p:spPr>
            <a:xfrm>
              <a:off x="1389837" y="0"/>
              <a:ext cx="461265" cy="184405"/>
            </a:xfrm>
            <a:prstGeom prst="rect">
              <a:avLst/>
            </a:prstGeom>
            <a:blipFill rotWithShape="1">
              <a:blip r:embed="rId7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5" name="object 93"/>
            <p:cNvSpPr/>
            <p:nvPr/>
          </p:nvSpPr>
          <p:spPr>
            <a:xfrm>
              <a:off x="1786459" y="0"/>
              <a:ext cx="575312" cy="184405"/>
            </a:xfrm>
            <a:prstGeom prst="rect">
              <a:avLst/>
            </a:prstGeom>
            <a:blipFill rotWithShape="1">
              <a:blip r:embed="rId7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6" name="object 94"/>
            <p:cNvSpPr/>
            <p:nvPr/>
          </p:nvSpPr>
          <p:spPr>
            <a:xfrm>
              <a:off x="2298522" y="0"/>
              <a:ext cx="803657" cy="184405"/>
            </a:xfrm>
            <a:prstGeom prst="rect">
              <a:avLst/>
            </a:prstGeom>
            <a:blipFill rotWithShape="1">
              <a:blip r:embed="rId7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7" name="object 95"/>
            <p:cNvSpPr/>
            <p:nvPr/>
          </p:nvSpPr>
          <p:spPr>
            <a:xfrm>
              <a:off x="2987371" y="0"/>
              <a:ext cx="387605" cy="184405"/>
            </a:xfrm>
            <a:prstGeom prst="rect">
              <a:avLst/>
            </a:prstGeom>
            <a:blipFill rotWithShape="1">
              <a:blip r:embed="rId7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8" name="object 96"/>
            <p:cNvSpPr/>
            <p:nvPr/>
          </p:nvSpPr>
          <p:spPr>
            <a:xfrm>
              <a:off x="3319603" y="0"/>
              <a:ext cx="228602" cy="184405"/>
            </a:xfrm>
            <a:prstGeom prst="rect">
              <a:avLst/>
            </a:prstGeom>
            <a:blipFill rotWithShape="1">
              <a:blip r:embed="rId7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9" name="object 97"/>
            <p:cNvSpPr/>
            <p:nvPr/>
          </p:nvSpPr>
          <p:spPr>
            <a:xfrm>
              <a:off x="3485973" y="0"/>
              <a:ext cx="342902" cy="184405"/>
            </a:xfrm>
            <a:prstGeom prst="rect">
              <a:avLst/>
            </a:prstGeom>
            <a:blipFill rotWithShape="1">
              <a:blip r:embed="rId6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0" name="object 98"/>
            <p:cNvSpPr/>
            <p:nvPr/>
          </p:nvSpPr>
          <p:spPr>
            <a:xfrm>
              <a:off x="3714573" y="0"/>
              <a:ext cx="85346" cy="184405"/>
            </a:xfrm>
            <a:prstGeom prst="rect">
              <a:avLst/>
            </a:prstGeom>
            <a:blipFill rotWithShape="1">
              <a:blip r:embed="rId6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155" name="object 99"/>
            <p:cNvGrpSpPr/>
            <p:nvPr/>
          </p:nvGrpSpPr>
          <p:grpSpPr>
            <a:xfrm>
              <a:off x="-2" y="211847"/>
              <a:ext cx="5736037" cy="2413075"/>
              <a:chOff x="0" y="0"/>
              <a:chExt cx="5736035" cy="2413073"/>
            </a:xfrm>
          </p:grpSpPr>
          <p:sp>
            <p:nvSpPr>
              <p:cNvPr id="151" name="직사각형"/>
              <p:cNvSpPr/>
              <p:nvPr/>
            </p:nvSpPr>
            <p:spPr>
              <a:xfrm>
                <a:off x="-1" y="2400371"/>
                <a:ext cx="5726550" cy="1270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52" name="도형"/>
              <p:cNvSpPr/>
              <p:nvPr/>
            </p:nvSpPr>
            <p:spPr>
              <a:xfrm>
                <a:off x="-1" y="-1"/>
                <a:ext cx="5726551" cy="2403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3" y="21600"/>
                    </a:lnTo>
                    <a:lnTo>
                      <a:pt x="23" y="55"/>
                    </a:lnTo>
                    <a:lnTo>
                      <a:pt x="21600" y="5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53" name="사각형"/>
              <p:cNvSpPr/>
              <p:nvPr/>
            </p:nvSpPr>
            <p:spPr>
              <a:xfrm>
                <a:off x="5723334" y="2400371"/>
                <a:ext cx="12702" cy="1270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54" name="직사각형"/>
              <p:cNvSpPr/>
              <p:nvPr/>
            </p:nvSpPr>
            <p:spPr>
              <a:xfrm>
                <a:off x="5723334" y="-1"/>
                <a:ext cx="12702" cy="240367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168" name="그룹"/>
          <p:cNvGrpSpPr/>
          <p:nvPr/>
        </p:nvGrpSpPr>
        <p:grpSpPr>
          <a:xfrm>
            <a:off x="2253969" y="991205"/>
            <a:ext cx="3290671" cy="816733"/>
            <a:chOff x="0" y="0"/>
            <a:chExt cx="3290670" cy="816732"/>
          </a:xfrm>
        </p:grpSpPr>
        <p:sp>
          <p:nvSpPr>
            <p:cNvPr id="157" name="object 4"/>
            <p:cNvSpPr/>
            <p:nvPr/>
          </p:nvSpPr>
          <p:spPr>
            <a:xfrm>
              <a:off x="559966" y="80419"/>
              <a:ext cx="164594" cy="234697"/>
            </a:xfrm>
            <a:prstGeom prst="rect">
              <a:avLst/>
            </a:prstGeom>
            <a:blipFill rotWithShape="1">
              <a:blip r:embed="rId7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8" name="object 5"/>
            <p:cNvSpPr/>
            <p:nvPr/>
          </p:nvSpPr>
          <p:spPr>
            <a:xfrm>
              <a:off x="642263" y="80419"/>
              <a:ext cx="373890" cy="234697"/>
            </a:xfrm>
            <a:prstGeom prst="rect">
              <a:avLst/>
            </a:prstGeom>
            <a:blipFill rotWithShape="1">
              <a:blip r:embed="rId7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59" name="object 6"/>
            <p:cNvSpPr/>
            <p:nvPr/>
          </p:nvSpPr>
          <p:spPr>
            <a:xfrm>
              <a:off x="977543" y="80419"/>
              <a:ext cx="420626" cy="234697"/>
            </a:xfrm>
            <a:prstGeom prst="rect">
              <a:avLst/>
            </a:prstGeom>
            <a:blipFill rotWithShape="1">
              <a:blip r:embed="rId7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0" name="object 7"/>
            <p:cNvSpPr/>
            <p:nvPr/>
          </p:nvSpPr>
          <p:spPr>
            <a:xfrm>
              <a:off x="1314347" y="80419"/>
              <a:ext cx="562865" cy="234697"/>
            </a:xfrm>
            <a:prstGeom prst="rect">
              <a:avLst/>
            </a:prstGeom>
            <a:blipFill rotWithShape="1">
              <a:blip r:embed="rId7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1" name="object 8"/>
            <p:cNvSpPr/>
            <p:nvPr/>
          </p:nvSpPr>
          <p:spPr>
            <a:xfrm>
              <a:off x="1791360" y="80419"/>
              <a:ext cx="386081" cy="234697"/>
            </a:xfrm>
            <a:prstGeom prst="rect">
              <a:avLst/>
            </a:prstGeom>
            <a:blipFill rotWithShape="1">
              <a:blip r:embed="rId7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2" name="object 9"/>
            <p:cNvSpPr/>
            <p:nvPr/>
          </p:nvSpPr>
          <p:spPr>
            <a:xfrm>
              <a:off x="2081174" y="80419"/>
              <a:ext cx="704852" cy="234697"/>
            </a:xfrm>
            <a:prstGeom prst="rect">
              <a:avLst/>
            </a:prstGeom>
            <a:blipFill rotWithShape="1">
              <a:blip r:embed="rId8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3" name="object 10"/>
            <p:cNvSpPr/>
            <p:nvPr/>
          </p:nvSpPr>
          <p:spPr>
            <a:xfrm>
              <a:off x="526439" y="254155"/>
              <a:ext cx="955549" cy="536450"/>
            </a:xfrm>
            <a:prstGeom prst="rect">
              <a:avLst/>
            </a:prstGeom>
            <a:blipFill rotWithShape="1">
              <a:blip r:embed="rId8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4" name="object 11"/>
            <p:cNvSpPr/>
            <p:nvPr/>
          </p:nvSpPr>
          <p:spPr>
            <a:xfrm>
              <a:off x="1282344" y="254155"/>
              <a:ext cx="955549" cy="536450"/>
            </a:xfrm>
            <a:prstGeom prst="rect">
              <a:avLst/>
            </a:prstGeom>
            <a:blipFill rotWithShape="1">
              <a:blip r:embed="rId8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5" name="object 12"/>
            <p:cNvSpPr/>
            <p:nvPr/>
          </p:nvSpPr>
          <p:spPr>
            <a:xfrm>
              <a:off x="2040027" y="254155"/>
              <a:ext cx="955549" cy="536450"/>
            </a:xfrm>
            <a:prstGeom prst="rect">
              <a:avLst/>
            </a:prstGeom>
            <a:blipFill rotWithShape="1">
              <a:blip r:embed="rId8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6" name="object 100"/>
            <p:cNvSpPr/>
            <p:nvPr/>
          </p:nvSpPr>
          <p:spPr>
            <a:xfrm>
              <a:off x="2742031" y="23004"/>
              <a:ext cx="548640" cy="781898"/>
            </a:xfrm>
            <a:prstGeom prst="rect">
              <a:avLst/>
            </a:prstGeom>
            <a:blipFill rotWithShape="1">
              <a:blip r:embed="rId8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67" name="object 101"/>
            <p:cNvSpPr/>
            <p:nvPr/>
          </p:nvSpPr>
          <p:spPr>
            <a:xfrm>
              <a:off x="0" y="0"/>
              <a:ext cx="547233" cy="816733"/>
            </a:xfrm>
            <a:prstGeom prst="rect">
              <a:avLst/>
            </a:prstGeom>
            <a:blipFill rotWithShape="1">
              <a:blip r:embed="rId8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69" name="원격수업으로 인해 학교에 과제를  여러 차례 나눠서 제출해서 제출하는 시간이 오래 걸리기도 하고, 또 선생님도 여러 차례 과제를 받고 채점해야하셔서  힘들어하시는 것을 해결하고 싶다."/>
          <p:cNvSpPr txBox="1"/>
          <p:nvPr/>
        </p:nvSpPr>
        <p:spPr>
          <a:xfrm>
            <a:off x="962455" y="4974414"/>
            <a:ext cx="5631589" cy="2703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t>코로나로 인한 원격수업 에서나 일반 수업 에서나 학교에 과제를 제출할때 꼭 소수의 인원들이 과제를 다 못했거나, 과제를 못 들고 오거나, 제대로 못했다는 이유로 과제를 처음에 제출 못해서 한번에 다 제출을 못하고 여러 차례 나눠서 과제를 제출하고, 또 그런 사람이 꽤 있어서 원래 계획 되어있던 과제 제출시간을 넘어서 제출을 해서 다른 수업을 못하는 경우도 꽤 많이 있었고,선생님의 말씀을 안듣고 과제를 안내서 선생님 께서 여러 차례 과제를 받고 채점해야하시거나 밀린 채점할 </a:t>
            </a: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t>것들을 한번에 해야 하셔서 힘들어하시는 것을 해결하고 싶다.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0" name="학교에서 돌봄을 하는 친구들의 과제 제출은 비교적 빨리 끝났으나, 집에서 수업하는 친구들은 과제 제출을 할 때 여러 번 과제 제출을 반복하고, 또 못 가져온 과제들이 있어서 선생님이 매번 번거롭게 확인을 하셔야 했다.…"/>
          <p:cNvSpPr txBox="1"/>
          <p:nvPr/>
        </p:nvSpPr>
        <p:spPr>
          <a:xfrm>
            <a:off x="962455" y="7337597"/>
            <a:ext cx="5631589" cy="3546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400">
                <a:solidFill>
                  <a:srgbClr val="333333"/>
                </a:solidFill>
                <a:latin typeface="Apple SD 산돌고딕 Neo 일반체"/>
                <a:ea typeface="Apple SD 산돌고딕 Neo 일반체"/>
                <a:cs typeface="Apple SD 산돌고딕 Neo 일반체"/>
                <a:sym typeface="Apple SD 산돌고딕 Neo 일반체"/>
              </a:defRPr>
            </a:pPr>
            <a:r>
              <a:t>학교에서 과제 검사를 할 때 내가 과제를 다 제출하고 책을 보고 있는데, 한참 뒤에 내가 집에서 가져온 책을 다 봐서 학급문고나 다른 사람의 책을 빌려서 보거나 다른 활동을 하고 있을때까지 과제 제출을 다 못 끝내거나, 과제 제출이 너무 오래 걸려서 계획된 시간내에 못 끝내고 다음 수업 시간에도 이어서 과제를 계속 제출하는 일이 일어나서 과제 제출을 반복하고, 시간도 너무 오래 걸려서 수업도 못하고 또 못 가져오거나 다 못하던가 못 들고 온 과제들이 있어서 선생님이 매번 번거롭게 몇명이 냈는지 확인 하고 채점 하는것을 반복 하셔야 했는데 모든것을 여러번 나눠서 하다보니 시간이 오래 걸려서 원래의 수업 일정을 맞추지 못해 수업을 제 시간 내에 못 하는 일이 반복되어서 이 문제를 발견했다.</a:t>
            </a:r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71" name="타원형"/>
          <p:cNvSpPr/>
          <p:nvPr/>
        </p:nvSpPr>
        <p:spPr>
          <a:xfrm>
            <a:off x="4700406" y="4480773"/>
            <a:ext cx="404674" cy="43566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72" name="타원형"/>
          <p:cNvSpPr/>
          <p:nvPr/>
        </p:nvSpPr>
        <p:spPr>
          <a:xfrm>
            <a:off x="4700406" y="6905274"/>
            <a:ext cx="404674" cy="4356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object 2"/>
          <p:cNvSpPr/>
          <p:nvPr/>
        </p:nvSpPr>
        <p:spPr>
          <a:xfrm>
            <a:off x="914400" y="4590793"/>
            <a:ext cx="3876675" cy="240667"/>
          </a:xfrm>
          <a:prstGeom prst="rect">
            <a:avLst/>
          </a:prstGeom>
          <a:solidFill>
            <a:srgbClr val="58A7D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192" name="object 3"/>
          <p:cNvGrpSpPr/>
          <p:nvPr/>
        </p:nvGrpSpPr>
        <p:grpSpPr>
          <a:xfrm>
            <a:off x="914703" y="941830"/>
            <a:ext cx="5392880" cy="184406"/>
            <a:chOff x="0" y="0"/>
            <a:chExt cx="5392879" cy="184404"/>
          </a:xfrm>
        </p:grpSpPr>
        <p:sp>
          <p:nvSpPr>
            <p:cNvPr id="175" name="object 4"/>
            <p:cNvSpPr/>
            <p:nvPr/>
          </p:nvSpPr>
          <p:spPr>
            <a:xfrm>
              <a:off x="0" y="-1"/>
              <a:ext cx="205233" cy="184406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6" name="object 5"/>
            <p:cNvSpPr/>
            <p:nvPr/>
          </p:nvSpPr>
          <p:spPr>
            <a:xfrm>
              <a:off x="153924" y="-1"/>
              <a:ext cx="345188" cy="184406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7" name="object 6"/>
            <p:cNvSpPr/>
            <p:nvPr/>
          </p:nvSpPr>
          <p:spPr>
            <a:xfrm>
              <a:off x="434290" y="-1"/>
              <a:ext cx="231649" cy="184406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8" name="object 7"/>
            <p:cNvSpPr/>
            <p:nvPr/>
          </p:nvSpPr>
          <p:spPr>
            <a:xfrm>
              <a:off x="601930" y="-1"/>
              <a:ext cx="345187" cy="184406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79" name="object 8"/>
            <p:cNvSpPr/>
            <p:nvPr/>
          </p:nvSpPr>
          <p:spPr>
            <a:xfrm>
              <a:off x="883870" y="-1"/>
              <a:ext cx="345188" cy="184406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0" name="object 9"/>
            <p:cNvSpPr/>
            <p:nvPr/>
          </p:nvSpPr>
          <p:spPr>
            <a:xfrm>
              <a:off x="1164286" y="-1"/>
              <a:ext cx="575312" cy="184406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1" name="object 10"/>
            <p:cNvSpPr/>
            <p:nvPr/>
          </p:nvSpPr>
          <p:spPr>
            <a:xfrm>
              <a:off x="1676731" y="-1"/>
              <a:ext cx="345188" cy="184406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2" name="object 11"/>
            <p:cNvSpPr/>
            <p:nvPr/>
          </p:nvSpPr>
          <p:spPr>
            <a:xfrm>
              <a:off x="1957147" y="-1"/>
              <a:ext cx="805436" cy="184406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3" name="object 12"/>
            <p:cNvSpPr/>
            <p:nvPr/>
          </p:nvSpPr>
          <p:spPr>
            <a:xfrm>
              <a:off x="2699335" y="-1"/>
              <a:ext cx="459234" cy="184406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4" name="object 13"/>
            <p:cNvSpPr/>
            <p:nvPr/>
          </p:nvSpPr>
          <p:spPr>
            <a:xfrm>
              <a:off x="3094051" y="-1"/>
              <a:ext cx="461265" cy="184406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5" name="object 14"/>
            <p:cNvSpPr/>
            <p:nvPr/>
          </p:nvSpPr>
          <p:spPr>
            <a:xfrm>
              <a:off x="3490545" y="-1"/>
              <a:ext cx="461265" cy="184406"/>
            </a:xfrm>
            <a:prstGeom prst="rect">
              <a:avLst/>
            </a:prstGeom>
            <a:blipFill rotWithShape="1">
              <a:blip r:embed="rId1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6" name="object 15"/>
            <p:cNvSpPr/>
            <p:nvPr/>
          </p:nvSpPr>
          <p:spPr>
            <a:xfrm>
              <a:off x="3888308" y="-1"/>
              <a:ext cx="228602" cy="184406"/>
            </a:xfrm>
            <a:prstGeom prst="rect">
              <a:avLst/>
            </a:prstGeom>
            <a:blipFill rotWithShape="1">
              <a:blip r:embed="rId1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7" name="object 16"/>
            <p:cNvSpPr/>
            <p:nvPr/>
          </p:nvSpPr>
          <p:spPr>
            <a:xfrm>
              <a:off x="4054425" y="-1"/>
              <a:ext cx="575312" cy="184406"/>
            </a:xfrm>
            <a:prstGeom prst="rect">
              <a:avLst/>
            </a:prstGeom>
            <a:blipFill rotWithShape="1">
              <a:blip r:embed="rId1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8" name="object 17"/>
            <p:cNvSpPr/>
            <p:nvPr/>
          </p:nvSpPr>
          <p:spPr>
            <a:xfrm>
              <a:off x="4514672" y="-1"/>
              <a:ext cx="428500" cy="184406"/>
            </a:xfrm>
            <a:prstGeom prst="rect">
              <a:avLst/>
            </a:prstGeom>
            <a:blipFill rotWithShape="1">
              <a:blip r:embed="rId1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89" name="object 18"/>
            <p:cNvSpPr/>
            <p:nvPr/>
          </p:nvSpPr>
          <p:spPr>
            <a:xfrm>
              <a:off x="4881958" y="-1"/>
              <a:ext cx="231650" cy="184406"/>
            </a:xfrm>
            <a:prstGeom prst="rect">
              <a:avLst/>
            </a:prstGeom>
            <a:blipFill rotWithShape="1">
              <a:blip r:embed="rId1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0" name="object 19"/>
            <p:cNvSpPr/>
            <p:nvPr/>
          </p:nvSpPr>
          <p:spPr>
            <a:xfrm>
              <a:off x="5049978" y="-1"/>
              <a:ext cx="342902" cy="184406"/>
            </a:xfrm>
            <a:prstGeom prst="rect">
              <a:avLst/>
            </a:prstGeom>
            <a:blipFill rotWithShape="1">
              <a:blip r:embed="rId1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1" name="object 20"/>
            <p:cNvSpPr/>
            <p:nvPr/>
          </p:nvSpPr>
          <p:spPr>
            <a:xfrm>
              <a:off x="5278578" y="-1"/>
              <a:ext cx="85346" cy="184406"/>
            </a:xfrm>
            <a:prstGeom prst="rect">
              <a:avLst/>
            </a:prstGeom>
            <a:blipFill rotWithShape="1">
              <a:blip r:embed="rId1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03" name="object 21"/>
          <p:cNvGrpSpPr/>
          <p:nvPr/>
        </p:nvGrpSpPr>
        <p:grpSpPr>
          <a:xfrm>
            <a:off x="1065580" y="1178305"/>
            <a:ext cx="4292930" cy="167643"/>
            <a:chOff x="0" y="0"/>
            <a:chExt cx="4292929" cy="167642"/>
          </a:xfrm>
        </p:grpSpPr>
        <p:sp>
          <p:nvSpPr>
            <p:cNvPr id="193" name="object 22"/>
            <p:cNvSpPr/>
            <p:nvPr/>
          </p:nvSpPr>
          <p:spPr>
            <a:xfrm>
              <a:off x="0" y="-1"/>
              <a:ext cx="648463" cy="167644"/>
            </a:xfrm>
            <a:prstGeom prst="rect">
              <a:avLst/>
            </a:prstGeom>
            <a:blipFill rotWithShape="1">
              <a:blip r:embed="rId1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4" name="object 23"/>
            <p:cNvSpPr/>
            <p:nvPr/>
          </p:nvSpPr>
          <p:spPr>
            <a:xfrm>
              <a:off x="588213" y="-1"/>
              <a:ext cx="315469" cy="167644"/>
            </a:xfrm>
            <a:prstGeom prst="rect">
              <a:avLst/>
            </a:prstGeom>
            <a:blipFill rotWithShape="1">
              <a:blip r:embed="rId2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5" name="object 24"/>
            <p:cNvSpPr/>
            <p:nvPr/>
          </p:nvSpPr>
          <p:spPr>
            <a:xfrm>
              <a:off x="842721" y="-1"/>
              <a:ext cx="521970" cy="167644"/>
            </a:xfrm>
            <a:prstGeom prst="rect">
              <a:avLst/>
            </a:prstGeom>
            <a:blipFill rotWithShape="1">
              <a:blip r:embed="rId2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6" name="object 25"/>
            <p:cNvSpPr/>
            <p:nvPr/>
          </p:nvSpPr>
          <p:spPr>
            <a:xfrm>
              <a:off x="1306016" y="-1"/>
              <a:ext cx="418594" cy="167644"/>
            </a:xfrm>
            <a:prstGeom prst="rect">
              <a:avLst/>
            </a:prstGeom>
            <a:blipFill rotWithShape="1">
              <a:blip r:embed="rId2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7" name="object 26"/>
            <p:cNvSpPr/>
            <p:nvPr/>
          </p:nvSpPr>
          <p:spPr>
            <a:xfrm>
              <a:off x="1664537" y="-1"/>
              <a:ext cx="418594" cy="167644"/>
            </a:xfrm>
            <a:prstGeom prst="rect">
              <a:avLst/>
            </a:prstGeom>
            <a:blipFill rotWithShape="1">
              <a:blip r:embed="rId2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8" name="object 27"/>
            <p:cNvSpPr/>
            <p:nvPr/>
          </p:nvSpPr>
          <p:spPr>
            <a:xfrm>
              <a:off x="2022678" y="-1"/>
              <a:ext cx="210312" cy="167644"/>
            </a:xfrm>
            <a:prstGeom prst="rect">
              <a:avLst/>
            </a:prstGeom>
            <a:blipFill rotWithShape="1">
              <a:blip r:embed="rId2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99" name="object 28"/>
            <p:cNvSpPr/>
            <p:nvPr/>
          </p:nvSpPr>
          <p:spPr>
            <a:xfrm>
              <a:off x="2173553" y="-1"/>
              <a:ext cx="418592" cy="167644"/>
            </a:xfrm>
            <a:prstGeom prst="rect">
              <a:avLst/>
            </a:prstGeom>
            <a:blipFill rotWithShape="1">
              <a:blip r:embed="rId2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0" name="object 29"/>
            <p:cNvSpPr/>
            <p:nvPr/>
          </p:nvSpPr>
          <p:spPr>
            <a:xfrm>
              <a:off x="2531693" y="-1"/>
              <a:ext cx="627279" cy="167644"/>
            </a:xfrm>
            <a:prstGeom prst="rect">
              <a:avLst/>
            </a:prstGeom>
            <a:blipFill rotWithShape="1">
              <a:blip r:embed="rId2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1" name="object 30"/>
            <p:cNvSpPr/>
            <p:nvPr/>
          </p:nvSpPr>
          <p:spPr>
            <a:xfrm>
              <a:off x="3100146" y="-1"/>
              <a:ext cx="728980" cy="167644"/>
            </a:xfrm>
            <a:prstGeom prst="rect">
              <a:avLst/>
            </a:prstGeom>
            <a:blipFill rotWithShape="1">
              <a:blip r:embed="rId2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2" name="object 31"/>
            <p:cNvSpPr/>
            <p:nvPr/>
          </p:nvSpPr>
          <p:spPr>
            <a:xfrm>
              <a:off x="3770959" y="-1"/>
              <a:ext cx="521971" cy="167644"/>
            </a:xfrm>
            <a:prstGeom prst="rect">
              <a:avLst/>
            </a:prstGeom>
            <a:blipFill rotWithShape="1">
              <a:blip r:embed="rId2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08" name="object 32"/>
          <p:cNvGrpSpPr/>
          <p:nvPr/>
        </p:nvGrpSpPr>
        <p:grpSpPr>
          <a:xfrm>
            <a:off x="914703" y="1368550"/>
            <a:ext cx="5736034" cy="2384173"/>
            <a:chOff x="0" y="0"/>
            <a:chExt cx="5736033" cy="2384172"/>
          </a:xfrm>
        </p:grpSpPr>
        <p:sp>
          <p:nvSpPr>
            <p:cNvPr id="204" name="도형"/>
            <p:cNvSpPr/>
            <p:nvPr/>
          </p:nvSpPr>
          <p:spPr>
            <a:xfrm>
              <a:off x="0" y="9524"/>
              <a:ext cx="5726547" cy="2374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45"/>
                  </a:moveTo>
                  <a:lnTo>
                    <a:pt x="23" y="21545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2154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5" name="직사각형"/>
            <p:cNvSpPr/>
            <p:nvPr/>
          </p:nvSpPr>
          <p:spPr>
            <a:xfrm>
              <a:off x="0" y="-1"/>
              <a:ext cx="5726547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6" name="직사각형"/>
            <p:cNvSpPr/>
            <p:nvPr/>
          </p:nvSpPr>
          <p:spPr>
            <a:xfrm>
              <a:off x="5723332" y="9525"/>
              <a:ext cx="12702" cy="237464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07" name="사각형"/>
            <p:cNvSpPr/>
            <p:nvPr/>
          </p:nvSpPr>
          <p:spPr>
            <a:xfrm>
              <a:off x="5723332" y="-1"/>
              <a:ext cx="12702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12" name="object 33"/>
          <p:cNvGrpSpPr/>
          <p:nvPr/>
        </p:nvGrpSpPr>
        <p:grpSpPr>
          <a:xfrm>
            <a:off x="914703" y="4232781"/>
            <a:ext cx="2002996" cy="301754"/>
            <a:chOff x="0" y="0"/>
            <a:chExt cx="2002995" cy="301752"/>
          </a:xfrm>
        </p:grpSpPr>
        <p:sp>
          <p:nvSpPr>
            <p:cNvPr id="209" name="object 34"/>
            <p:cNvSpPr/>
            <p:nvPr/>
          </p:nvSpPr>
          <p:spPr>
            <a:xfrm>
              <a:off x="0" y="0"/>
              <a:ext cx="445008" cy="301753"/>
            </a:xfrm>
            <a:prstGeom prst="rect">
              <a:avLst/>
            </a:prstGeom>
            <a:blipFill rotWithShape="1">
              <a:blip r:embed="rId2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0" name="object 35"/>
            <p:cNvSpPr/>
            <p:nvPr/>
          </p:nvSpPr>
          <p:spPr>
            <a:xfrm>
              <a:off x="228600" y="0"/>
              <a:ext cx="1125082" cy="301753"/>
            </a:xfrm>
            <a:prstGeom prst="rect">
              <a:avLst/>
            </a:prstGeom>
            <a:blipFill rotWithShape="1">
              <a:blip r:embed="rId3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1" name="object 36"/>
            <p:cNvSpPr/>
            <p:nvPr/>
          </p:nvSpPr>
          <p:spPr>
            <a:xfrm>
              <a:off x="1251154" y="0"/>
              <a:ext cx="751842" cy="301753"/>
            </a:xfrm>
            <a:prstGeom prst="rect">
              <a:avLst/>
            </a:prstGeom>
            <a:blipFill rotWithShape="1">
              <a:blip r:embed="rId3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20" name="object 37"/>
          <p:cNvGrpSpPr/>
          <p:nvPr/>
        </p:nvGrpSpPr>
        <p:grpSpPr>
          <a:xfrm>
            <a:off x="1016811" y="4610734"/>
            <a:ext cx="3735911" cy="201170"/>
            <a:chOff x="0" y="0"/>
            <a:chExt cx="3735910" cy="201169"/>
          </a:xfrm>
        </p:grpSpPr>
        <p:sp>
          <p:nvSpPr>
            <p:cNvPr id="213" name="object 38"/>
            <p:cNvSpPr/>
            <p:nvPr/>
          </p:nvSpPr>
          <p:spPr>
            <a:xfrm>
              <a:off x="0" y="-1"/>
              <a:ext cx="772822" cy="201171"/>
            </a:xfrm>
            <a:prstGeom prst="rect">
              <a:avLst/>
            </a:prstGeom>
            <a:blipFill rotWithShape="1">
              <a:blip r:embed="rId3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4" name="object 39"/>
            <p:cNvSpPr/>
            <p:nvPr/>
          </p:nvSpPr>
          <p:spPr>
            <a:xfrm>
              <a:off x="702514" y="-1"/>
              <a:ext cx="630557" cy="201171"/>
            </a:xfrm>
            <a:prstGeom prst="rect">
              <a:avLst/>
            </a:prstGeom>
            <a:blipFill rotWithShape="1">
              <a:blip r:embed="rId3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5" name="object 40"/>
            <p:cNvSpPr/>
            <p:nvPr/>
          </p:nvSpPr>
          <p:spPr>
            <a:xfrm>
              <a:off x="1266394" y="-1"/>
              <a:ext cx="883668" cy="201171"/>
            </a:xfrm>
            <a:prstGeom prst="rect">
              <a:avLst/>
            </a:prstGeom>
            <a:blipFill rotWithShape="1">
              <a:blip r:embed="rId3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6" name="object 41"/>
            <p:cNvSpPr/>
            <p:nvPr/>
          </p:nvSpPr>
          <p:spPr>
            <a:xfrm>
              <a:off x="2083639" y="-1"/>
              <a:ext cx="503938" cy="201171"/>
            </a:xfrm>
            <a:prstGeom prst="rect">
              <a:avLst/>
            </a:prstGeom>
            <a:blipFill rotWithShape="1">
              <a:blip r:embed="rId3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7" name="object 42"/>
            <p:cNvSpPr/>
            <p:nvPr/>
          </p:nvSpPr>
          <p:spPr>
            <a:xfrm>
              <a:off x="2521027" y="-1"/>
              <a:ext cx="503938" cy="201171"/>
            </a:xfrm>
            <a:prstGeom prst="rect">
              <a:avLst/>
            </a:prstGeom>
            <a:blipFill rotWithShape="1">
              <a:blip r:embed="rId3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8" name="object 43"/>
            <p:cNvSpPr/>
            <p:nvPr/>
          </p:nvSpPr>
          <p:spPr>
            <a:xfrm>
              <a:off x="2956892" y="-1"/>
              <a:ext cx="758953" cy="201171"/>
            </a:xfrm>
            <a:prstGeom prst="rect">
              <a:avLst/>
            </a:prstGeom>
            <a:blipFill rotWithShape="1">
              <a:blip r:embed="rId3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19" name="object 44"/>
            <p:cNvSpPr/>
            <p:nvPr/>
          </p:nvSpPr>
          <p:spPr>
            <a:xfrm>
              <a:off x="3589606" y="-1"/>
              <a:ext cx="146305" cy="201171"/>
            </a:xfrm>
            <a:prstGeom prst="rect">
              <a:avLst/>
            </a:prstGeom>
            <a:blipFill rotWithShape="1">
              <a:blip r:embed="rId3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31" name="object 45"/>
          <p:cNvGrpSpPr/>
          <p:nvPr/>
        </p:nvGrpSpPr>
        <p:grpSpPr>
          <a:xfrm>
            <a:off x="914703" y="5000878"/>
            <a:ext cx="4911638" cy="184406"/>
            <a:chOff x="0" y="0"/>
            <a:chExt cx="4911637" cy="184404"/>
          </a:xfrm>
        </p:grpSpPr>
        <p:sp>
          <p:nvSpPr>
            <p:cNvPr id="221" name="object 46"/>
            <p:cNvSpPr/>
            <p:nvPr/>
          </p:nvSpPr>
          <p:spPr>
            <a:xfrm>
              <a:off x="0" y="-1"/>
              <a:ext cx="82298" cy="184406"/>
            </a:xfrm>
            <a:prstGeom prst="rect">
              <a:avLst/>
            </a:prstGeom>
            <a:blipFill rotWithShape="1">
              <a:blip r:embed="rId3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2" name="object 47"/>
            <p:cNvSpPr/>
            <p:nvPr/>
          </p:nvSpPr>
          <p:spPr>
            <a:xfrm>
              <a:off x="41147" y="-1"/>
              <a:ext cx="702262" cy="184406"/>
            </a:xfrm>
            <a:prstGeom prst="rect">
              <a:avLst/>
            </a:prstGeom>
            <a:blipFill rotWithShape="1">
              <a:blip r:embed="rId4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3" name="object 48"/>
            <p:cNvSpPr/>
            <p:nvPr/>
          </p:nvSpPr>
          <p:spPr>
            <a:xfrm>
              <a:off x="673557" y="-1"/>
              <a:ext cx="563883" cy="184406"/>
            </a:xfrm>
            <a:prstGeom prst="rect">
              <a:avLst/>
            </a:prstGeom>
            <a:blipFill rotWithShape="1">
              <a:blip r:embed="rId4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4" name="object 49"/>
            <p:cNvSpPr/>
            <p:nvPr/>
          </p:nvSpPr>
          <p:spPr>
            <a:xfrm>
              <a:off x="1124662" y="-1"/>
              <a:ext cx="82297" cy="184406"/>
            </a:xfrm>
            <a:prstGeom prst="rect">
              <a:avLst/>
            </a:prstGeom>
            <a:blipFill rotWithShape="1">
              <a:blip r:embed="rId4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5" name="object 50"/>
            <p:cNvSpPr/>
            <p:nvPr/>
          </p:nvSpPr>
          <p:spPr>
            <a:xfrm>
              <a:off x="1165809" y="-1"/>
              <a:ext cx="453138" cy="184406"/>
            </a:xfrm>
            <a:prstGeom prst="rect">
              <a:avLst/>
            </a:prstGeom>
            <a:blipFill rotWithShape="1">
              <a:blip r:embed="rId4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6" name="object 51"/>
            <p:cNvSpPr/>
            <p:nvPr/>
          </p:nvSpPr>
          <p:spPr>
            <a:xfrm>
              <a:off x="1554430" y="-1"/>
              <a:ext cx="676657" cy="184406"/>
            </a:xfrm>
            <a:prstGeom prst="rect">
              <a:avLst/>
            </a:prstGeom>
            <a:blipFill rotWithShape="1">
              <a:blip r:embed="rId4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7" name="object 52"/>
            <p:cNvSpPr/>
            <p:nvPr/>
          </p:nvSpPr>
          <p:spPr>
            <a:xfrm>
              <a:off x="2165935" y="-1"/>
              <a:ext cx="678486" cy="184406"/>
            </a:xfrm>
            <a:prstGeom prst="rect">
              <a:avLst/>
            </a:prstGeom>
            <a:blipFill rotWithShape="1">
              <a:blip r:embed="rId4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8" name="object 53"/>
            <p:cNvSpPr/>
            <p:nvPr/>
          </p:nvSpPr>
          <p:spPr>
            <a:xfrm>
              <a:off x="2778583" y="-1"/>
              <a:ext cx="455169" cy="184406"/>
            </a:xfrm>
            <a:prstGeom prst="rect">
              <a:avLst/>
            </a:prstGeom>
            <a:blipFill rotWithShape="1">
              <a:blip r:embed="rId4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29" name="object 54"/>
            <p:cNvSpPr/>
            <p:nvPr/>
          </p:nvSpPr>
          <p:spPr>
            <a:xfrm>
              <a:off x="3167204" y="-1"/>
              <a:ext cx="791212" cy="184406"/>
            </a:xfrm>
            <a:prstGeom prst="rect">
              <a:avLst/>
            </a:prstGeom>
            <a:blipFill rotWithShape="1">
              <a:blip r:embed="rId4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0" name="object 55"/>
            <p:cNvSpPr/>
            <p:nvPr/>
          </p:nvSpPr>
          <p:spPr>
            <a:xfrm>
              <a:off x="3892882" y="-1"/>
              <a:ext cx="1018756" cy="184406"/>
            </a:xfrm>
            <a:prstGeom prst="rect">
              <a:avLst/>
            </a:prstGeom>
            <a:blipFill rotWithShape="1">
              <a:blip r:embed="rId4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42" name="object 56"/>
          <p:cNvGrpSpPr/>
          <p:nvPr/>
        </p:nvGrpSpPr>
        <p:grpSpPr>
          <a:xfrm>
            <a:off x="914703" y="5240146"/>
            <a:ext cx="4274897" cy="184406"/>
            <a:chOff x="0" y="0"/>
            <a:chExt cx="4274896" cy="184404"/>
          </a:xfrm>
        </p:grpSpPr>
        <p:sp>
          <p:nvSpPr>
            <p:cNvPr id="232" name="object 57"/>
            <p:cNvSpPr/>
            <p:nvPr/>
          </p:nvSpPr>
          <p:spPr>
            <a:xfrm>
              <a:off x="0" y="-1"/>
              <a:ext cx="338329" cy="184406"/>
            </a:xfrm>
            <a:prstGeom prst="rect">
              <a:avLst/>
            </a:prstGeom>
            <a:blipFill rotWithShape="1">
              <a:blip r:embed="rId4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3" name="object 58"/>
            <p:cNvSpPr/>
            <p:nvPr/>
          </p:nvSpPr>
          <p:spPr>
            <a:xfrm>
              <a:off x="272795" y="-1"/>
              <a:ext cx="678486" cy="184406"/>
            </a:xfrm>
            <a:prstGeom prst="rect">
              <a:avLst/>
            </a:prstGeom>
            <a:blipFill rotWithShape="1">
              <a:blip r:embed="rId5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4" name="object 59"/>
            <p:cNvSpPr/>
            <p:nvPr/>
          </p:nvSpPr>
          <p:spPr>
            <a:xfrm>
              <a:off x="885393" y="-1"/>
              <a:ext cx="678487" cy="184406"/>
            </a:xfrm>
            <a:prstGeom prst="rect">
              <a:avLst/>
            </a:prstGeom>
            <a:blipFill rotWithShape="1">
              <a:blip r:embed="rId5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5" name="object 60"/>
            <p:cNvSpPr/>
            <p:nvPr/>
          </p:nvSpPr>
          <p:spPr>
            <a:xfrm>
              <a:off x="1499565" y="-1"/>
              <a:ext cx="338329" cy="184406"/>
            </a:xfrm>
            <a:prstGeom prst="rect">
              <a:avLst/>
            </a:prstGeom>
            <a:blipFill rotWithShape="1">
              <a:blip r:embed="rId5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6" name="object 61"/>
            <p:cNvSpPr/>
            <p:nvPr/>
          </p:nvSpPr>
          <p:spPr>
            <a:xfrm>
              <a:off x="1772743" y="-1"/>
              <a:ext cx="565787" cy="184406"/>
            </a:xfrm>
            <a:prstGeom prst="rect">
              <a:avLst/>
            </a:prstGeom>
            <a:blipFill rotWithShape="1">
              <a:blip r:embed="rId5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7" name="object 62"/>
            <p:cNvSpPr/>
            <p:nvPr/>
          </p:nvSpPr>
          <p:spPr>
            <a:xfrm>
              <a:off x="2272615" y="-1"/>
              <a:ext cx="565786" cy="184406"/>
            </a:xfrm>
            <a:prstGeom prst="rect">
              <a:avLst/>
            </a:prstGeom>
            <a:blipFill rotWithShape="1">
              <a:blip r:embed="rId5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8" name="object 63"/>
            <p:cNvSpPr/>
            <p:nvPr/>
          </p:nvSpPr>
          <p:spPr>
            <a:xfrm>
              <a:off x="2772487" y="-1"/>
              <a:ext cx="453138" cy="184406"/>
            </a:xfrm>
            <a:prstGeom prst="rect">
              <a:avLst/>
            </a:prstGeom>
            <a:blipFill rotWithShape="1">
              <a:blip r:embed="rId5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39" name="object 64"/>
            <p:cNvSpPr/>
            <p:nvPr/>
          </p:nvSpPr>
          <p:spPr>
            <a:xfrm>
              <a:off x="3159582" y="-1"/>
              <a:ext cx="565787" cy="184406"/>
            </a:xfrm>
            <a:prstGeom prst="rect">
              <a:avLst/>
            </a:prstGeom>
            <a:blipFill rotWithShape="1">
              <a:blip r:embed="rId5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0" name="object 65"/>
            <p:cNvSpPr/>
            <p:nvPr/>
          </p:nvSpPr>
          <p:spPr>
            <a:xfrm>
              <a:off x="3659708" y="-1"/>
              <a:ext cx="225553" cy="184406"/>
            </a:xfrm>
            <a:prstGeom prst="rect">
              <a:avLst/>
            </a:prstGeom>
            <a:blipFill rotWithShape="1">
              <a:blip r:embed="rId5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1" name="object 66"/>
            <p:cNvSpPr/>
            <p:nvPr/>
          </p:nvSpPr>
          <p:spPr>
            <a:xfrm>
              <a:off x="3819728" y="-1"/>
              <a:ext cx="455169" cy="184406"/>
            </a:xfrm>
            <a:prstGeom prst="rect">
              <a:avLst/>
            </a:prstGeom>
            <a:blipFill rotWithShape="1">
              <a:blip r:embed="rId5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48" name="object 67"/>
          <p:cNvGrpSpPr/>
          <p:nvPr/>
        </p:nvGrpSpPr>
        <p:grpSpPr>
          <a:xfrm>
            <a:off x="914703" y="5479412"/>
            <a:ext cx="2564081" cy="184406"/>
            <a:chOff x="0" y="0"/>
            <a:chExt cx="2564080" cy="184404"/>
          </a:xfrm>
        </p:grpSpPr>
        <p:sp>
          <p:nvSpPr>
            <p:cNvPr id="243" name="object 68"/>
            <p:cNvSpPr/>
            <p:nvPr/>
          </p:nvSpPr>
          <p:spPr>
            <a:xfrm>
              <a:off x="-1" y="-1"/>
              <a:ext cx="563882" cy="184406"/>
            </a:xfrm>
            <a:prstGeom prst="rect">
              <a:avLst/>
            </a:prstGeom>
            <a:blipFill rotWithShape="1">
              <a:blip r:embed="rId5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4" name="object 69"/>
            <p:cNvSpPr/>
            <p:nvPr/>
          </p:nvSpPr>
          <p:spPr>
            <a:xfrm>
              <a:off x="498298" y="-1"/>
              <a:ext cx="453137" cy="184406"/>
            </a:xfrm>
            <a:prstGeom prst="rect">
              <a:avLst/>
            </a:prstGeom>
            <a:blipFill rotWithShape="1">
              <a:blip r:embed="rId6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5" name="object 70"/>
            <p:cNvSpPr/>
            <p:nvPr/>
          </p:nvSpPr>
          <p:spPr>
            <a:xfrm>
              <a:off x="885394" y="-1"/>
              <a:ext cx="453138" cy="184406"/>
            </a:xfrm>
            <a:prstGeom prst="rect">
              <a:avLst/>
            </a:prstGeom>
            <a:blipFill rotWithShape="1">
              <a:blip r:embed="rId6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6" name="object 71"/>
            <p:cNvSpPr/>
            <p:nvPr/>
          </p:nvSpPr>
          <p:spPr>
            <a:xfrm>
              <a:off x="1272490" y="-1"/>
              <a:ext cx="791211" cy="184406"/>
            </a:xfrm>
            <a:prstGeom prst="rect">
              <a:avLst/>
            </a:prstGeom>
            <a:blipFill rotWithShape="1">
              <a:blip r:embed="rId6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47" name="object 72"/>
            <p:cNvSpPr/>
            <p:nvPr/>
          </p:nvSpPr>
          <p:spPr>
            <a:xfrm>
              <a:off x="1998294" y="-1"/>
              <a:ext cx="565787" cy="184406"/>
            </a:xfrm>
            <a:prstGeom prst="rect">
              <a:avLst/>
            </a:prstGeom>
            <a:blipFill rotWithShape="1">
              <a:blip r:embed="rId6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53" name="object 73"/>
          <p:cNvGrpSpPr/>
          <p:nvPr/>
        </p:nvGrpSpPr>
        <p:grpSpPr>
          <a:xfrm>
            <a:off x="914703" y="5990207"/>
            <a:ext cx="1309068" cy="234700"/>
            <a:chOff x="0" y="0"/>
            <a:chExt cx="1309067" cy="234698"/>
          </a:xfrm>
        </p:grpSpPr>
        <p:sp>
          <p:nvSpPr>
            <p:cNvPr id="249" name="object 74"/>
            <p:cNvSpPr/>
            <p:nvPr/>
          </p:nvSpPr>
          <p:spPr>
            <a:xfrm>
              <a:off x="0" y="-1"/>
              <a:ext cx="160020" cy="234699"/>
            </a:xfrm>
            <a:prstGeom prst="rect">
              <a:avLst/>
            </a:prstGeom>
            <a:blipFill rotWithShape="1">
              <a:blip r:embed="rId6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0" name="object 75"/>
            <p:cNvSpPr/>
            <p:nvPr/>
          </p:nvSpPr>
          <p:spPr>
            <a:xfrm>
              <a:off x="106679" y="-1"/>
              <a:ext cx="844908" cy="234699"/>
            </a:xfrm>
            <a:prstGeom prst="rect">
              <a:avLst/>
            </a:prstGeom>
            <a:blipFill rotWithShape="1">
              <a:blip r:embed="rId6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1" name="object 76"/>
            <p:cNvSpPr/>
            <p:nvPr/>
          </p:nvSpPr>
          <p:spPr>
            <a:xfrm>
              <a:off x="865582" y="-1"/>
              <a:ext cx="422912" cy="234699"/>
            </a:xfrm>
            <a:prstGeom prst="rect">
              <a:avLst/>
            </a:prstGeom>
            <a:blipFill rotWithShape="1">
              <a:blip r:embed="rId6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2" name="object 77"/>
            <p:cNvSpPr/>
            <p:nvPr/>
          </p:nvSpPr>
          <p:spPr>
            <a:xfrm>
              <a:off x="1202386" y="-1"/>
              <a:ext cx="106682" cy="234699"/>
            </a:xfrm>
            <a:prstGeom prst="rect">
              <a:avLst/>
            </a:prstGeom>
            <a:blipFill rotWithShape="1">
              <a:blip r:embed="rId6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271" name="object 78"/>
          <p:cNvGrpSpPr/>
          <p:nvPr/>
        </p:nvGrpSpPr>
        <p:grpSpPr>
          <a:xfrm>
            <a:off x="914701" y="6372731"/>
            <a:ext cx="5736037" cy="833632"/>
            <a:chOff x="-1" y="0"/>
            <a:chExt cx="5736035" cy="833630"/>
          </a:xfrm>
        </p:grpSpPr>
        <p:sp>
          <p:nvSpPr>
            <p:cNvPr id="254" name="object 79"/>
            <p:cNvSpPr/>
            <p:nvPr/>
          </p:nvSpPr>
          <p:spPr>
            <a:xfrm>
              <a:off x="0" y="0"/>
              <a:ext cx="184914" cy="184405"/>
            </a:xfrm>
            <a:prstGeom prst="rect">
              <a:avLst/>
            </a:prstGeom>
            <a:blipFill rotWithShape="1">
              <a:blip r:embed="rId6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5" name="object 80"/>
            <p:cNvSpPr/>
            <p:nvPr/>
          </p:nvSpPr>
          <p:spPr>
            <a:xfrm>
              <a:off x="138684" y="0"/>
              <a:ext cx="345187" cy="184405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6" name="object 81"/>
            <p:cNvSpPr/>
            <p:nvPr/>
          </p:nvSpPr>
          <p:spPr>
            <a:xfrm>
              <a:off x="420574" y="0"/>
              <a:ext cx="231649" cy="184405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7" name="object 82"/>
            <p:cNvSpPr/>
            <p:nvPr/>
          </p:nvSpPr>
          <p:spPr>
            <a:xfrm>
              <a:off x="586690" y="0"/>
              <a:ext cx="345188" cy="184405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8" name="object 83"/>
            <p:cNvSpPr/>
            <p:nvPr/>
          </p:nvSpPr>
          <p:spPr>
            <a:xfrm>
              <a:off x="868630" y="0"/>
              <a:ext cx="345188" cy="184405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59" name="object 84"/>
            <p:cNvSpPr/>
            <p:nvPr/>
          </p:nvSpPr>
          <p:spPr>
            <a:xfrm>
              <a:off x="1149046" y="0"/>
              <a:ext cx="575312" cy="184405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0" name="object 85"/>
            <p:cNvSpPr/>
            <p:nvPr/>
          </p:nvSpPr>
          <p:spPr>
            <a:xfrm>
              <a:off x="1661491" y="0"/>
              <a:ext cx="345188" cy="184405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1" name="object 86"/>
            <p:cNvSpPr/>
            <p:nvPr/>
          </p:nvSpPr>
          <p:spPr>
            <a:xfrm>
              <a:off x="1941907" y="0"/>
              <a:ext cx="805436" cy="184405"/>
            </a:xfrm>
            <a:prstGeom prst="rect">
              <a:avLst/>
            </a:prstGeom>
            <a:blipFill rotWithShape="1">
              <a:blip r:embed="rId6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2" name="object 87"/>
            <p:cNvSpPr/>
            <p:nvPr/>
          </p:nvSpPr>
          <p:spPr>
            <a:xfrm>
              <a:off x="2684094" y="0"/>
              <a:ext cx="459233" cy="184405"/>
            </a:xfrm>
            <a:prstGeom prst="rect">
              <a:avLst/>
            </a:prstGeom>
            <a:blipFill rotWithShape="1">
              <a:blip r:embed="rId7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3" name="object 88"/>
            <p:cNvSpPr/>
            <p:nvPr/>
          </p:nvSpPr>
          <p:spPr>
            <a:xfrm>
              <a:off x="3078810" y="0"/>
              <a:ext cx="689459" cy="184405"/>
            </a:xfrm>
            <a:prstGeom prst="rect">
              <a:avLst/>
            </a:prstGeom>
            <a:blipFill rotWithShape="1">
              <a:blip r:embed="rId7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4" name="object 89"/>
            <p:cNvSpPr/>
            <p:nvPr/>
          </p:nvSpPr>
          <p:spPr>
            <a:xfrm>
              <a:off x="3653614" y="0"/>
              <a:ext cx="341987" cy="184405"/>
            </a:xfrm>
            <a:prstGeom prst="rect">
              <a:avLst/>
            </a:prstGeom>
            <a:blipFill rotWithShape="1">
              <a:blip r:embed="rId7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5" name="object 90"/>
            <p:cNvSpPr/>
            <p:nvPr/>
          </p:nvSpPr>
          <p:spPr>
            <a:xfrm>
              <a:off x="3938602" y="0"/>
              <a:ext cx="231650" cy="184405"/>
            </a:xfrm>
            <a:prstGeom prst="rect">
              <a:avLst/>
            </a:prstGeom>
            <a:blipFill rotWithShape="1">
              <a:blip r:embed="rId1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6" name="object 91"/>
            <p:cNvSpPr/>
            <p:nvPr/>
          </p:nvSpPr>
          <p:spPr>
            <a:xfrm>
              <a:off x="4104717" y="0"/>
              <a:ext cx="342902" cy="184405"/>
            </a:xfrm>
            <a:prstGeom prst="rect">
              <a:avLst/>
            </a:prstGeom>
            <a:blipFill rotWithShape="1">
              <a:blip r:embed="rId1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67" name="object 92"/>
            <p:cNvSpPr/>
            <p:nvPr/>
          </p:nvSpPr>
          <p:spPr>
            <a:xfrm>
              <a:off x="4333317" y="0"/>
              <a:ext cx="195074" cy="184405"/>
            </a:xfrm>
            <a:prstGeom prst="rect">
              <a:avLst/>
            </a:prstGeom>
            <a:blipFill rotWithShape="1">
              <a:blip r:embed="rId7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270" name="object 93"/>
            <p:cNvGrpSpPr/>
            <p:nvPr/>
          </p:nvGrpSpPr>
          <p:grpSpPr>
            <a:xfrm>
              <a:off x="-2" y="213359"/>
              <a:ext cx="5736037" cy="620272"/>
              <a:chOff x="0" y="0"/>
              <a:chExt cx="5736035" cy="620271"/>
            </a:xfrm>
          </p:grpSpPr>
          <p:sp>
            <p:nvSpPr>
              <p:cNvPr id="268" name="도형"/>
              <p:cNvSpPr/>
              <p:nvPr/>
            </p:nvSpPr>
            <p:spPr>
              <a:xfrm>
                <a:off x="-1" y="0"/>
                <a:ext cx="5726551" cy="620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1388"/>
                    </a:lnTo>
                    <a:lnTo>
                      <a:pt x="23" y="21388"/>
                    </a:lnTo>
                    <a:lnTo>
                      <a:pt x="23" y="212"/>
                    </a:lnTo>
                    <a:lnTo>
                      <a:pt x="21600" y="212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69" name="직사각형"/>
              <p:cNvSpPr/>
              <p:nvPr/>
            </p:nvSpPr>
            <p:spPr>
              <a:xfrm>
                <a:off x="5723334" y="0"/>
                <a:ext cx="12702" cy="62027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286" name="object 94"/>
          <p:cNvGrpSpPr/>
          <p:nvPr/>
        </p:nvGrpSpPr>
        <p:grpSpPr>
          <a:xfrm>
            <a:off x="914701" y="7495919"/>
            <a:ext cx="5736037" cy="2112856"/>
            <a:chOff x="-1" y="0"/>
            <a:chExt cx="5736035" cy="2112854"/>
          </a:xfrm>
        </p:grpSpPr>
        <p:sp>
          <p:nvSpPr>
            <p:cNvPr id="272" name="object 95"/>
            <p:cNvSpPr/>
            <p:nvPr/>
          </p:nvSpPr>
          <p:spPr>
            <a:xfrm>
              <a:off x="0" y="-1"/>
              <a:ext cx="199138" cy="184406"/>
            </a:xfrm>
            <a:prstGeom prst="rect">
              <a:avLst/>
            </a:prstGeom>
            <a:blipFill rotWithShape="1">
              <a:blip r:embed="rId7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3" name="object 96"/>
            <p:cNvSpPr/>
            <p:nvPr/>
          </p:nvSpPr>
          <p:spPr>
            <a:xfrm>
              <a:off x="149352" y="-1"/>
              <a:ext cx="805436" cy="184406"/>
            </a:xfrm>
            <a:prstGeom prst="rect">
              <a:avLst/>
            </a:prstGeom>
            <a:blipFill rotWithShape="1">
              <a:blip r:embed="rId7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4" name="object 97"/>
            <p:cNvSpPr/>
            <p:nvPr/>
          </p:nvSpPr>
          <p:spPr>
            <a:xfrm>
              <a:off x="889965" y="-1"/>
              <a:ext cx="347473" cy="184406"/>
            </a:xfrm>
            <a:prstGeom prst="rect">
              <a:avLst/>
            </a:prstGeom>
            <a:blipFill rotWithShape="1">
              <a:blip r:embed="rId7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5" name="object 98"/>
            <p:cNvSpPr/>
            <p:nvPr/>
          </p:nvSpPr>
          <p:spPr>
            <a:xfrm>
              <a:off x="1171906" y="-1"/>
              <a:ext cx="461265" cy="184406"/>
            </a:xfrm>
            <a:prstGeom prst="rect">
              <a:avLst/>
            </a:prstGeom>
            <a:blipFill rotWithShape="1">
              <a:blip r:embed="rId7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6" name="object 99"/>
            <p:cNvSpPr/>
            <p:nvPr/>
          </p:nvSpPr>
          <p:spPr>
            <a:xfrm>
              <a:off x="1568146" y="-1"/>
              <a:ext cx="805436" cy="184406"/>
            </a:xfrm>
            <a:prstGeom prst="rect">
              <a:avLst/>
            </a:prstGeom>
            <a:blipFill rotWithShape="1">
              <a:blip r:embed="rId7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7" name="object 100"/>
            <p:cNvSpPr/>
            <p:nvPr/>
          </p:nvSpPr>
          <p:spPr>
            <a:xfrm>
              <a:off x="2258898" y="-1"/>
              <a:ext cx="382272" cy="184406"/>
            </a:xfrm>
            <a:prstGeom prst="rect">
              <a:avLst/>
            </a:prstGeom>
            <a:blipFill rotWithShape="1">
              <a:blip r:embed="rId7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8" name="object 101"/>
            <p:cNvSpPr/>
            <p:nvPr/>
          </p:nvSpPr>
          <p:spPr>
            <a:xfrm>
              <a:off x="2586559" y="-1"/>
              <a:ext cx="231650" cy="184406"/>
            </a:xfrm>
            <a:prstGeom prst="rect">
              <a:avLst/>
            </a:prstGeom>
            <a:blipFill rotWithShape="1">
              <a:blip r:embed="rId1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79" name="object 102"/>
            <p:cNvSpPr/>
            <p:nvPr/>
          </p:nvSpPr>
          <p:spPr>
            <a:xfrm>
              <a:off x="2754198" y="-1"/>
              <a:ext cx="342902" cy="184406"/>
            </a:xfrm>
            <a:prstGeom prst="rect">
              <a:avLst/>
            </a:prstGeom>
            <a:blipFill rotWithShape="1">
              <a:blip r:embed="rId1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80" name="object 103"/>
            <p:cNvSpPr/>
            <p:nvPr/>
          </p:nvSpPr>
          <p:spPr>
            <a:xfrm>
              <a:off x="2982798" y="-1"/>
              <a:ext cx="141734" cy="184406"/>
            </a:xfrm>
            <a:prstGeom prst="rect">
              <a:avLst/>
            </a:prstGeom>
            <a:blipFill rotWithShape="1">
              <a:blip r:embed="rId8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285" name="object 104"/>
            <p:cNvGrpSpPr/>
            <p:nvPr/>
          </p:nvGrpSpPr>
          <p:grpSpPr>
            <a:xfrm>
              <a:off x="-2" y="211835"/>
              <a:ext cx="5736037" cy="1901020"/>
              <a:chOff x="0" y="0"/>
              <a:chExt cx="5736035" cy="1901019"/>
            </a:xfrm>
          </p:grpSpPr>
          <p:sp>
            <p:nvSpPr>
              <p:cNvPr id="281" name="직사각형"/>
              <p:cNvSpPr/>
              <p:nvPr/>
            </p:nvSpPr>
            <p:spPr>
              <a:xfrm>
                <a:off x="-1" y="1888318"/>
                <a:ext cx="5726550" cy="1270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82" name="도형"/>
              <p:cNvSpPr/>
              <p:nvPr/>
            </p:nvSpPr>
            <p:spPr>
              <a:xfrm>
                <a:off x="-1" y="-1"/>
                <a:ext cx="5726551" cy="18916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3" y="21600"/>
                    </a:lnTo>
                    <a:lnTo>
                      <a:pt x="23" y="70"/>
                    </a:lnTo>
                    <a:lnTo>
                      <a:pt x="21600" y="7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83" name="사각형"/>
              <p:cNvSpPr/>
              <p:nvPr/>
            </p:nvSpPr>
            <p:spPr>
              <a:xfrm>
                <a:off x="5723334" y="1888318"/>
                <a:ext cx="12702" cy="1270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284" name="직사각형"/>
              <p:cNvSpPr/>
              <p:nvPr/>
            </p:nvSpPr>
            <p:spPr>
              <a:xfrm>
                <a:off x="5723334" y="0"/>
                <a:ext cx="12702" cy="1891616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sp>
        <p:nvSpPr>
          <p:cNvPr id="287" name="선생님은 과제를 걷고, 검사하는 것을 여러번 반복하지 않고 한 번에 하면 되셔서 더 편하게 과제를 검사하실 수 있으시고,…"/>
          <p:cNvSpPr txBox="1"/>
          <p:nvPr/>
        </p:nvSpPr>
        <p:spPr>
          <a:xfrm>
            <a:off x="962455" y="1390872"/>
            <a:ext cx="5631590" cy="3658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선생님은 교실 한쪽에 바구니와 스마트 기기를 두면 학생들이 과제를 1시간이나 2시간 같이 짧은 시간 내에 제출하지 않고 하루동안 자유롭게 쉬는 시간이나 아침 시간에 제출 할 수 있기 때문에 학생들이 제출할 시간이 많아진다.</a:t>
            </a:r>
          </a:p>
          <a:p>
            <a:pPr defTabSz="457200"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집에서 다 못한 간단한 과제는 학교에서 할 수 있어서 학생들이 제출을 더 많이 할 수 있다. 혹시라도 제출을 안한 사람이 있으면 제출 할때까지 소리를 재생하거나 제출을 못한 이유를 입력하면 소리가 멈추고 선생님이 이유를 보실 수 있다.</a:t>
            </a:r>
          </a:p>
          <a:p>
            <a:pPr defTabSz="457200">
              <a:defRPr sz="14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모두가 과제를 다 제출하면 선생님이 해당 과제를 삭제할 때 까지 소리가 나기 때문에 선생님은 한번에 과제를 채점 할 수 있어서 시간도 절약되고 누가 제출을 안했는지 일일이 확인 할 필요가 없어서 더 편해지신다.</a:t>
            </a:r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8" name="과제있어요…"/>
          <p:cNvSpPr txBox="1"/>
          <p:nvPr/>
        </p:nvSpPr>
        <p:spPr>
          <a:xfrm>
            <a:off x="889002" y="6608699"/>
            <a:ext cx="5631590" cy="162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과제있어요</a:t>
            </a:r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//아직 정식 이름 없음</a:t>
            </a: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89" name="선생님은 과제 등록/삭제/현황을 볼 수 있고,…"/>
          <p:cNvSpPr txBox="1"/>
          <p:nvPr/>
        </p:nvSpPr>
        <p:spPr>
          <a:xfrm>
            <a:off x="889002" y="7757274"/>
            <a:ext cx="5631590" cy="2126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선생님은 비밀번호 입력 후 과제 등록/삭제를 할 수 있고,학생들은 아무때나 제출하는 곳에 과제를 놓고 이름 입력 후 과제를 제출하면 선생님이 몇명이,누가 냈는지 보실 수 있다.만약 몇몇 사람이 과제를 못냈다면 일정한 시간 후에 소리를 내고,제출을 못한 이유가 있다면 이름과 이유를 작성 후 제출 할 수 있고,선생님은 이름과 이유를 확인 하실 수 있다.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90" name="타원형"/>
          <p:cNvSpPr/>
          <p:nvPr/>
        </p:nvSpPr>
        <p:spPr>
          <a:xfrm>
            <a:off x="4037369" y="7263987"/>
            <a:ext cx="404674" cy="4356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91" name="타원형"/>
          <p:cNvSpPr/>
          <p:nvPr/>
        </p:nvSpPr>
        <p:spPr>
          <a:xfrm>
            <a:off x="5367087" y="6122770"/>
            <a:ext cx="404674" cy="4356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92" name="타원형"/>
          <p:cNvSpPr/>
          <p:nvPr/>
        </p:nvSpPr>
        <p:spPr>
          <a:xfrm>
            <a:off x="6365287" y="816201"/>
            <a:ext cx="404674" cy="4356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object 2"/>
          <p:cNvGrpSpPr/>
          <p:nvPr/>
        </p:nvGrpSpPr>
        <p:grpSpPr>
          <a:xfrm>
            <a:off x="914702" y="941830"/>
            <a:ext cx="5389832" cy="184406"/>
            <a:chOff x="0" y="0"/>
            <a:chExt cx="5389831" cy="184404"/>
          </a:xfrm>
        </p:grpSpPr>
        <p:sp>
          <p:nvSpPr>
            <p:cNvPr id="294" name="object 3"/>
            <p:cNvSpPr/>
            <p:nvPr/>
          </p:nvSpPr>
          <p:spPr>
            <a:xfrm>
              <a:off x="-1" y="-1"/>
              <a:ext cx="205233" cy="184406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5" name="object 4"/>
            <p:cNvSpPr/>
            <p:nvPr/>
          </p:nvSpPr>
          <p:spPr>
            <a:xfrm>
              <a:off x="153923" y="-1"/>
              <a:ext cx="231649" cy="184406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6" name="object 5"/>
            <p:cNvSpPr/>
            <p:nvPr/>
          </p:nvSpPr>
          <p:spPr>
            <a:xfrm>
              <a:off x="320039" y="-1"/>
              <a:ext cx="805436" cy="184406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7" name="object 6"/>
            <p:cNvSpPr/>
            <p:nvPr/>
          </p:nvSpPr>
          <p:spPr>
            <a:xfrm>
              <a:off x="1060653" y="-1"/>
              <a:ext cx="461266" cy="184406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8" name="object 7"/>
            <p:cNvSpPr/>
            <p:nvPr/>
          </p:nvSpPr>
          <p:spPr>
            <a:xfrm>
              <a:off x="1458418" y="-1"/>
              <a:ext cx="345188" cy="184406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299" name="object 8"/>
            <p:cNvSpPr/>
            <p:nvPr/>
          </p:nvSpPr>
          <p:spPr>
            <a:xfrm>
              <a:off x="1739215" y="-1"/>
              <a:ext cx="461265" cy="184406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0" name="object 9"/>
            <p:cNvSpPr/>
            <p:nvPr/>
          </p:nvSpPr>
          <p:spPr>
            <a:xfrm>
              <a:off x="2135454" y="-1"/>
              <a:ext cx="575311" cy="184406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1" name="object 10"/>
            <p:cNvSpPr/>
            <p:nvPr/>
          </p:nvSpPr>
          <p:spPr>
            <a:xfrm>
              <a:off x="2647519" y="-1"/>
              <a:ext cx="573406" cy="184406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2" name="object 11"/>
            <p:cNvSpPr/>
            <p:nvPr/>
          </p:nvSpPr>
          <p:spPr>
            <a:xfrm>
              <a:off x="3158059" y="-1"/>
              <a:ext cx="345188" cy="184406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3" name="object 12"/>
            <p:cNvSpPr/>
            <p:nvPr/>
          </p:nvSpPr>
          <p:spPr>
            <a:xfrm>
              <a:off x="3438728" y="-1"/>
              <a:ext cx="805436" cy="184406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4" name="object 13"/>
            <p:cNvSpPr/>
            <p:nvPr/>
          </p:nvSpPr>
          <p:spPr>
            <a:xfrm>
              <a:off x="4180916" y="-1"/>
              <a:ext cx="459233" cy="184406"/>
            </a:xfrm>
            <a:prstGeom prst="rect">
              <a:avLst/>
            </a:prstGeom>
            <a:blipFill rotWithShape="1">
              <a:blip r:embed="rId1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5" name="object 14"/>
            <p:cNvSpPr/>
            <p:nvPr/>
          </p:nvSpPr>
          <p:spPr>
            <a:xfrm>
              <a:off x="4575633" y="-1"/>
              <a:ext cx="805436" cy="184406"/>
            </a:xfrm>
            <a:prstGeom prst="rect">
              <a:avLst/>
            </a:prstGeom>
            <a:blipFill rotWithShape="1">
              <a:blip r:embed="rId1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6" name="object 15"/>
            <p:cNvSpPr/>
            <p:nvPr/>
          </p:nvSpPr>
          <p:spPr>
            <a:xfrm>
              <a:off x="5266385" y="-1"/>
              <a:ext cx="123446" cy="184406"/>
            </a:xfrm>
            <a:prstGeom prst="rect">
              <a:avLst/>
            </a:prstGeom>
            <a:blipFill rotWithShape="1">
              <a:blip r:embed="rId1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325" name="object 16"/>
          <p:cNvGrpSpPr/>
          <p:nvPr/>
        </p:nvGrpSpPr>
        <p:grpSpPr>
          <a:xfrm>
            <a:off x="914701" y="1181352"/>
            <a:ext cx="5736037" cy="2484504"/>
            <a:chOff x="-1" y="0"/>
            <a:chExt cx="5736035" cy="2484504"/>
          </a:xfrm>
        </p:grpSpPr>
        <p:sp>
          <p:nvSpPr>
            <p:cNvPr id="308" name="object 17"/>
            <p:cNvSpPr/>
            <p:nvPr/>
          </p:nvSpPr>
          <p:spPr>
            <a:xfrm>
              <a:off x="0" y="-1"/>
              <a:ext cx="459233" cy="184405"/>
            </a:xfrm>
            <a:prstGeom prst="rect">
              <a:avLst/>
            </a:prstGeom>
            <a:blipFill rotWithShape="1">
              <a:blip r:embed="rId1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09" name="object 18"/>
            <p:cNvSpPr/>
            <p:nvPr/>
          </p:nvSpPr>
          <p:spPr>
            <a:xfrm>
              <a:off x="394666" y="-1"/>
              <a:ext cx="461265" cy="184405"/>
            </a:xfrm>
            <a:prstGeom prst="rect">
              <a:avLst/>
            </a:prstGeom>
            <a:blipFill rotWithShape="1">
              <a:blip r:embed="rId1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0" name="object 19"/>
            <p:cNvSpPr/>
            <p:nvPr/>
          </p:nvSpPr>
          <p:spPr>
            <a:xfrm>
              <a:off x="792430" y="-1"/>
              <a:ext cx="803658" cy="184405"/>
            </a:xfrm>
            <a:prstGeom prst="rect">
              <a:avLst/>
            </a:prstGeom>
            <a:blipFill rotWithShape="1">
              <a:blip r:embed="rId1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1" name="object 20"/>
            <p:cNvSpPr/>
            <p:nvPr/>
          </p:nvSpPr>
          <p:spPr>
            <a:xfrm>
              <a:off x="1533094" y="-1"/>
              <a:ext cx="345188" cy="184405"/>
            </a:xfrm>
            <a:prstGeom prst="rect">
              <a:avLst/>
            </a:prstGeom>
            <a:blipFill rotWithShape="1">
              <a:blip r:embed="rId1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2" name="object 21"/>
            <p:cNvSpPr/>
            <p:nvPr/>
          </p:nvSpPr>
          <p:spPr>
            <a:xfrm>
              <a:off x="1813891" y="-1"/>
              <a:ext cx="345188" cy="184405"/>
            </a:xfrm>
            <a:prstGeom prst="rect">
              <a:avLst/>
            </a:prstGeom>
            <a:blipFill rotWithShape="1">
              <a:blip r:embed="rId1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3" name="object 22"/>
            <p:cNvSpPr/>
            <p:nvPr/>
          </p:nvSpPr>
          <p:spPr>
            <a:xfrm>
              <a:off x="2095831" y="-1"/>
              <a:ext cx="461265" cy="184405"/>
            </a:xfrm>
            <a:prstGeom prst="rect">
              <a:avLst/>
            </a:prstGeom>
            <a:blipFill rotWithShape="1">
              <a:blip r:embed="rId2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4" name="object 23"/>
            <p:cNvSpPr/>
            <p:nvPr/>
          </p:nvSpPr>
          <p:spPr>
            <a:xfrm>
              <a:off x="2492071" y="-1"/>
              <a:ext cx="575312" cy="184405"/>
            </a:xfrm>
            <a:prstGeom prst="rect">
              <a:avLst/>
            </a:prstGeom>
            <a:blipFill rotWithShape="1">
              <a:blip r:embed="rId2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5" name="object 24"/>
            <p:cNvSpPr/>
            <p:nvPr/>
          </p:nvSpPr>
          <p:spPr>
            <a:xfrm>
              <a:off x="3004135" y="-1"/>
              <a:ext cx="803658" cy="184405"/>
            </a:xfrm>
            <a:prstGeom prst="rect">
              <a:avLst/>
            </a:prstGeom>
            <a:blipFill rotWithShape="1">
              <a:blip r:embed="rId2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6" name="object 25"/>
            <p:cNvSpPr/>
            <p:nvPr/>
          </p:nvSpPr>
          <p:spPr>
            <a:xfrm>
              <a:off x="3693238" y="-1"/>
              <a:ext cx="387605" cy="184405"/>
            </a:xfrm>
            <a:prstGeom prst="rect">
              <a:avLst/>
            </a:prstGeom>
            <a:blipFill rotWithShape="1">
              <a:blip r:embed="rId2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7" name="object 26"/>
            <p:cNvSpPr/>
            <p:nvPr/>
          </p:nvSpPr>
          <p:spPr>
            <a:xfrm>
              <a:off x="4025470" y="-1"/>
              <a:ext cx="231650" cy="184405"/>
            </a:xfrm>
            <a:prstGeom prst="rect">
              <a:avLst/>
            </a:prstGeom>
            <a:blipFill rotWithShape="1">
              <a:blip r:embed="rId2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8" name="object 27"/>
            <p:cNvSpPr/>
            <p:nvPr/>
          </p:nvSpPr>
          <p:spPr>
            <a:xfrm>
              <a:off x="4191585" y="-1"/>
              <a:ext cx="345188" cy="184405"/>
            </a:xfrm>
            <a:prstGeom prst="rect">
              <a:avLst/>
            </a:prstGeom>
            <a:blipFill rotWithShape="1">
              <a:blip r:embed="rId2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19" name="object 28"/>
            <p:cNvSpPr/>
            <p:nvPr/>
          </p:nvSpPr>
          <p:spPr>
            <a:xfrm>
              <a:off x="4421709" y="-1"/>
              <a:ext cx="141734" cy="184405"/>
            </a:xfrm>
            <a:prstGeom prst="rect">
              <a:avLst/>
            </a:prstGeom>
            <a:blipFill rotWithShape="1">
              <a:blip r:embed="rId2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324" name="object 29"/>
            <p:cNvGrpSpPr/>
            <p:nvPr/>
          </p:nvGrpSpPr>
          <p:grpSpPr>
            <a:xfrm>
              <a:off x="-2" y="210058"/>
              <a:ext cx="5736037" cy="2274447"/>
              <a:chOff x="0" y="0"/>
              <a:chExt cx="5736035" cy="2274445"/>
            </a:xfrm>
          </p:grpSpPr>
          <p:sp>
            <p:nvSpPr>
              <p:cNvPr id="320" name="도형"/>
              <p:cNvSpPr/>
              <p:nvPr/>
            </p:nvSpPr>
            <p:spPr>
              <a:xfrm>
                <a:off x="-1" y="9524"/>
                <a:ext cx="5726551" cy="2264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542"/>
                    </a:moveTo>
                    <a:lnTo>
                      <a:pt x="23" y="21542"/>
                    </a:lnTo>
                    <a:lnTo>
                      <a:pt x="23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1542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21" name="직사각형"/>
              <p:cNvSpPr/>
              <p:nvPr/>
            </p:nvSpPr>
            <p:spPr>
              <a:xfrm>
                <a:off x="-1" y="-1"/>
                <a:ext cx="5726550" cy="127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22" name="직사각형"/>
              <p:cNvSpPr/>
              <p:nvPr/>
            </p:nvSpPr>
            <p:spPr>
              <a:xfrm>
                <a:off x="5723334" y="9525"/>
                <a:ext cx="12702" cy="226492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323" name="사각형"/>
              <p:cNvSpPr/>
              <p:nvPr/>
            </p:nvSpPr>
            <p:spPr>
              <a:xfrm>
                <a:off x="5723334" y="-1"/>
                <a:ext cx="12702" cy="1270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sp>
        <p:nvSpPr>
          <p:cNvPr id="326" name="object 30"/>
          <p:cNvSpPr txBox="1"/>
          <p:nvPr/>
        </p:nvSpPr>
        <p:spPr>
          <a:xfrm>
            <a:off x="902002" y="3700271"/>
            <a:ext cx="127002" cy="15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95" sz="1000">
                <a:latin typeface="UKIJ CJK"/>
                <a:ea typeface="UKIJ CJK"/>
                <a:cs typeface="UKIJ CJK"/>
                <a:sym typeface="UKIJ CJK"/>
              </a:defRPr>
            </a:lvl1pPr>
          </a:lstStyle>
          <a:p>
            <a:pPr/>
            <a:r>
              <a:t>※</a:t>
            </a:r>
          </a:p>
        </p:txBody>
      </p:sp>
      <p:grpSp>
        <p:nvGrpSpPr>
          <p:cNvPr id="342" name="object 31"/>
          <p:cNvGrpSpPr/>
          <p:nvPr/>
        </p:nvGrpSpPr>
        <p:grpSpPr>
          <a:xfrm>
            <a:off x="1057958" y="3691761"/>
            <a:ext cx="5544520" cy="167643"/>
            <a:chOff x="0" y="0"/>
            <a:chExt cx="5544518" cy="167642"/>
          </a:xfrm>
        </p:grpSpPr>
        <p:sp>
          <p:nvSpPr>
            <p:cNvPr id="327" name="object 32"/>
            <p:cNvSpPr/>
            <p:nvPr/>
          </p:nvSpPr>
          <p:spPr>
            <a:xfrm>
              <a:off x="0" y="-1"/>
              <a:ext cx="210313" cy="167644"/>
            </a:xfrm>
            <a:prstGeom prst="rect">
              <a:avLst/>
            </a:prstGeom>
            <a:blipFill rotWithShape="1">
              <a:blip r:embed="rId2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8" name="object 33"/>
            <p:cNvSpPr/>
            <p:nvPr/>
          </p:nvSpPr>
          <p:spPr>
            <a:xfrm>
              <a:off x="150875" y="-1"/>
              <a:ext cx="416561" cy="167644"/>
            </a:xfrm>
            <a:prstGeom prst="rect">
              <a:avLst/>
            </a:prstGeom>
            <a:blipFill rotWithShape="1">
              <a:blip r:embed="rId2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29" name="object 34"/>
            <p:cNvSpPr/>
            <p:nvPr/>
          </p:nvSpPr>
          <p:spPr>
            <a:xfrm>
              <a:off x="508966" y="-1"/>
              <a:ext cx="418594" cy="167644"/>
            </a:xfrm>
            <a:prstGeom prst="rect">
              <a:avLst/>
            </a:prstGeom>
            <a:blipFill rotWithShape="1">
              <a:blip r:embed="rId2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0" name="object 35"/>
            <p:cNvSpPr/>
            <p:nvPr/>
          </p:nvSpPr>
          <p:spPr>
            <a:xfrm>
              <a:off x="867105" y="-1"/>
              <a:ext cx="521972" cy="167644"/>
            </a:xfrm>
            <a:prstGeom prst="rect">
              <a:avLst/>
            </a:prstGeom>
            <a:blipFill rotWithShape="1">
              <a:blip r:embed="rId3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1" name="object 36"/>
            <p:cNvSpPr/>
            <p:nvPr/>
          </p:nvSpPr>
          <p:spPr>
            <a:xfrm>
              <a:off x="1331926" y="-1"/>
              <a:ext cx="416562" cy="167644"/>
            </a:xfrm>
            <a:prstGeom prst="rect">
              <a:avLst/>
            </a:prstGeom>
            <a:blipFill rotWithShape="1">
              <a:blip r:embed="rId3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2" name="object 37"/>
            <p:cNvSpPr/>
            <p:nvPr/>
          </p:nvSpPr>
          <p:spPr>
            <a:xfrm>
              <a:off x="1690446" y="-1"/>
              <a:ext cx="416562" cy="167644"/>
            </a:xfrm>
            <a:prstGeom prst="rect">
              <a:avLst/>
            </a:prstGeom>
            <a:blipFill rotWithShape="1">
              <a:blip r:embed="rId3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3" name="object 38"/>
            <p:cNvSpPr/>
            <p:nvPr/>
          </p:nvSpPr>
          <p:spPr>
            <a:xfrm>
              <a:off x="2048587" y="-1"/>
              <a:ext cx="418593" cy="167644"/>
            </a:xfrm>
            <a:prstGeom prst="rect">
              <a:avLst/>
            </a:prstGeom>
            <a:blipFill rotWithShape="1">
              <a:blip r:embed="rId3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4" name="object 39"/>
            <p:cNvSpPr/>
            <p:nvPr/>
          </p:nvSpPr>
          <p:spPr>
            <a:xfrm>
              <a:off x="2406726" y="-1"/>
              <a:ext cx="315469" cy="167644"/>
            </a:xfrm>
            <a:prstGeom prst="rect">
              <a:avLst/>
            </a:prstGeom>
            <a:blipFill rotWithShape="1">
              <a:blip r:embed="rId3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5" name="object 40"/>
            <p:cNvSpPr/>
            <p:nvPr/>
          </p:nvSpPr>
          <p:spPr>
            <a:xfrm>
              <a:off x="2661236" y="-1"/>
              <a:ext cx="523877" cy="167644"/>
            </a:xfrm>
            <a:prstGeom prst="rect">
              <a:avLst/>
            </a:prstGeom>
            <a:blipFill rotWithShape="1">
              <a:blip r:embed="rId3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6" name="object 41"/>
            <p:cNvSpPr/>
            <p:nvPr/>
          </p:nvSpPr>
          <p:spPr>
            <a:xfrm>
              <a:off x="3124532" y="-1"/>
              <a:ext cx="418593" cy="167644"/>
            </a:xfrm>
            <a:prstGeom prst="rect">
              <a:avLst/>
            </a:prstGeom>
            <a:blipFill rotWithShape="1">
              <a:blip r:embed="rId3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7" name="object 42"/>
            <p:cNvSpPr/>
            <p:nvPr/>
          </p:nvSpPr>
          <p:spPr>
            <a:xfrm>
              <a:off x="3484449" y="-1"/>
              <a:ext cx="728981" cy="167644"/>
            </a:xfrm>
            <a:prstGeom prst="rect">
              <a:avLst/>
            </a:prstGeom>
            <a:blipFill rotWithShape="1">
              <a:blip r:embed="rId3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8" name="object 43"/>
            <p:cNvSpPr/>
            <p:nvPr/>
          </p:nvSpPr>
          <p:spPr>
            <a:xfrm>
              <a:off x="4155009" y="-1"/>
              <a:ext cx="418593" cy="167644"/>
            </a:xfrm>
            <a:prstGeom prst="rect">
              <a:avLst/>
            </a:prstGeom>
            <a:blipFill rotWithShape="1">
              <a:blip r:embed="rId3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9" name="object 44"/>
            <p:cNvSpPr/>
            <p:nvPr/>
          </p:nvSpPr>
          <p:spPr>
            <a:xfrm>
              <a:off x="4513149" y="-1"/>
              <a:ext cx="313184" cy="167644"/>
            </a:xfrm>
            <a:prstGeom prst="rect">
              <a:avLst/>
            </a:prstGeom>
            <a:blipFill rotWithShape="1">
              <a:blip r:embed="rId3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0" name="object 45"/>
            <p:cNvSpPr/>
            <p:nvPr/>
          </p:nvSpPr>
          <p:spPr>
            <a:xfrm>
              <a:off x="4767658" y="-1"/>
              <a:ext cx="313184" cy="167644"/>
            </a:xfrm>
            <a:prstGeom prst="rect">
              <a:avLst/>
            </a:prstGeom>
            <a:blipFill rotWithShape="1">
              <a:blip r:embed="rId4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1" name="object 46"/>
            <p:cNvSpPr/>
            <p:nvPr/>
          </p:nvSpPr>
          <p:spPr>
            <a:xfrm>
              <a:off x="5022547" y="-1"/>
              <a:ext cx="521972" cy="167644"/>
            </a:xfrm>
            <a:prstGeom prst="rect">
              <a:avLst/>
            </a:prstGeom>
            <a:blipFill rotWithShape="1">
              <a:blip r:embed="rId4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355" name="object 47"/>
          <p:cNvGrpSpPr/>
          <p:nvPr/>
        </p:nvGrpSpPr>
        <p:grpSpPr>
          <a:xfrm>
            <a:off x="914702" y="3911217"/>
            <a:ext cx="5455593" cy="167643"/>
            <a:chOff x="0" y="0"/>
            <a:chExt cx="5455591" cy="167642"/>
          </a:xfrm>
        </p:grpSpPr>
        <p:sp>
          <p:nvSpPr>
            <p:cNvPr id="343" name="object 48"/>
            <p:cNvSpPr/>
            <p:nvPr/>
          </p:nvSpPr>
          <p:spPr>
            <a:xfrm>
              <a:off x="-1" y="-1"/>
              <a:ext cx="728982" cy="167644"/>
            </a:xfrm>
            <a:prstGeom prst="rect">
              <a:avLst/>
            </a:prstGeom>
            <a:blipFill rotWithShape="1">
              <a:blip r:embed="rId4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4" name="object 49"/>
            <p:cNvSpPr/>
            <p:nvPr/>
          </p:nvSpPr>
          <p:spPr>
            <a:xfrm>
              <a:off x="670510" y="-1"/>
              <a:ext cx="625450" cy="167644"/>
            </a:xfrm>
            <a:prstGeom prst="rect">
              <a:avLst/>
            </a:prstGeom>
            <a:blipFill rotWithShape="1">
              <a:blip r:embed="rId4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5" name="object 50"/>
            <p:cNvSpPr/>
            <p:nvPr/>
          </p:nvSpPr>
          <p:spPr>
            <a:xfrm>
              <a:off x="1191718" y="-1"/>
              <a:ext cx="492253" cy="167644"/>
            </a:xfrm>
            <a:prstGeom prst="rect">
              <a:avLst/>
            </a:prstGeom>
            <a:blipFill rotWithShape="1">
              <a:blip r:embed="rId4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6" name="object 51"/>
            <p:cNvSpPr/>
            <p:nvPr/>
          </p:nvSpPr>
          <p:spPr>
            <a:xfrm>
              <a:off x="1623009" y="-1"/>
              <a:ext cx="730760" cy="167644"/>
            </a:xfrm>
            <a:prstGeom prst="rect">
              <a:avLst/>
            </a:prstGeom>
            <a:blipFill rotWithShape="1">
              <a:blip r:embed="rId4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7" name="object 52"/>
            <p:cNvSpPr/>
            <p:nvPr/>
          </p:nvSpPr>
          <p:spPr>
            <a:xfrm>
              <a:off x="2293951" y="-1"/>
              <a:ext cx="521971" cy="167644"/>
            </a:xfrm>
            <a:prstGeom prst="rect">
              <a:avLst/>
            </a:prstGeom>
            <a:blipFill rotWithShape="1">
              <a:blip r:embed="rId4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8" name="object 53"/>
            <p:cNvSpPr/>
            <p:nvPr/>
          </p:nvSpPr>
          <p:spPr>
            <a:xfrm>
              <a:off x="2757248" y="-1"/>
              <a:ext cx="521972" cy="167644"/>
            </a:xfrm>
            <a:prstGeom prst="rect">
              <a:avLst/>
            </a:prstGeom>
            <a:blipFill rotWithShape="1">
              <a:blip r:embed="rId4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49" name="object 54"/>
            <p:cNvSpPr/>
            <p:nvPr/>
          </p:nvSpPr>
          <p:spPr>
            <a:xfrm>
              <a:off x="3219020" y="-1"/>
              <a:ext cx="313184" cy="167644"/>
            </a:xfrm>
            <a:prstGeom prst="rect">
              <a:avLst/>
            </a:prstGeom>
            <a:blipFill rotWithShape="1">
              <a:blip r:embed="rId4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0" name="object 55"/>
            <p:cNvSpPr/>
            <p:nvPr/>
          </p:nvSpPr>
          <p:spPr>
            <a:xfrm>
              <a:off x="3428061" y="-1"/>
              <a:ext cx="384812" cy="167644"/>
            </a:xfrm>
            <a:prstGeom prst="rect">
              <a:avLst/>
            </a:prstGeom>
            <a:blipFill rotWithShape="1">
              <a:blip r:embed="rId4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1" name="object 56"/>
            <p:cNvSpPr/>
            <p:nvPr/>
          </p:nvSpPr>
          <p:spPr>
            <a:xfrm>
              <a:off x="3754197" y="-1"/>
              <a:ext cx="521972" cy="167644"/>
            </a:xfrm>
            <a:prstGeom prst="rect">
              <a:avLst/>
            </a:prstGeom>
            <a:blipFill rotWithShape="1">
              <a:blip r:embed="rId5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2" name="object 57"/>
            <p:cNvSpPr/>
            <p:nvPr/>
          </p:nvSpPr>
          <p:spPr>
            <a:xfrm>
              <a:off x="4217494" y="-1"/>
              <a:ext cx="313184" cy="167644"/>
            </a:xfrm>
            <a:prstGeom prst="rect">
              <a:avLst/>
            </a:prstGeom>
            <a:blipFill rotWithShape="1">
              <a:blip r:embed="rId5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3" name="object 58"/>
            <p:cNvSpPr/>
            <p:nvPr/>
          </p:nvSpPr>
          <p:spPr>
            <a:xfrm>
              <a:off x="4472002" y="-1"/>
              <a:ext cx="416562" cy="167644"/>
            </a:xfrm>
            <a:prstGeom prst="rect">
              <a:avLst/>
            </a:prstGeom>
            <a:blipFill rotWithShape="1">
              <a:blip r:embed="rId5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4" name="object 59"/>
            <p:cNvSpPr/>
            <p:nvPr/>
          </p:nvSpPr>
          <p:spPr>
            <a:xfrm>
              <a:off x="4830141" y="-1"/>
              <a:ext cx="625451" cy="167644"/>
            </a:xfrm>
            <a:prstGeom prst="rect">
              <a:avLst/>
            </a:prstGeom>
            <a:blipFill rotWithShape="1">
              <a:blip r:embed="rId5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362" name="object 60"/>
          <p:cNvGrpSpPr/>
          <p:nvPr/>
        </p:nvGrpSpPr>
        <p:grpSpPr>
          <a:xfrm>
            <a:off x="914702" y="4127625"/>
            <a:ext cx="2521793" cy="167641"/>
            <a:chOff x="0" y="0"/>
            <a:chExt cx="2521791" cy="167639"/>
          </a:xfrm>
        </p:grpSpPr>
        <p:sp>
          <p:nvSpPr>
            <p:cNvPr id="356" name="object 61"/>
            <p:cNvSpPr/>
            <p:nvPr/>
          </p:nvSpPr>
          <p:spPr>
            <a:xfrm>
              <a:off x="-1" y="0"/>
              <a:ext cx="520067" cy="167641"/>
            </a:xfrm>
            <a:prstGeom prst="rect">
              <a:avLst/>
            </a:prstGeom>
            <a:blipFill rotWithShape="1">
              <a:blip r:embed="rId5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7" name="object 62"/>
            <p:cNvSpPr/>
            <p:nvPr/>
          </p:nvSpPr>
          <p:spPr>
            <a:xfrm>
              <a:off x="461721" y="0"/>
              <a:ext cx="728983" cy="167641"/>
            </a:xfrm>
            <a:prstGeom prst="rect">
              <a:avLst/>
            </a:prstGeom>
            <a:blipFill rotWithShape="1">
              <a:blip r:embed="rId5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8" name="object 63"/>
            <p:cNvSpPr/>
            <p:nvPr/>
          </p:nvSpPr>
          <p:spPr>
            <a:xfrm>
              <a:off x="1132282" y="0"/>
              <a:ext cx="313183" cy="167641"/>
            </a:xfrm>
            <a:prstGeom prst="rect">
              <a:avLst/>
            </a:prstGeom>
            <a:blipFill rotWithShape="1">
              <a:blip r:embed="rId5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59" name="object 64"/>
            <p:cNvSpPr/>
            <p:nvPr/>
          </p:nvSpPr>
          <p:spPr>
            <a:xfrm>
              <a:off x="1386791" y="0"/>
              <a:ext cx="521971" cy="167641"/>
            </a:xfrm>
            <a:prstGeom prst="rect">
              <a:avLst/>
            </a:prstGeom>
            <a:blipFill rotWithShape="1">
              <a:blip r:embed="rId5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0" name="object 65"/>
            <p:cNvSpPr/>
            <p:nvPr/>
          </p:nvSpPr>
          <p:spPr>
            <a:xfrm>
              <a:off x="1850467" y="0"/>
              <a:ext cx="210314" cy="167641"/>
            </a:xfrm>
            <a:prstGeom prst="rect">
              <a:avLst/>
            </a:prstGeom>
            <a:blipFill rotWithShape="1">
              <a:blip r:embed="rId5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1" name="object 66"/>
            <p:cNvSpPr/>
            <p:nvPr/>
          </p:nvSpPr>
          <p:spPr>
            <a:xfrm>
              <a:off x="1999820" y="0"/>
              <a:ext cx="521972" cy="167641"/>
            </a:xfrm>
            <a:prstGeom prst="rect">
              <a:avLst/>
            </a:prstGeom>
            <a:blipFill rotWithShape="1">
              <a:blip r:embed="rId5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366" name="object 67"/>
          <p:cNvGrpSpPr/>
          <p:nvPr/>
        </p:nvGrpSpPr>
        <p:grpSpPr>
          <a:xfrm>
            <a:off x="914702" y="4619878"/>
            <a:ext cx="1309069" cy="234699"/>
            <a:chOff x="0" y="0"/>
            <a:chExt cx="1309067" cy="234698"/>
          </a:xfrm>
        </p:grpSpPr>
        <p:sp>
          <p:nvSpPr>
            <p:cNvPr id="363" name="object 68"/>
            <p:cNvSpPr/>
            <p:nvPr/>
          </p:nvSpPr>
          <p:spPr>
            <a:xfrm>
              <a:off x="-1" y="-1"/>
              <a:ext cx="669547" cy="234699"/>
            </a:xfrm>
            <a:prstGeom prst="rect">
              <a:avLst/>
            </a:prstGeom>
            <a:blipFill rotWithShape="1">
              <a:blip r:embed="rId6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4" name="object 69"/>
            <p:cNvSpPr/>
            <p:nvPr/>
          </p:nvSpPr>
          <p:spPr>
            <a:xfrm>
              <a:off x="583642" y="-1"/>
              <a:ext cx="704852" cy="234699"/>
            </a:xfrm>
            <a:prstGeom prst="rect">
              <a:avLst/>
            </a:prstGeom>
            <a:blipFill rotWithShape="1">
              <a:blip r:embed="rId6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5" name="object 70"/>
            <p:cNvSpPr/>
            <p:nvPr/>
          </p:nvSpPr>
          <p:spPr>
            <a:xfrm>
              <a:off x="1202386" y="-1"/>
              <a:ext cx="106682" cy="234699"/>
            </a:xfrm>
            <a:prstGeom prst="rect">
              <a:avLst/>
            </a:prstGeom>
            <a:blipFill rotWithShape="1">
              <a:blip r:embed="rId6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376" name="object 71"/>
          <p:cNvGrpSpPr/>
          <p:nvPr/>
        </p:nvGrpSpPr>
        <p:grpSpPr>
          <a:xfrm>
            <a:off x="914703" y="4915534"/>
            <a:ext cx="4098114" cy="184406"/>
            <a:chOff x="0" y="0"/>
            <a:chExt cx="4098113" cy="184404"/>
          </a:xfrm>
        </p:grpSpPr>
        <p:sp>
          <p:nvSpPr>
            <p:cNvPr id="367" name="object 72"/>
            <p:cNvSpPr/>
            <p:nvPr/>
          </p:nvSpPr>
          <p:spPr>
            <a:xfrm>
              <a:off x="0" y="-1"/>
              <a:ext cx="347474" cy="184406"/>
            </a:xfrm>
            <a:prstGeom prst="rect">
              <a:avLst/>
            </a:prstGeom>
            <a:blipFill rotWithShape="1">
              <a:blip r:embed="rId6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8" name="object 73"/>
            <p:cNvSpPr/>
            <p:nvPr/>
          </p:nvSpPr>
          <p:spPr>
            <a:xfrm>
              <a:off x="284987" y="-1"/>
              <a:ext cx="463298" cy="184406"/>
            </a:xfrm>
            <a:prstGeom prst="rect">
              <a:avLst/>
            </a:prstGeom>
            <a:blipFill rotWithShape="1">
              <a:blip r:embed="rId6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69" name="object 74"/>
            <p:cNvSpPr/>
            <p:nvPr/>
          </p:nvSpPr>
          <p:spPr>
            <a:xfrm>
              <a:off x="684225" y="-1"/>
              <a:ext cx="463298" cy="184406"/>
            </a:xfrm>
            <a:prstGeom prst="rect">
              <a:avLst/>
            </a:prstGeom>
            <a:blipFill rotWithShape="1">
              <a:blip r:embed="rId6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0" name="object 75"/>
            <p:cNvSpPr/>
            <p:nvPr/>
          </p:nvSpPr>
          <p:spPr>
            <a:xfrm>
              <a:off x="1085037" y="-1"/>
              <a:ext cx="691288" cy="184406"/>
            </a:xfrm>
            <a:prstGeom prst="rect">
              <a:avLst/>
            </a:prstGeom>
            <a:blipFill rotWithShape="1">
              <a:blip r:embed="rId6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1" name="object 76"/>
            <p:cNvSpPr/>
            <p:nvPr/>
          </p:nvSpPr>
          <p:spPr>
            <a:xfrm>
              <a:off x="1714831" y="-1"/>
              <a:ext cx="694945" cy="184406"/>
            </a:xfrm>
            <a:prstGeom prst="rect">
              <a:avLst/>
            </a:prstGeom>
            <a:blipFill rotWithShape="1">
              <a:blip r:embed="rId6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2" name="object 77"/>
            <p:cNvSpPr/>
            <p:nvPr/>
          </p:nvSpPr>
          <p:spPr>
            <a:xfrm>
              <a:off x="2293952" y="-1"/>
              <a:ext cx="121159" cy="184406"/>
            </a:xfrm>
            <a:prstGeom prst="rect">
              <a:avLst/>
            </a:prstGeom>
            <a:blipFill rotWithShape="1">
              <a:blip r:embed="rId6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3" name="object 78"/>
            <p:cNvSpPr/>
            <p:nvPr/>
          </p:nvSpPr>
          <p:spPr>
            <a:xfrm>
              <a:off x="2374723" y="-1"/>
              <a:ext cx="577216" cy="184406"/>
            </a:xfrm>
            <a:prstGeom prst="rect">
              <a:avLst/>
            </a:prstGeom>
            <a:blipFill rotWithShape="1">
              <a:blip r:embed="rId6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4" name="object 79"/>
            <p:cNvSpPr/>
            <p:nvPr/>
          </p:nvSpPr>
          <p:spPr>
            <a:xfrm>
              <a:off x="2889836" y="-1"/>
              <a:ext cx="461265" cy="184406"/>
            </a:xfrm>
            <a:prstGeom prst="rect">
              <a:avLst/>
            </a:prstGeom>
            <a:blipFill rotWithShape="1">
              <a:blip r:embed="rId7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5" name="object 80"/>
            <p:cNvSpPr/>
            <p:nvPr/>
          </p:nvSpPr>
          <p:spPr>
            <a:xfrm>
              <a:off x="3289123" y="-1"/>
              <a:ext cx="808991" cy="184406"/>
            </a:xfrm>
            <a:prstGeom prst="rect">
              <a:avLst/>
            </a:prstGeom>
            <a:blipFill rotWithShape="1">
              <a:blip r:embed="rId7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391" name="object 81"/>
          <p:cNvGrpSpPr/>
          <p:nvPr/>
        </p:nvGrpSpPr>
        <p:grpSpPr>
          <a:xfrm>
            <a:off x="914703" y="5156325"/>
            <a:ext cx="5173044" cy="184406"/>
            <a:chOff x="0" y="0"/>
            <a:chExt cx="5173043" cy="184404"/>
          </a:xfrm>
        </p:grpSpPr>
        <p:sp>
          <p:nvSpPr>
            <p:cNvPr id="377" name="object 82"/>
            <p:cNvSpPr/>
            <p:nvPr/>
          </p:nvSpPr>
          <p:spPr>
            <a:xfrm>
              <a:off x="0" y="-1"/>
              <a:ext cx="579121" cy="184406"/>
            </a:xfrm>
            <a:prstGeom prst="rect">
              <a:avLst/>
            </a:prstGeom>
            <a:blipFill rotWithShape="1">
              <a:blip r:embed="rId7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8" name="object 83"/>
            <p:cNvSpPr/>
            <p:nvPr/>
          </p:nvSpPr>
          <p:spPr>
            <a:xfrm>
              <a:off x="516586" y="-1"/>
              <a:ext cx="345187" cy="184406"/>
            </a:xfrm>
            <a:prstGeom prst="rect">
              <a:avLst/>
            </a:prstGeom>
            <a:blipFill rotWithShape="1">
              <a:blip r:embed="rId7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79" name="object 84"/>
            <p:cNvSpPr/>
            <p:nvPr/>
          </p:nvSpPr>
          <p:spPr>
            <a:xfrm>
              <a:off x="800049" y="-1"/>
              <a:ext cx="463298" cy="184406"/>
            </a:xfrm>
            <a:prstGeom prst="rect">
              <a:avLst/>
            </a:prstGeom>
            <a:blipFill rotWithShape="1">
              <a:blip r:embed="rId7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0" name="object 85"/>
            <p:cNvSpPr/>
            <p:nvPr/>
          </p:nvSpPr>
          <p:spPr>
            <a:xfrm>
              <a:off x="1199337" y="-1"/>
              <a:ext cx="347473" cy="184406"/>
            </a:xfrm>
            <a:prstGeom prst="rect">
              <a:avLst/>
            </a:prstGeom>
            <a:blipFill rotWithShape="1">
              <a:blip r:embed="rId7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1" name="object 86"/>
            <p:cNvSpPr/>
            <p:nvPr/>
          </p:nvSpPr>
          <p:spPr>
            <a:xfrm>
              <a:off x="1430986" y="-1"/>
              <a:ext cx="121159" cy="184406"/>
            </a:xfrm>
            <a:prstGeom prst="rect">
              <a:avLst/>
            </a:prstGeom>
            <a:blipFill rotWithShape="1">
              <a:blip r:embed="rId6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2" name="object 87"/>
            <p:cNvSpPr/>
            <p:nvPr/>
          </p:nvSpPr>
          <p:spPr>
            <a:xfrm>
              <a:off x="1511758" y="-1"/>
              <a:ext cx="347474" cy="184406"/>
            </a:xfrm>
            <a:prstGeom prst="rect">
              <a:avLst/>
            </a:prstGeom>
            <a:blipFill rotWithShape="1">
              <a:blip r:embed="rId7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3" name="object 88"/>
            <p:cNvSpPr/>
            <p:nvPr/>
          </p:nvSpPr>
          <p:spPr>
            <a:xfrm>
              <a:off x="1797126" y="-1"/>
              <a:ext cx="577217" cy="184406"/>
            </a:xfrm>
            <a:prstGeom prst="rect">
              <a:avLst/>
            </a:prstGeom>
            <a:blipFill rotWithShape="1">
              <a:blip r:embed="rId7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4" name="object 89"/>
            <p:cNvSpPr/>
            <p:nvPr/>
          </p:nvSpPr>
          <p:spPr>
            <a:xfrm>
              <a:off x="2312238" y="-1"/>
              <a:ext cx="347473" cy="184406"/>
            </a:xfrm>
            <a:prstGeom prst="rect">
              <a:avLst/>
            </a:prstGeom>
            <a:blipFill rotWithShape="1">
              <a:blip r:embed="rId7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5" name="object 90"/>
            <p:cNvSpPr/>
            <p:nvPr/>
          </p:nvSpPr>
          <p:spPr>
            <a:xfrm>
              <a:off x="2597227" y="-1"/>
              <a:ext cx="345188" cy="184406"/>
            </a:xfrm>
            <a:prstGeom prst="rect">
              <a:avLst/>
            </a:prstGeom>
            <a:blipFill rotWithShape="1">
              <a:blip r:embed="rId7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6" name="object 91"/>
            <p:cNvSpPr/>
            <p:nvPr/>
          </p:nvSpPr>
          <p:spPr>
            <a:xfrm>
              <a:off x="2880692" y="-1"/>
              <a:ext cx="577216" cy="184406"/>
            </a:xfrm>
            <a:prstGeom prst="rect">
              <a:avLst/>
            </a:prstGeom>
            <a:blipFill rotWithShape="1">
              <a:blip r:embed="rId8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7" name="object 92"/>
            <p:cNvSpPr/>
            <p:nvPr/>
          </p:nvSpPr>
          <p:spPr>
            <a:xfrm>
              <a:off x="3396058" y="-1"/>
              <a:ext cx="577216" cy="184406"/>
            </a:xfrm>
            <a:prstGeom prst="rect">
              <a:avLst/>
            </a:prstGeom>
            <a:blipFill rotWithShape="1">
              <a:blip r:embed="rId8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8" name="object 93"/>
            <p:cNvSpPr/>
            <p:nvPr/>
          </p:nvSpPr>
          <p:spPr>
            <a:xfrm>
              <a:off x="3911170" y="-1"/>
              <a:ext cx="461265" cy="184406"/>
            </a:xfrm>
            <a:prstGeom prst="rect">
              <a:avLst/>
            </a:prstGeom>
            <a:blipFill rotWithShape="1">
              <a:blip r:embed="rId8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89" name="object 94"/>
            <p:cNvSpPr/>
            <p:nvPr/>
          </p:nvSpPr>
          <p:spPr>
            <a:xfrm>
              <a:off x="4310458" y="-1"/>
              <a:ext cx="461265" cy="184406"/>
            </a:xfrm>
            <a:prstGeom prst="rect">
              <a:avLst/>
            </a:prstGeom>
            <a:blipFill rotWithShape="1">
              <a:blip r:embed="rId8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0" name="object 95"/>
            <p:cNvSpPr/>
            <p:nvPr/>
          </p:nvSpPr>
          <p:spPr>
            <a:xfrm>
              <a:off x="4709746" y="-1"/>
              <a:ext cx="463298" cy="184406"/>
            </a:xfrm>
            <a:prstGeom prst="rect">
              <a:avLst/>
            </a:prstGeom>
            <a:blipFill rotWithShape="1">
              <a:blip r:embed="rId8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00" name="object 96"/>
          <p:cNvGrpSpPr/>
          <p:nvPr/>
        </p:nvGrpSpPr>
        <p:grpSpPr>
          <a:xfrm>
            <a:off x="914703" y="5395593"/>
            <a:ext cx="3491307" cy="184406"/>
            <a:chOff x="0" y="0"/>
            <a:chExt cx="3491305" cy="184404"/>
          </a:xfrm>
        </p:grpSpPr>
        <p:sp>
          <p:nvSpPr>
            <p:cNvPr id="392" name="object 97"/>
            <p:cNvSpPr/>
            <p:nvPr/>
          </p:nvSpPr>
          <p:spPr>
            <a:xfrm>
              <a:off x="0" y="-1"/>
              <a:ext cx="347473" cy="184406"/>
            </a:xfrm>
            <a:prstGeom prst="rect">
              <a:avLst/>
            </a:prstGeom>
            <a:blipFill rotWithShape="1">
              <a:blip r:embed="rId8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3" name="object 98"/>
            <p:cNvSpPr/>
            <p:nvPr/>
          </p:nvSpPr>
          <p:spPr>
            <a:xfrm>
              <a:off x="284988" y="-1"/>
              <a:ext cx="231648" cy="184406"/>
            </a:xfrm>
            <a:prstGeom prst="rect">
              <a:avLst/>
            </a:prstGeom>
            <a:blipFill rotWithShape="1">
              <a:blip r:embed="rId8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4" name="object 99"/>
            <p:cNvSpPr/>
            <p:nvPr/>
          </p:nvSpPr>
          <p:spPr>
            <a:xfrm>
              <a:off x="454102" y="-1"/>
              <a:ext cx="345187" cy="184406"/>
            </a:xfrm>
            <a:prstGeom prst="rect">
              <a:avLst/>
            </a:prstGeom>
            <a:blipFill rotWithShape="1">
              <a:blip r:embed="rId8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5" name="object 100"/>
            <p:cNvSpPr/>
            <p:nvPr/>
          </p:nvSpPr>
          <p:spPr>
            <a:xfrm>
              <a:off x="737566" y="-1"/>
              <a:ext cx="347472" cy="184406"/>
            </a:xfrm>
            <a:prstGeom prst="rect">
              <a:avLst/>
            </a:prstGeom>
            <a:blipFill rotWithShape="1">
              <a:blip r:embed="rId8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6" name="object 101"/>
            <p:cNvSpPr/>
            <p:nvPr/>
          </p:nvSpPr>
          <p:spPr>
            <a:xfrm>
              <a:off x="1022553" y="-1"/>
              <a:ext cx="461264" cy="184406"/>
            </a:xfrm>
            <a:prstGeom prst="rect">
              <a:avLst/>
            </a:prstGeom>
            <a:blipFill rotWithShape="1">
              <a:blip r:embed="rId8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7" name="object 102"/>
            <p:cNvSpPr/>
            <p:nvPr/>
          </p:nvSpPr>
          <p:spPr>
            <a:xfrm>
              <a:off x="1421841" y="-1"/>
              <a:ext cx="693116" cy="184406"/>
            </a:xfrm>
            <a:prstGeom prst="rect">
              <a:avLst/>
            </a:prstGeom>
            <a:blipFill rotWithShape="1">
              <a:blip r:embed="rId9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8" name="object 103"/>
            <p:cNvSpPr/>
            <p:nvPr/>
          </p:nvSpPr>
          <p:spPr>
            <a:xfrm>
              <a:off x="2053158" y="-1"/>
              <a:ext cx="693116" cy="184406"/>
            </a:xfrm>
            <a:prstGeom prst="rect">
              <a:avLst/>
            </a:prstGeom>
            <a:blipFill rotWithShape="1">
              <a:blip r:embed="rId9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99" name="object 104"/>
            <p:cNvSpPr/>
            <p:nvPr/>
          </p:nvSpPr>
          <p:spPr>
            <a:xfrm>
              <a:off x="2684093" y="-1"/>
              <a:ext cx="807213" cy="184406"/>
            </a:xfrm>
            <a:prstGeom prst="rect">
              <a:avLst/>
            </a:prstGeom>
            <a:blipFill rotWithShape="1">
              <a:blip r:embed="rId9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12" name="object 105"/>
          <p:cNvGrpSpPr/>
          <p:nvPr/>
        </p:nvGrpSpPr>
        <p:grpSpPr>
          <a:xfrm>
            <a:off x="914702" y="5877431"/>
            <a:ext cx="5187141" cy="201170"/>
            <a:chOff x="0" y="0"/>
            <a:chExt cx="5187139" cy="201169"/>
          </a:xfrm>
        </p:grpSpPr>
        <p:sp>
          <p:nvSpPr>
            <p:cNvPr id="401" name="object 106"/>
            <p:cNvSpPr/>
            <p:nvPr/>
          </p:nvSpPr>
          <p:spPr>
            <a:xfrm>
              <a:off x="-1" y="9143"/>
              <a:ext cx="207265" cy="184406"/>
            </a:xfrm>
            <a:prstGeom prst="rect">
              <a:avLst/>
            </a:prstGeom>
            <a:blipFill rotWithShape="1">
              <a:blip r:embed="rId9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2" name="object 107"/>
            <p:cNvSpPr/>
            <p:nvPr/>
          </p:nvSpPr>
          <p:spPr>
            <a:xfrm>
              <a:off x="155447" y="9143"/>
              <a:ext cx="691288" cy="184406"/>
            </a:xfrm>
            <a:prstGeom prst="rect">
              <a:avLst/>
            </a:prstGeom>
            <a:blipFill rotWithShape="1">
              <a:blip r:embed="rId9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3" name="object 108"/>
            <p:cNvSpPr/>
            <p:nvPr/>
          </p:nvSpPr>
          <p:spPr>
            <a:xfrm>
              <a:off x="781762" y="9143"/>
              <a:ext cx="691288" cy="184406"/>
            </a:xfrm>
            <a:prstGeom prst="rect">
              <a:avLst/>
            </a:prstGeom>
            <a:blipFill rotWithShape="1">
              <a:blip r:embed="rId9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4" name="object 109"/>
            <p:cNvSpPr/>
            <p:nvPr/>
          </p:nvSpPr>
          <p:spPr>
            <a:xfrm>
              <a:off x="1408126" y="9143"/>
              <a:ext cx="345188" cy="184406"/>
            </a:xfrm>
            <a:prstGeom prst="rect">
              <a:avLst/>
            </a:prstGeom>
            <a:blipFill rotWithShape="1">
              <a:blip r:embed="rId9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5" name="object 110"/>
            <p:cNvSpPr/>
            <p:nvPr/>
          </p:nvSpPr>
          <p:spPr>
            <a:xfrm>
              <a:off x="1690447" y="9143"/>
              <a:ext cx="459233" cy="184406"/>
            </a:xfrm>
            <a:prstGeom prst="rect">
              <a:avLst/>
            </a:prstGeom>
            <a:blipFill rotWithShape="1">
              <a:blip r:embed="rId9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6" name="object 111"/>
            <p:cNvSpPr/>
            <p:nvPr/>
          </p:nvSpPr>
          <p:spPr>
            <a:xfrm>
              <a:off x="2086687" y="9143"/>
              <a:ext cx="461266" cy="184406"/>
            </a:xfrm>
            <a:prstGeom prst="rect">
              <a:avLst/>
            </a:prstGeom>
            <a:blipFill rotWithShape="1">
              <a:blip r:embed="rId9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7" name="object 112"/>
            <p:cNvSpPr/>
            <p:nvPr/>
          </p:nvSpPr>
          <p:spPr>
            <a:xfrm>
              <a:off x="2482926" y="9143"/>
              <a:ext cx="689459" cy="184406"/>
            </a:xfrm>
            <a:prstGeom prst="rect">
              <a:avLst/>
            </a:prstGeom>
            <a:blipFill rotWithShape="1">
              <a:blip r:embed="rId9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8" name="object 113"/>
            <p:cNvSpPr/>
            <p:nvPr/>
          </p:nvSpPr>
          <p:spPr>
            <a:xfrm>
              <a:off x="3107767" y="9143"/>
              <a:ext cx="805436" cy="184406"/>
            </a:xfrm>
            <a:prstGeom prst="rect">
              <a:avLst/>
            </a:prstGeom>
            <a:blipFill rotWithShape="1">
              <a:blip r:embed="rId10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09" name="object 114"/>
            <p:cNvSpPr/>
            <p:nvPr/>
          </p:nvSpPr>
          <p:spPr>
            <a:xfrm>
              <a:off x="3850209" y="9143"/>
              <a:ext cx="575312" cy="184406"/>
            </a:xfrm>
            <a:prstGeom prst="rect">
              <a:avLst/>
            </a:prstGeom>
            <a:blipFill rotWithShape="1">
              <a:blip r:embed="rId10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0" name="object 115"/>
            <p:cNvSpPr/>
            <p:nvPr/>
          </p:nvSpPr>
          <p:spPr>
            <a:xfrm>
              <a:off x="4360749" y="9143"/>
              <a:ext cx="803657" cy="184406"/>
            </a:xfrm>
            <a:prstGeom prst="rect">
              <a:avLst/>
            </a:prstGeom>
            <a:blipFill rotWithShape="1">
              <a:blip r:embed="rId10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1" name="object 116"/>
            <p:cNvSpPr/>
            <p:nvPr/>
          </p:nvSpPr>
          <p:spPr>
            <a:xfrm>
              <a:off x="5049978" y="-1"/>
              <a:ext cx="137162" cy="201171"/>
            </a:xfrm>
            <a:prstGeom prst="rect">
              <a:avLst/>
            </a:prstGeom>
            <a:blipFill rotWithShape="1">
              <a:blip r:embed="rId10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16" name="object 117"/>
          <p:cNvGrpSpPr/>
          <p:nvPr/>
        </p:nvGrpSpPr>
        <p:grpSpPr>
          <a:xfrm>
            <a:off x="986332" y="6139560"/>
            <a:ext cx="1024080" cy="167641"/>
            <a:chOff x="0" y="0"/>
            <a:chExt cx="1024079" cy="167639"/>
          </a:xfrm>
        </p:grpSpPr>
        <p:sp>
          <p:nvSpPr>
            <p:cNvPr id="413" name="object 118"/>
            <p:cNvSpPr/>
            <p:nvPr/>
          </p:nvSpPr>
          <p:spPr>
            <a:xfrm>
              <a:off x="0" y="0"/>
              <a:ext cx="416561" cy="167641"/>
            </a:xfrm>
            <a:prstGeom prst="rect">
              <a:avLst/>
            </a:prstGeom>
            <a:blipFill rotWithShape="1">
              <a:blip r:embed="rId10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4" name="object 119"/>
            <p:cNvSpPr/>
            <p:nvPr/>
          </p:nvSpPr>
          <p:spPr>
            <a:xfrm>
              <a:off x="358090" y="0"/>
              <a:ext cx="411481" cy="167641"/>
            </a:xfrm>
            <a:prstGeom prst="rect">
              <a:avLst/>
            </a:prstGeom>
            <a:blipFill rotWithShape="1">
              <a:blip r:embed="rId10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5" name="object 120"/>
            <p:cNvSpPr/>
            <p:nvPr/>
          </p:nvSpPr>
          <p:spPr>
            <a:xfrm>
              <a:off x="708610" y="0"/>
              <a:ext cx="315470" cy="167641"/>
            </a:xfrm>
            <a:prstGeom prst="rect">
              <a:avLst/>
            </a:prstGeom>
            <a:blipFill rotWithShape="1">
              <a:blip r:embed="rId10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22" name="object 121"/>
          <p:cNvGrpSpPr/>
          <p:nvPr/>
        </p:nvGrpSpPr>
        <p:grpSpPr>
          <a:xfrm>
            <a:off x="3863973" y="6139560"/>
            <a:ext cx="919989" cy="167641"/>
            <a:chOff x="0" y="0"/>
            <a:chExt cx="919987" cy="167639"/>
          </a:xfrm>
        </p:grpSpPr>
        <p:sp>
          <p:nvSpPr>
            <p:cNvPr id="417" name="object 122"/>
            <p:cNvSpPr/>
            <p:nvPr/>
          </p:nvSpPr>
          <p:spPr>
            <a:xfrm>
              <a:off x="0" y="0"/>
              <a:ext cx="310896" cy="167641"/>
            </a:xfrm>
            <a:prstGeom prst="rect">
              <a:avLst/>
            </a:prstGeom>
            <a:blipFill rotWithShape="1">
              <a:blip r:embed="rId10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8" name="object 123"/>
            <p:cNvSpPr/>
            <p:nvPr/>
          </p:nvSpPr>
          <p:spPr>
            <a:xfrm>
              <a:off x="207262" y="0"/>
              <a:ext cx="310515" cy="167641"/>
            </a:xfrm>
            <a:prstGeom prst="rect">
              <a:avLst/>
            </a:prstGeom>
            <a:blipFill rotWithShape="1">
              <a:blip r:embed="rId10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19" name="object 124"/>
            <p:cNvSpPr/>
            <p:nvPr/>
          </p:nvSpPr>
          <p:spPr>
            <a:xfrm>
              <a:off x="455929" y="0"/>
              <a:ext cx="210314" cy="167641"/>
            </a:xfrm>
            <a:prstGeom prst="rect">
              <a:avLst/>
            </a:prstGeom>
            <a:blipFill rotWithShape="1">
              <a:blip r:embed="rId10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20" name="object 125"/>
            <p:cNvSpPr/>
            <p:nvPr/>
          </p:nvSpPr>
          <p:spPr>
            <a:xfrm>
              <a:off x="606805" y="0"/>
              <a:ext cx="313183" cy="167641"/>
            </a:xfrm>
            <a:prstGeom prst="rect">
              <a:avLst/>
            </a:prstGeom>
            <a:blipFill rotWithShape="1">
              <a:blip r:embed="rId1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21" name="object 126"/>
            <p:cNvSpPr/>
            <p:nvPr/>
          </p:nvSpPr>
          <p:spPr>
            <a:xfrm>
              <a:off x="815594" y="0"/>
              <a:ext cx="76201" cy="167641"/>
            </a:xfrm>
            <a:prstGeom prst="rect">
              <a:avLst/>
            </a:prstGeom>
            <a:blipFill rotWithShape="1">
              <a:blip r:embed="rId1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aphicFrame>
        <p:nvGraphicFramePr>
          <p:cNvPr id="423" name="object 127"/>
          <p:cNvGraphicFramePr/>
          <p:nvPr/>
        </p:nvGraphicFramePr>
        <p:xfrm>
          <a:off x="914702" y="6109079"/>
          <a:ext cx="5727069" cy="273901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877820"/>
                <a:gridCol w="2849245"/>
              </a:tblGrid>
              <a:tr h="2739008">
                <a:tc>
                  <a:txBody>
                    <a:bodyPr/>
                    <a:lstStyle/>
                    <a:p>
                      <a:pPr algn="l">
                        <a:defRPr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grpSp>
        <p:nvGrpSpPr>
          <p:cNvPr id="426" name="object 128"/>
          <p:cNvGrpSpPr/>
          <p:nvPr/>
        </p:nvGrpSpPr>
        <p:grpSpPr>
          <a:xfrm>
            <a:off x="914702" y="8881616"/>
            <a:ext cx="335791" cy="184406"/>
            <a:chOff x="0" y="0"/>
            <a:chExt cx="335789" cy="184404"/>
          </a:xfrm>
        </p:grpSpPr>
        <p:sp>
          <p:nvSpPr>
            <p:cNvPr id="424" name="object 129"/>
            <p:cNvSpPr/>
            <p:nvPr/>
          </p:nvSpPr>
          <p:spPr>
            <a:xfrm>
              <a:off x="0" y="0"/>
              <a:ext cx="179833" cy="184406"/>
            </a:xfrm>
            <a:prstGeom prst="rect">
              <a:avLst/>
            </a:prstGeom>
            <a:blipFill rotWithShape="1">
              <a:blip r:embed="rId11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25" name="object 130"/>
            <p:cNvSpPr/>
            <p:nvPr/>
          </p:nvSpPr>
          <p:spPr>
            <a:xfrm>
              <a:off x="89915" y="0"/>
              <a:ext cx="245875" cy="184406"/>
            </a:xfrm>
            <a:prstGeom prst="rect">
              <a:avLst/>
            </a:prstGeom>
            <a:blipFill rotWithShape="1">
              <a:blip r:embed="rId11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40" name="object 131"/>
          <p:cNvGrpSpPr/>
          <p:nvPr/>
        </p:nvGrpSpPr>
        <p:grpSpPr>
          <a:xfrm>
            <a:off x="914702" y="9120885"/>
            <a:ext cx="5234004" cy="184406"/>
            <a:chOff x="0" y="0"/>
            <a:chExt cx="5234002" cy="184404"/>
          </a:xfrm>
        </p:grpSpPr>
        <p:sp>
          <p:nvSpPr>
            <p:cNvPr id="427" name="object 132"/>
            <p:cNvSpPr/>
            <p:nvPr/>
          </p:nvSpPr>
          <p:spPr>
            <a:xfrm>
              <a:off x="-1" y="-1"/>
              <a:ext cx="810770" cy="184406"/>
            </a:xfrm>
            <a:prstGeom prst="rect">
              <a:avLst/>
            </a:prstGeom>
            <a:blipFill rotWithShape="1">
              <a:blip r:embed="rId11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28" name="object 133"/>
            <p:cNvSpPr/>
            <p:nvPr/>
          </p:nvSpPr>
          <p:spPr>
            <a:xfrm>
              <a:off x="746710" y="-1"/>
              <a:ext cx="347474" cy="184406"/>
            </a:xfrm>
            <a:prstGeom prst="rect">
              <a:avLst/>
            </a:prstGeom>
            <a:blipFill rotWithShape="1">
              <a:blip r:embed="rId11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29" name="object 134"/>
            <p:cNvSpPr/>
            <p:nvPr/>
          </p:nvSpPr>
          <p:spPr>
            <a:xfrm>
              <a:off x="978358" y="-1"/>
              <a:ext cx="118874" cy="184406"/>
            </a:xfrm>
            <a:prstGeom prst="rect">
              <a:avLst/>
            </a:prstGeom>
            <a:blipFill rotWithShape="1">
              <a:blip r:embed="rId11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0" name="object 135"/>
            <p:cNvSpPr/>
            <p:nvPr/>
          </p:nvSpPr>
          <p:spPr>
            <a:xfrm>
              <a:off x="1057606" y="-1"/>
              <a:ext cx="347474" cy="184406"/>
            </a:xfrm>
            <a:prstGeom prst="rect">
              <a:avLst/>
            </a:prstGeom>
            <a:blipFill rotWithShape="1">
              <a:blip r:embed="rId11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1" name="object 136"/>
            <p:cNvSpPr/>
            <p:nvPr/>
          </p:nvSpPr>
          <p:spPr>
            <a:xfrm>
              <a:off x="1342594" y="-1"/>
              <a:ext cx="345188" cy="184406"/>
            </a:xfrm>
            <a:prstGeom prst="rect">
              <a:avLst/>
            </a:prstGeom>
            <a:blipFill rotWithShape="1">
              <a:blip r:embed="rId11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2" name="object 137"/>
            <p:cNvSpPr/>
            <p:nvPr/>
          </p:nvSpPr>
          <p:spPr>
            <a:xfrm>
              <a:off x="1626056" y="-1"/>
              <a:ext cx="463298" cy="184406"/>
            </a:xfrm>
            <a:prstGeom prst="rect">
              <a:avLst/>
            </a:prstGeom>
            <a:blipFill rotWithShape="1">
              <a:blip r:embed="rId11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3" name="object 138"/>
            <p:cNvSpPr/>
            <p:nvPr/>
          </p:nvSpPr>
          <p:spPr>
            <a:xfrm>
              <a:off x="2027251" y="-1"/>
              <a:ext cx="345187" cy="184406"/>
            </a:xfrm>
            <a:prstGeom prst="rect">
              <a:avLst/>
            </a:prstGeom>
            <a:blipFill rotWithShape="1">
              <a:blip r:embed="rId12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4" name="object 139"/>
            <p:cNvSpPr/>
            <p:nvPr/>
          </p:nvSpPr>
          <p:spPr>
            <a:xfrm>
              <a:off x="2310715" y="-1"/>
              <a:ext cx="347473" cy="184406"/>
            </a:xfrm>
            <a:prstGeom prst="rect">
              <a:avLst/>
            </a:prstGeom>
            <a:blipFill rotWithShape="1">
              <a:blip r:embed="rId12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5" name="object 140"/>
            <p:cNvSpPr/>
            <p:nvPr/>
          </p:nvSpPr>
          <p:spPr>
            <a:xfrm>
              <a:off x="2594179" y="-1"/>
              <a:ext cx="463298" cy="184406"/>
            </a:xfrm>
            <a:prstGeom prst="rect">
              <a:avLst/>
            </a:prstGeom>
            <a:blipFill rotWithShape="1">
              <a:blip r:embed="rId12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6" name="object 141"/>
            <p:cNvSpPr/>
            <p:nvPr/>
          </p:nvSpPr>
          <p:spPr>
            <a:xfrm>
              <a:off x="2993466" y="-1"/>
              <a:ext cx="463298" cy="184406"/>
            </a:xfrm>
            <a:prstGeom prst="rect">
              <a:avLst/>
            </a:prstGeom>
            <a:blipFill rotWithShape="1">
              <a:blip r:embed="rId12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7" name="object 142"/>
            <p:cNvSpPr/>
            <p:nvPr/>
          </p:nvSpPr>
          <p:spPr>
            <a:xfrm>
              <a:off x="3394533" y="-1"/>
              <a:ext cx="577216" cy="184406"/>
            </a:xfrm>
            <a:prstGeom prst="rect">
              <a:avLst/>
            </a:prstGeom>
            <a:blipFill rotWithShape="1">
              <a:blip r:embed="rId12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8" name="object 143"/>
            <p:cNvSpPr/>
            <p:nvPr/>
          </p:nvSpPr>
          <p:spPr>
            <a:xfrm>
              <a:off x="3909645" y="-1"/>
              <a:ext cx="807214" cy="184406"/>
            </a:xfrm>
            <a:prstGeom prst="rect">
              <a:avLst/>
            </a:prstGeom>
            <a:blipFill rotWithShape="1">
              <a:blip r:embed="rId12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39" name="object 144"/>
            <p:cNvSpPr/>
            <p:nvPr/>
          </p:nvSpPr>
          <p:spPr>
            <a:xfrm>
              <a:off x="4654881" y="-1"/>
              <a:ext cx="579122" cy="184406"/>
            </a:xfrm>
            <a:prstGeom prst="rect">
              <a:avLst/>
            </a:prstGeom>
            <a:blipFill rotWithShape="1">
              <a:blip r:embed="rId12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53" name="object 145"/>
          <p:cNvGrpSpPr/>
          <p:nvPr/>
        </p:nvGrpSpPr>
        <p:grpSpPr>
          <a:xfrm>
            <a:off x="914702" y="9360103"/>
            <a:ext cx="5132657" cy="184406"/>
            <a:chOff x="0" y="0"/>
            <a:chExt cx="5132656" cy="184404"/>
          </a:xfrm>
        </p:grpSpPr>
        <p:sp>
          <p:nvSpPr>
            <p:cNvPr id="441" name="object 146"/>
            <p:cNvSpPr/>
            <p:nvPr/>
          </p:nvSpPr>
          <p:spPr>
            <a:xfrm>
              <a:off x="-1" y="-1"/>
              <a:ext cx="694946" cy="184406"/>
            </a:xfrm>
            <a:prstGeom prst="rect">
              <a:avLst/>
            </a:prstGeom>
            <a:blipFill rotWithShape="1">
              <a:blip r:embed="rId12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2" name="object 147"/>
            <p:cNvSpPr/>
            <p:nvPr/>
          </p:nvSpPr>
          <p:spPr>
            <a:xfrm>
              <a:off x="632410" y="-1"/>
              <a:ext cx="345188" cy="184406"/>
            </a:xfrm>
            <a:prstGeom prst="rect">
              <a:avLst/>
            </a:prstGeom>
            <a:blipFill rotWithShape="1">
              <a:blip r:embed="rId12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3" name="object 148"/>
            <p:cNvSpPr/>
            <p:nvPr/>
          </p:nvSpPr>
          <p:spPr>
            <a:xfrm>
              <a:off x="862534" y="-1"/>
              <a:ext cx="118874" cy="184406"/>
            </a:xfrm>
            <a:prstGeom prst="rect">
              <a:avLst/>
            </a:prstGeom>
            <a:blipFill rotWithShape="1">
              <a:blip r:embed="rId11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4" name="object 149"/>
            <p:cNvSpPr/>
            <p:nvPr/>
          </p:nvSpPr>
          <p:spPr>
            <a:xfrm>
              <a:off x="941782" y="-1"/>
              <a:ext cx="693117" cy="184406"/>
            </a:xfrm>
            <a:prstGeom prst="rect">
              <a:avLst/>
            </a:prstGeom>
            <a:blipFill rotWithShape="1">
              <a:blip r:embed="rId12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5" name="object 150"/>
            <p:cNvSpPr/>
            <p:nvPr/>
          </p:nvSpPr>
          <p:spPr>
            <a:xfrm>
              <a:off x="1572718" y="-1"/>
              <a:ext cx="463297" cy="184406"/>
            </a:xfrm>
            <a:prstGeom prst="rect">
              <a:avLst/>
            </a:prstGeom>
            <a:blipFill rotWithShape="1">
              <a:blip r:embed="rId13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6" name="object 151"/>
            <p:cNvSpPr/>
            <p:nvPr/>
          </p:nvSpPr>
          <p:spPr>
            <a:xfrm>
              <a:off x="1973910" y="-1"/>
              <a:ext cx="461265" cy="184406"/>
            </a:xfrm>
            <a:prstGeom prst="rect">
              <a:avLst/>
            </a:prstGeom>
            <a:blipFill rotWithShape="1">
              <a:blip r:embed="rId13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7" name="object 152"/>
            <p:cNvSpPr/>
            <p:nvPr/>
          </p:nvSpPr>
          <p:spPr>
            <a:xfrm>
              <a:off x="2373198" y="-1"/>
              <a:ext cx="461265" cy="184406"/>
            </a:xfrm>
            <a:prstGeom prst="rect">
              <a:avLst/>
            </a:prstGeom>
            <a:blipFill rotWithShape="1">
              <a:blip r:embed="rId13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8" name="object 153"/>
            <p:cNvSpPr/>
            <p:nvPr/>
          </p:nvSpPr>
          <p:spPr>
            <a:xfrm>
              <a:off x="2772487" y="-1"/>
              <a:ext cx="577216" cy="184406"/>
            </a:xfrm>
            <a:prstGeom prst="rect">
              <a:avLst/>
            </a:prstGeom>
            <a:blipFill rotWithShape="1">
              <a:blip r:embed="rId13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49" name="object 154"/>
            <p:cNvSpPr/>
            <p:nvPr/>
          </p:nvSpPr>
          <p:spPr>
            <a:xfrm>
              <a:off x="3287598" y="-1"/>
              <a:ext cx="577216" cy="184406"/>
            </a:xfrm>
            <a:prstGeom prst="rect">
              <a:avLst/>
            </a:prstGeom>
            <a:blipFill rotWithShape="1">
              <a:blip r:embed="rId13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50" name="object 155"/>
            <p:cNvSpPr/>
            <p:nvPr/>
          </p:nvSpPr>
          <p:spPr>
            <a:xfrm>
              <a:off x="3802965" y="-1"/>
              <a:ext cx="808991" cy="184406"/>
            </a:xfrm>
            <a:prstGeom prst="rect">
              <a:avLst/>
            </a:prstGeom>
            <a:blipFill rotWithShape="1">
              <a:blip r:embed="rId13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51" name="object 156"/>
            <p:cNvSpPr/>
            <p:nvPr/>
          </p:nvSpPr>
          <p:spPr>
            <a:xfrm>
              <a:off x="4548201" y="-1"/>
              <a:ext cx="579122" cy="184406"/>
            </a:xfrm>
            <a:prstGeom prst="rect">
              <a:avLst/>
            </a:prstGeom>
            <a:blipFill rotWithShape="1">
              <a:blip r:embed="rId13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52" name="object 157"/>
            <p:cNvSpPr/>
            <p:nvPr/>
          </p:nvSpPr>
          <p:spPr>
            <a:xfrm>
              <a:off x="5011496" y="-1"/>
              <a:ext cx="121160" cy="184406"/>
            </a:xfrm>
            <a:prstGeom prst="rect">
              <a:avLst/>
            </a:prstGeom>
            <a:blipFill rotWithShape="1">
              <a:blip r:embed="rId13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454" name="선생님은 과제를 걷고, 검사하는 것을 여러번 반복하지 않고 한 번에 하면 되셔서 더 편하게 과제를 검사하실 수 있으시고,…"/>
          <p:cNvSpPr txBox="1"/>
          <p:nvPr/>
        </p:nvSpPr>
        <p:spPr>
          <a:xfrm>
            <a:off x="962455" y="1400810"/>
            <a:ext cx="5631590" cy="2113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구글 클래스룸</a:t>
            </a:r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구글 클래스룸은 온라인 수업에 중점을 두고 있다면, 이 소프트웨어는 </a:t>
            </a:r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교실에서 선생님의 스마트폰 등의 기기에서 과제 제출하는것에 더 중점을 두고 있다.</a:t>
            </a: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object 2"/>
          <p:cNvGrpSpPr/>
          <p:nvPr/>
        </p:nvGrpSpPr>
        <p:grpSpPr>
          <a:xfrm>
            <a:off x="914702" y="943355"/>
            <a:ext cx="4916249" cy="184406"/>
            <a:chOff x="0" y="0"/>
            <a:chExt cx="4916247" cy="184404"/>
          </a:xfrm>
        </p:grpSpPr>
        <p:sp>
          <p:nvSpPr>
            <p:cNvPr id="456" name="object 3"/>
            <p:cNvSpPr/>
            <p:nvPr/>
          </p:nvSpPr>
          <p:spPr>
            <a:xfrm>
              <a:off x="-1" y="-1"/>
              <a:ext cx="149354" cy="184406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57" name="object 4"/>
            <p:cNvSpPr/>
            <p:nvPr/>
          </p:nvSpPr>
          <p:spPr>
            <a:xfrm>
              <a:off x="74675" y="-1"/>
              <a:ext cx="100586" cy="184406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58" name="object 5"/>
            <p:cNvSpPr/>
            <p:nvPr/>
          </p:nvSpPr>
          <p:spPr>
            <a:xfrm>
              <a:off x="124967" y="-1"/>
              <a:ext cx="186946" cy="184406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59" name="object 6"/>
            <p:cNvSpPr/>
            <p:nvPr/>
          </p:nvSpPr>
          <p:spPr>
            <a:xfrm>
              <a:off x="265174" y="-1"/>
              <a:ext cx="461266" cy="184406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0" name="object 7"/>
            <p:cNvSpPr/>
            <p:nvPr/>
          </p:nvSpPr>
          <p:spPr>
            <a:xfrm>
              <a:off x="661366" y="-1"/>
              <a:ext cx="805435" cy="184406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1" name="object 8"/>
            <p:cNvSpPr/>
            <p:nvPr/>
          </p:nvSpPr>
          <p:spPr>
            <a:xfrm>
              <a:off x="1402030" y="-1"/>
              <a:ext cx="345188" cy="184406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2" name="object 9"/>
            <p:cNvSpPr/>
            <p:nvPr/>
          </p:nvSpPr>
          <p:spPr>
            <a:xfrm>
              <a:off x="1684351" y="-1"/>
              <a:ext cx="459233" cy="184406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3" name="object 10"/>
            <p:cNvSpPr/>
            <p:nvPr/>
          </p:nvSpPr>
          <p:spPr>
            <a:xfrm>
              <a:off x="2080591" y="-1"/>
              <a:ext cx="575311" cy="184406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4" name="object 11"/>
            <p:cNvSpPr/>
            <p:nvPr/>
          </p:nvSpPr>
          <p:spPr>
            <a:xfrm>
              <a:off x="2591131" y="-1"/>
              <a:ext cx="461265" cy="184406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5" name="object 12"/>
            <p:cNvSpPr/>
            <p:nvPr/>
          </p:nvSpPr>
          <p:spPr>
            <a:xfrm>
              <a:off x="2988894" y="-1"/>
              <a:ext cx="803657" cy="184406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6" name="object 13"/>
            <p:cNvSpPr/>
            <p:nvPr/>
          </p:nvSpPr>
          <p:spPr>
            <a:xfrm>
              <a:off x="3734384" y="-1"/>
              <a:ext cx="82298" cy="184406"/>
            </a:xfrm>
            <a:prstGeom prst="rect">
              <a:avLst/>
            </a:prstGeom>
            <a:blipFill rotWithShape="1">
              <a:blip r:embed="rId1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7" name="object 14"/>
            <p:cNvSpPr/>
            <p:nvPr/>
          </p:nvSpPr>
          <p:spPr>
            <a:xfrm>
              <a:off x="3775533" y="-1"/>
              <a:ext cx="461265" cy="184406"/>
            </a:xfrm>
            <a:prstGeom prst="rect">
              <a:avLst/>
            </a:prstGeom>
            <a:blipFill rotWithShape="1">
              <a:blip r:embed="rId1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8" name="object 15"/>
            <p:cNvSpPr/>
            <p:nvPr/>
          </p:nvSpPr>
          <p:spPr>
            <a:xfrm>
              <a:off x="4171772" y="-1"/>
              <a:ext cx="143257" cy="184406"/>
            </a:xfrm>
            <a:prstGeom prst="rect">
              <a:avLst/>
            </a:prstGeom>
            <a:blipFill rotWithShape="1">
              <a:blip r:embed="rId1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69" name="object 16"/>
            <p:cNvSpPr/>
            <p:nvPr/>
          </p:nvSpPr>
          <p:spPr>
            <a:xfrm>
              <a:off x="4243401" y="-1"/>
              <a:ext cx="242317" cy="184406"/>
            </a:xfrm>
            <a:prstGeom prst="rect">
              <a:avLst/>
            </a:prstGeom>
            <a:blipFill rotWithShape="1">
              <a:blip r:embed="rId1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0" name="object 17"/>
            <p:cNvSpPr/>
            <p:nvPr/>
          </p:nvSpPr>
          <p:spPr>
            <a:xfrm>
              <a:off x="4404945" y="-1"/>
              <a:ext cx="231650" cy="184406"/>
            </a:xfrm>
            <a:prstGeom prst="rect">
              <a:avLst/>
            </a:prstGeom>
            <a:blipFill rotWithShape="1">
              <a:blip r:embed="rId1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1" name="object 18"/>
            <p:cNvSpPr/>
            <p:nvPr/>
          </p:nvSpPr>
          <p:spPr>
            <a:xfrm>
              <a:off x="4571060" y="-1"/>
              <a:ext cx="345188" cy="184406"/>
            </a:xfrm>
            <a:prstGeom prst="rect">
              <a:avLst/>
            </a:prstGeom>
            <a:blipFill rotWithShape="1">
              <a:blip r:embed="rId1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2" name="object 19"/>
            <p:cNvSpPr/>
            <p:nvPr/>
          </p:nvSpPr>
          <p:spPr>
            <a:xfrm>
              <a:off x="4801184" y="-1"/>
              <a:ext cx="85346" cy="184406"/>
            </a:xfrm>
            <a:prstGeom prst="rect">
              <a:avLst/>
            </a:prstGeom>
            <a:blipFill rotWithShape="1">
              <a:blip r:embed="rId1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76" name="object 20"/>
          <p:cNvGrpSpPr/>
          <p:nvPr/>
        </p:nvGrpSpPr>
        <p:grpSpPr>
          <a:xfrm>
            <a:off x="986332" y="1233169"/>
            <a:ext cx="321565" cy="150876"/>
            <a:chOff x="0" y="0"/>
            <a:chExt cx="321564" cy="150874"/>
          </a:xfrm>
        </p:grpSpPr>
        <p:sp>
          <p:nvSpPr>
            <p:cNvPr id="474" name="object 21"/>
            <p:cNvSpPr/>
            <p:nvPr/>
          </p:nvSpPr>
          <p:spPr>
            <a:xfrm>
              <a:off x="0" y="0"/>
              <a:ext cx="278892" cy="150876"/>
            </a:xfrm>
            <a:prstGeom prst="rect">
              <a:avLst/>
            </a:prstGeom>
            <a:blipFill rotWithShape="1">
              <a:blip r:embed="rId1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5" name="object 22"/>
            <p:cNvSpPr/>
            <p:nvPr/>
          </p:nvSpPr>
          <p:spPr>
            <a:xfrm>
              <a:off x="227076" y="0"/>
              <a:ext cx="94489" cy="150876"/>
            </a:xfrm>
            <a:prstGeom prst="rect">
              <a:avLst/>
            </a:prstGeom>
            <a:blipFill rotWithShape="1">
              <a:blip r:embed="rId2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aphicFrame>
        <p:nvGraphicFramePr>
          <p:cNvPr id="477" name="object 23"/>
          <p:cNvGraphicFramePr/>
          <p:nvPr/>
        </p:nvGraphicFramePr>
        <p:xfrm>
          <a:off x="914702" y="1202688"/>
          <a:ext cx="5726433" cy="232105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726430"/>
              </a:tblGrid>
              <a:tr h="705612"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</a:tr>
              <a:tr h="807719"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</a:tr>
              <a:tr h="807720"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grpSp>
        <p:nvGrpSpPr>
          <p:cNvPr id="480" name="object 24"/>
          <p:cNvGrpSpPr/>
          <p:nvPr/>
        </p:nvGrpSpPr>
        <p:grpSpPr>
          <a:xfrm>
            <a:off x="986332" y="1938781"/>
            <a:ext cx="339853" cy="150876"/>
            <a:chOff x="0" y="0"/>
            <a:chExt cx="339852" cy="150874"/>
          </a:xfrm>
        </p:grpSpPr>
        <p:sp>
          <p:nvSpPr>
            <p:cNvPr id="478" name="object 25"/>
            <p:cNvSpPr/>
            <p:nvPr/>
          </p:nvSpPr>
          <p:spPr>
            <a:xfrm>
              <a:off x="0" y="0"/>
              <a:ext cx="278892" cy="150876"/>
            </a:xfrm>
            <a:prstGeom prst="rect">
              <a:avLst/>
            </a:prstGeom>
            <a:blipFill rotWithShape="1">
              <a:blip r:embed="rId1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79" name="object 26"/>
            <p:cNvSpPr/>
            <p:nvPr/>
          </p:nvSpPr>
          <p:spPr>
            <a:xfrm>
              <a:off x="227077" y="0"/>
              <a:ext cx="112776" cy="150876"/>
            </a:xfrm>
            <a:prstGeom prst="rect">
              <a:avLst/>
            </a:prstGeom>
            <a:blipFill rotWithShape="1">
              <a:blip r:embed="rId2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83" name="object 27"/>
          <p:cNvGrpSpPr/>
          <p:nvPr/>
        </p:nvGrpSpPr>
        <p:grpSpPr>
          <a:xfrm>
            <a:off x="986332" y="2746499"/>
            <a:ext cx="345950" cy="150876"/>
            <a:chOff x="0" y="0"/>
            <a:chExt cx="345949" cy="150874"/>
          </a:xfrm>
        </p:grpSpPr>
        <p:sp>
          <p:nvSpPr>
            <p:cNvPr id="481" name="object 28"/>
            <p:cNvSpPr/>
            <p:nvPr/>
          </p:nvSpPr>
          <p:spPr>
            <a:xfrm>
              <a:off x="-1" y="0"/>
              <a:ext cx="278894" cy="150876"/>
            </a:xfrm>
            <a:prstGeom prst="rect">
              <a:avLst/>
            </a:prstGeom>
            <a:blipFill rotWithShape="1">
              <a:blip r:embed="rId1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2" name="object 29"/>
            <p:cNvSpPr/>
            <p:nvPr/>
          </p:nvSpPr>
          <p:spPr>
            <a:xfrm>
              <a:off x="227076" y="0"/>
              <a:ext cx="118874" cy="150876"/>
            </a:xfrm>
            <a:prstGeom prst="rect">
              <a:avLst/>
            </a:prstGeom>
            <a:blipFill rotWithShape="1">
              <a:blip r:embed="rId2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499" name="object 30"/>
          <p:cNvGrpSpPr/>
          <p:nvPr/>
        </p:nvGrpSpPr>
        <p:grpSpPr>
          <a:xfrm>
            <a:off x="914703" y="3821302"/>
            <a:ext cx="5261817" cy="184406"/>
            <a:chOff x="0" y="0"/>
            <a:chExt cx="5261816" cy="184404"/>
          </a:xfrm>
        </p:grpSpPr>
        <p:sp>
          <p:nvSpPr>
            <p:cNvPr id="484" name="object 31"/>
            <p:cNvSpPr/>
            <p:nvPr/>
          </p:nvSpPr>
          <p:spPr>
            <a:xfrm>
              <a:off x="0" y="-1"/>
              <a:ext cx="149353" cy="184406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5" name="object 32"/>
            <p:cNvSpPr/>
            <p:nvPr/>
          </p:nvSpPr>
          <p:spPr>
            <a:xfrm>
              <a:off x="74676" y="-1"/>
              <a:ext cx="100586" cy="184406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6" name="object 33"/>
            <p:cNvSpPr/>
            <p:nvPr/>
          </p:nvSpPr>
          <p:spPr>
            <a:xfrm>
              <a:off x="124968" y="-1"/>
              <a:ext cx="201170" cy="184406"/>
            </a:xfrm>
            <a:prstGeom prst="rect">
              <a:avLst/>
            </a:prstGeom>
            <a:blipFill rotWithShape="1">
              <a:blip r:embed="rId2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7" name="object 34"/>
            <p:cNvSpPr/>
            <p:nvPr/>
          </p:nvSpPr>
          <p:spPr>
            <a:xfrm>
              <a:off x="275843" y="-1"/>
              <a:ext cx="575312" cy="184406"/>
            </a:xfrm>
            <a:prstGeom prst="rect">
              <a:avLst/>
            </a:prstGeom>
            <a:blipFill rotWithShape="1">
              <a:blip r:embed="rId2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8" name="object 35"/>
            <p:cNvSpPr/>
            <p:nvPr/>
          </p:nvSpPr>
          <p:spPr>
            <a:xfrm>
              <a:off x="787857" y="-1"/>
              <a:ext cx="459234" cy="184406"/>
            </a:xfrm>
            <a:prstGeom prst="rect">
              <a:avLst/>
            </a:prstGeom>
            <a:blipFill rotWithShape="1">
              <a:blip r:embed="rId2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89" name="object 36"/>
            <p:cNvSpPr/>
            <p:nvPr/>
          </p:nvSpPr>
          <p:spPr>
            <a:xfrm>
              <a:off x="1184098" y="-1"/>
              <a:ext cx="691288" cy="184406"/>
            </a:xfrm>
            <a:prstGeom prst="rect">
              <a:avLst/>
            </a:prstGeom>
            <a:blipFill rotWithShape="1">
              <a:blip r:embed="rId2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0" name="object 37"/>
            <p:cNvSpPr/>
            <p:nvPr/>
          </p:nvSpPr>
          <p:spPr>
            <a:xfrm>
              <a:off x="1810843" y="-1"/>
              <a:ext cx="575312" cy="184406"/>
            </a:xfrm>
            <a:prstGeom prst="rect">
              <a:avLst/>
            </a:prstGeom>
            <a:blipFill rotWithShape="1">
              <a:blip r:embed="rId2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1" name="object 38"/>
            <p:cNvSpPr/>
            <p:nvPr/>
          </p:nvSpPr>
          <p:spPr>
            <a:xfrm>
              <a:off x="2271091" y="-1"/>
              <a:ext cx="118873" cy="184406"/>
            </a:xfrm>
            <a:prstGeom prst="rect">
              <a:avLst/>
            </a:prstGeom>
            <a:blipFill rotWithShape="1">
              <a:blip r:embed="rId2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2" name="object 39"/>
            <p:cNvSpPr/>
            <p:nvPr/>
          </p:nvSpPr>
          <p:spPr>
            <a:xfrm>
              <a:off x="2350338" y="-1"/>
              <a:ext cx="345188" cy="184406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3" name="object 40"/>
            <p:cNvSpPr/>
            <p:nvPr/>
          </p:nvSpPr>
          <p:spPr>
            <a:xfrm>
              <a:off x="2632280" y="-1"/>
              <a:ext cx="461265" cy="184406"/>
            </a:xfrm>
            <a:prstGeom prst="rect">
              <a:avLst/>
            </a:prstGeom>
            <a:blipFill rotWithShape="1">
              <a:blip r:embed="rId2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4" name="object 41"/>
            <p:cNvSpPr/>
            <p:nvPr/>
          </p:nvSpPr>
          <p:spPr>
            <a:xfrm>
              <a:off x="3030044" y="-1"/>
              <a:ext cx="345188" cy="184406"/>
            </a:xfrm>
            <a:prstGeom prst="rect">
              <a:avLst/>
            </a:prstGeom>
            <a:blipFill rotWithShape="1">
              <a:blip r:embed="rId3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5" name="object 42"/>
            <p:cNvSpPr/>
            <p:nvPr/>
          </p:nvSpPr>
          <p:spPr>
            <a:xfrm>
              <a:off x="3310459" y="-1"/>
              <a:ext cx="691288" cy="184406"/>
            </a:xfrm>
            <a:prstGeom prst="rect">
              <a:avLst/>
            </a:prstGeom>
            <a:blipFill rotWithShape="1">
              <a:blip r:embed="rId3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6" name="object 43"/>
            <p:cNvSpPr/>
            <p:nvPr/>
          </p:nvSpPr>
          <p:spPr>
            <a:xfrm>
              <a:off x="3937078" y="-1"/>
              <a:ext cx="575312" cy="184406"/>
            </a:xfrm>
            <a:prstGeom prst="rect">
              <a:avLst/>
            </a:prstGeom>
            <a:blipFill rotWithShape="1">
              <a:blip r:embed="rId3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7" name="object 44"/>
            <p:cNvSpPr/>
            <p:nvPr/>
          </p:nvSpPr>
          <p:spPr>
            <a:xfrm>
              <a:off x="4447617" y="-1"/>
              <a:ext cx="805436" cy="184406"/>
            </a:xfrm>
            <a:prstGeom prst="rect">
              <a:avLst/>
            </a:prstGeom>
            <a:blipFill rotWithShape="1">
              <a:blip r:embed="rId3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498" name="object 45"/>
            <p:cNvSpPr/>
            <p:nvPr/>
          </p:nvSpPr>
          <p:spPr>
            <a:xfrm>
              <a:off x="5138371" y="-1"/>
              <a:ext cx="123446" cy="184406"/>
            </a:xfrm>
            <a:prstGeom prst="rect">
              <a:avLst/>
            </a:prstGeom>
            <a:blipFill rotWithShape="1">
              <a:blip r:embed="rId3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06" name="object 46"/>
          <p:cNvGrpSpPr/>
          <p:nvPr/>
        </p:nvGrpSpPr>
        <p:grpSpPr>
          <a:xfrm>
            <a:off x="914701" y="4080381"/>
            <a:ext cx="5736037" cy="2149110"/>
            <a:chOff x="-1" y="0"/>
            <a:chExt cx="5736035" cy="2149108"/>
          </a:xfrm>
        </p:grpSpPr>
        <p:sp>
          <p:nvSpPr>
            <p:cNvPr id="500" name="object 47"/>
            <p:cNvSpPr/>
            <p:nvPr/>
          </p:nvSpPr>
          <p:spPr>
            <a:xfrm>
              <a:off x="71628" y="28955"/>
              <a:ext cx="371858" cy="150878"/>
            </a:xfrm>
            <a:prstGeom prst="rect">
              <a:avLst/>
            </a:prstGeom>
            <a:blipFill rotWithShape="1">
              <a:blip r:embed="rId3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1" name="object 48"/>
            <p:cNvSpPr/>
            <p:nvPr/>
          </p:nvSpPr>
          <p:spPr>
            <a:xfrm>
              <a:off x="391618" y="28955"/>
              <a:ext cx="366524" cy="150878"/>
            </a:xfrm>
            <a:prstGeom prst="rect">
              <a:avLst/>
            </a:prstGeom>
            <a:blipFill rotWithShape="1">
              <a:blip r:embed="rId3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2" name="object 49"/>
            <p:cNvSpPr/>
            <p:nvPr/>
          </p:nvSpPr>
          <p:spPr>
            <a:xfrm>
              <a:off x="705562" y="28955"/>
              <a:ext cx="281180" cy="150878"/>
            </a:xfrm>
            <a:prstGeom prst="rect">
              <a:avLst/>
            </a:prstGeom>
            <a:blipFill rotWithShape="1">
              <a:blip r:embed="rId3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505" name="object 50"/>
            <p:cNvGrpSpPr/>
            <p:nvPr/>
          </p:nvGrpSpPr>
          <p:grpSpPr>
            <a:xfrm>
              <a:off x="-2" y="0"/>
              <a:ext cx="5736037" cy="2149110"/>
              <a:chOff x="0" y="0"/>
              <a:chExt cx="5736035" cy="2149108"/>
            </a:xfrm>
          </p:grpSpPr>
          <p:sp>
            <p:nvSpPr>
              <p:cNvPr id="503" name="도형"/>
              <p:cNvSpPr/>
              <p:nvPr/>
            </p:nvSpPr>
            <p:spPr>
              <a:xfrm>
                <a:off x="-1" y="0"/>
                <a:ext cx="5726551" cy="21491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1539"/>
                    </a:lnTo>
                    <a:lnTo>
                      <a:pt x="23" y="21539"/>
                    </a:lnTo>
                    <a:lnTo>
                      <a:pt x="23" y="61"/>
                    </a:lnTo>
                    <a:lnTo>
                      <a:pt x="21600" y="61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04" name="직사각형"/>
              <p:cNvSpPr/>
              <p:nvPr/>
            </p:nvSpPr>
            <p:spPr>
              <a:xfrm>
                <a:off x="5723334" y="0"/>
                <a:ext cx="12702" cy="2149109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519" name="object 51"/>
          <p:cNvGrpSpPr/>
          <p:nvPr/>
        </p:nvGrpSpPr>
        <p:grpSpPr>
          <a:xfrm>
            <a:off x="914701" y="6541909"/>
            <a:ext cx="5736037" cy="2246747"/>
            <a:chOff x="-1" y="0"/>
            <a:chExt cx="5736035" cy="2246746"/>
          </a:xfrm>
        </p:grpSpPr>
        <p:sp>
          <p:nvSpPr>
            <p:cNvPr id="507" name="object 52"/>
            <p:cNvSpPr/>
            <p:nvPr/>
          </p:nvSpPr>
          <p:spPr>
            <a:xfrm>
              <a:off x="71628" y="30465"/>
              <a:ext cx="278893" cy="150877"/>
            </a:xfrm>
            <a:prstGeom prst="rect">
              <a:avLst/>
            </a:prstGeom>
            <a:blipFill rotWithShape="1">
              <a:blip r:embed="rId3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8" name="object 53"/>
            <p:cNvSpPr/>
            <p:nvPr/>
          </p:nvSpPr>
          <p:spPr>
            <a:xfrm>
              <a:off x="257556" y="30465"/>
              <a:ext cx="278132" cy="150877"/>
            </a:xfrm>
            <a:prstGeom prst="rect">
              <a:avLst/>
            </a:prstGeom>
            <a:blipFill rotWithShape="1">
              <a:blip r:embed="rId3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9" name="object 54"/>
            <p:cNvSpPr/>
            <p:nvPr/>
          </p:nvSpPr>
          <p:spPr>
            <a:xfrm>
              <a:off x="480010" y="30465"/>
              <a:ext cx="185930" cy="150877"/>
            </a:xfrm>
            <a:prstGeom prst="rect">
              <a:avLst/>
            </a:prstGeom>
            <a:blipFill rotWithShape="1">
              <a:blip r:embed="rId4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0" name="object 55"/>
            <p:cNvSpPr/>
            <p:nvPr/>
          </p:nvSpPr>
          <p:spPr>
            <a:xfrm>
              <a:off x="614122" y="30465"/>
              <a:ext cx="281179" cy="150877"/>
            </a:xfrm>
            <a:prstGeom prst="rect">
              <a:avLst/>
            </a:prstGeom>
            <a:blipFill rotWithShape="1">
              <a:blip r:embed="rId4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1" name="object 56"/>
            <p:cNvSpPr/>
            <p:nvPr/>
          </p:nvSpPr>
          <p:spPr>
            <a:xfrm>
              <a:off x="801574" y="30465"/>
              <a:ext cx="67058" cy="150877"/>
            </a:xfrm>
            <a:prstGeom prst="rect">
              <a:avLst/>
            </a:prstGeom>
            <a:blipFill rotWithShape="1">
              <a:blip r:embed="rId4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516" name="object 57"/>
            <p:cNvGrpSpPr/>
            <p:nvPr/>
          </p:nvGrpSpPr>
          <p:grpSpPr>
            <a:xfrm>
              <a:off x="-2" y="-1"/>
              <a:ext cx="5736037" cy="2038221"/>
              <a:chOff x="0" y="0"/>
              <a:chExt cx="5736035" cy="2038219"/>
            </a:xfrm>
          </p:grpSpPr>
          <p:sp>
            <p:nvSpPr>
              <p:cNvPr id="512" name="직사각형"/>
              <p:cNvSpPr/>
              <p:nvPr/>
            </p:nvSpPr>
            <p:spPr>
              <a:xfrm>
                <a:off x="-1" y="2025518"/>
                <a:ext cx="5726550" cy="1270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13" name="도형"/>
              <p:cNvSpPr/>
              <p:nvPr/>
            </p:nvSpPr>
            <p:spPr>
              <a:xfrm>
                <a:off x="-1" y="-1"/>
                <a:ext cx="5726551" cy="20288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3" y="21600"/>
                    </a:lnTo>
                    <a:lnTo>
                      <a:pt x="23" y="65"/>
                    </a:lnTo>
                    <a:lnTo>
                      <a:pt x="21600" y="65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14" name="사각형"/>
              <p:cNvSpPr/>
              <p:nvPr/>
            </p:nvSpPr>
            <p:spPr>
              <a:xfrm>
                <a:off x="5723334" y="2025518"/>
                <a:ext cx="12702" cy="12702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15" name="직사각형"/>
              <p:cNvSpPr/>
              <p:nvPr/>
            </p:nvSpPr>
            <p:spPr>
              <a:xfrm>
                <a:off x="5723334" y="-1"/>
                <a:ext cx="12702" cy="2028817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517" name="object 58"/>
            <p:cNvSpPr/>
            <p:nvPr/>
          </p:nvSpPr>
          <p:spPr>
            <a:xfrm>
              <a:off x="0" y="2062340"/>
              <a:ext cx="179833" cy="184406"/>
            </a:xfrm>
            <a:prstGeom prst="rect">
              <a:avLst/>
            </a:prstGeom>
            <a:blipFill rotWithShape="1">
              <a:blip r:embed="rId4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8" name="object 59"/>
            <p:cNvSpPr/>
            <p:nvPr/>
          </p:nvSpPr>
          <p:spPr>
            <a:xfrm>
              <a:off x="89916" y="2062340"/>
              <a:ext cx="245874" cy="184406"/>
            </a:xfrm>
            <a:prstGeom prst="rect">
              <a:avLst/>
            </a:prstGeom>
            <a:blipFill rotWithShape="1">
              <a:blip r:embed="rId4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31" name="object 60"/>
          <p:cNvGrpSpPr/>
          <p:nvPr/>
        </p:nvGrpSpPr>
        <p:grpSpPr>
          <a:xfrm>
            <a:off x="914703" y="8843516"/>
            <a:ext cx="4805376" cy="184406"/>
            <a:chOff x="0" y="0"/>
            <a:chExt cx="4805375" cy="184404"/>
          </a:xfrm>
        </p:grpSpPr>
        <p:sp>
          <p:nvSpPr>
            <p:cNvPr id="520" name="object 61"/>
            <p:cNvSpPr/>
            <p:nvPr/>
          </p:nvSpPr>
          <p:spPr>
            <a:xfrm>
              <a:off x="-1" y="0"/>
              <a:ext cx="463297" cy="184406"/>
            </a:xfrm>
            <a:prstGeom prst="rect">
              <a:avLst/>
            </a:prstGeom>
            <a:blipFill rotWithShape="1">
              <a:blip r:embed="rId4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1" name="object 62"/>
            <p:cNvSpPr/>
            <p:nvPr/>
          </p:nvSpPr>
          <p:spPr>
            <a:xfrm>
              <a:off x="400762" y="0"/>
              <a:ext cx="461266" cy="184406"/>
            </a:xfrm>
            <a:prstGeom prst="rect">
              <a:avLst/>
            </a:prstGeom>
            <a:blipFill rotWithShape="1">
              <a:blip r:embed="rId4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2" name="object 63"/>
            <p:cNvSpPr/>
            <p:nvPr/>
          </p:nvSpPr>
          <p:spPr>
            <a:xfrm>
              <a:off x="800050" y="0"/>
              <a:ext cx="463297" cy="184406"/>
            </a:xfrm>
            <a:prstGeom prst="rect">
              <a:avLst/>
            </a:prstGeom>
            <a:blipFill rotWithShape="1">
              <a:blip r:embed="rId4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3" name="object 64"/>
            <p:cNvSpPr/>
            <p:nvPr/>
          </p:nvSpPr>
          <p:spPr>
            <a:xfrm>
              <a:off x="1199337" y="0"/>
              <a:ext cx="347473" cy="184406"/>
            </a:xfrm>
            <a:prstGeom prst="rect">
              <a:avLst/>
            </a:prstGeom>
            <a:blipFill rotWithShape="1">
              <a:blip r:embed="rId4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4" name="object 65"/>
            <p:cNvSpPr/>
            <p:nvPr/>
          </p:nvSpPr>
          <p:spPr>
            <a:xfrm>
              <a:off x="1482801" y="0"/>
              <a:ext cx="463297" cy="184406"/>
            </a:xfrm>
            <a:prstGeom prst="rect">
              <a:avLst/>
            </a:prstGeom>
            <a:blipFill rotWithShape="1">
              <a:blip r:embed="rId4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5" name="object 66"/>
            <p:cNvSpPr/>
            <p:nvPr/>
          </p:nvSpPr>
          <p:spPr>
            <a:xfrm>
              <a:off x="1883994" y="0"/>
              <a:ext cx="347474" cy="184406"/>
            </a:xfrm>
            <a:prstGeom prst="rect">
              <a:avLst/>
            </a:prstGeom>
            <a:blipFill rotWithShape="1">
              <a:blip r:embed="rId5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6" name="object 67"/>
            <p:cNvSpPr/>
            <p:nvPr/>
          </p:nvSpPr>
          <p:spPr>
            <a:xfrm>
              <a:off x="2167459" y="0"/>
              <a:ext cx="579122" cy="184406"/>
            </a:xfrm>
            <a:prstGeom prst="rect">
              <a:avLst/>
            </a:prstGeom>
            <a:blipFill rotWithShape="1">
              <a:blip r:embed="rId5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7" name="object 68"/>
            <p:cNvSpPr/>
            <p:nvPr/>
          </p:nvSpPr>
          <p:spPr>
            <a:xfrm>
              <a:off x="2682571" y="0"/>
              <a:ext cx="347474" cy="184406"/>
            </a:xfrm>
            <a:prstGeom prst="rect">
              <a:avLst/>
            </a:prstGeom>
            <a:blipFill rotWithShape="1">
              <a:blip r:embed="rId5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8" name="object 69"/>
            <p:cNvSpPr/>
            <p:nvPr/>
          </p:nvSpPr>
          <p:spPr>
            <a:xfrm>
              <a:off x="2966035" y="0"/>
              <a:ext cx="579122" cy="184406"/>
            </a:xfrm>
            <a:prstGeom prst="rect">
              <a:avLst/>
            </a:prstGeom>
            <a:blipFill rotWithShape="1">
              <a:blip r:embed="rId5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29" name="object 70"/>
            <p:cNvSpPr/>
            <p:nvPr/>
          </p:nvSpPr>
          <p:spPr>
            <a:xfrm>
              <a:off x="3482925" y="0"/>
              <a:ext cx="808991" cy="184406"/>
            </a:xfrm>
            <a:prstGeom prst="rect">
              <a:avLst/>
            </a:prstGeom>
            <a:blipFill rotWithShape="1">
              <a:blip r:embed="rId5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30" name="object 71"/>
            <p:cNvSpPr/>
            <p:nvPr/>
          </p:nvSpPr>
          <p:spPr>
            <a:xfrm>
              <a:off x="4228160" y="0"/>
              <a:ext cx="577216" cy="184406"/>
            </a:xfrm>
            <a:prstGeom prst="rect">
              <a:avLst/>
            </a:prstGeom>
            <a:blipFill rotWithShape="1">
              <a:blip r:embed="rId5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42" name="object 72"/>
          <p:cNvGrpSpPr/>
          <p:nvPr/>
        </p:nvGrpSpPr>
        <p:grpSpPr>
          <a:xfrm>
            <a:off x="914703" y="9082785"/>
            <a:ext cx="4611906" cy="184406"/>
            <a:chOff x="0" y="0"/>
            <a:chExt cx="4611905" cy="184404"/>
          </a:xfrm>
        </p:grpSpPr>
        <p:sp>
          <p:nvSpPr>
            <p:cNvPr id="532" name="object 73"/>
            <p:cNvSpPr/>
            <p:nvPr/>
          </p:nvSpPr>
          <p:spPr>
            <a:xfrm>
              <a:off x="0" y="-1"/>
              <a:ext cx="463297" cy="184406"/>
            </a:xfrm>
            <a:prstGeom prst="rect">
              <a:avLst/>
            </a:prstGeom>
            <a:blipFill rotWithShape="1">
              <a:blip r:embed="rId5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33" name="object 74"/>
            <p:cNvSpPr/>
            <p:nvPr/>
          </p:nvSpPr>
          <p:spPr>
            <a:xfrm>
              <a:off x="400762" y="-1"/>
              <a:ext cx="577217" cy="184406"/>
            </a:xfrm>
            <a:prstGeom prst="rect">
              <a:avLst/>
            </a:prstGeom>
            <a:blipFill rotWithShape="1">
              <a:blip r:embed="rId5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34" name="object 75"/>
            <p:cNvSpPr/>
            <p:nvPr/>
          </p:nvSpPr>
          <p:spPr>
            <a:xfrm>
              <a:off x="915873" y="-1"/>
              <a:ext cx="693117" cy="184406"/>
            </a:xfrm>
            <a:prstGeom prst="rect">
              <a:avLst/>
            </a:prstGeom>
            <a:blipFill rotWithShape="1">
              <a:blip r:embed="rId5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35" name="object 76"/>
            <p:cNvSpPr/>
            <p:nvPr/>
          </p:nvSpPr>
          <p:spPr>
            <a:xfrm>
              <a:off x="1545286" y="-1"/>
              <a:ext cx="347474" cy="184406"/>
            </a:xfrm>
            <a:prstGeom prst="rect">
              <a:avLst/>
            </a:prstGeom>
            <a:blipFill rotWithShape="1">
              <a:blip r:embed="rId5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36" name="object 77"/>
            <p:cNvSpPr/>
            <p:nvPr/>
          </p:nvSpPr>
          <p:spPr>
            <a:xfrm>
              <a:off x="1777315" y="-1"/>
              <a:ext cx="118873" cy="184406"/>
            </a:xfrm>
            <a:prstGeom prst="rect">
              <a:avLst/>
            </a:prstGeom>
            <a:blipFill rotWithShape="1">
              <a:blip r:embed="rId6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37" name="object 78"/>
            <p:cNvSpPr/>
            <p:nvPr/>
          </p:nvSpPr>
          <p:spPr>
            <a:xfrm>
              <a:off x="1856563" y="-1"/>
              <a:ext cx="463297" cy="184406"/>
            </a:xfrm>
            <a:prstGeom prst="rect">
              <a:avLst/>
            </a:prstGeom>
            <a:blipFill rotWithShape="1">
              <a:blip r:embed="rId6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38" name="object 79"/>
            <p:cNvSpPr/>
            <p:nvPr/>
          </p:nvSpPr>
          <p:spPr>
            <a:xfrm>
              <a:off x="2257375" y="-1"/>
              <a:ext cx="693117" cy="184406"/>
            </a:xfrm>
            <a:prstGeom prst="rect">
              <a:avLst/>
            </a:prstGeom>
            <a:blipFill rotWithShape="1">
              <a:blip r:embed="rId6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39" name="object 80"/>
            <p:cNvSpPr/>
            <p:nvPr/>
          </p:nvSpPr>
          <p:spPr>
            <a:xfrm>
              <a:off x="2888310" y="-1"/>
              <a:ext cx="577216" cy="184406"/>
            </a:xfrm>
            <a:prstGeom prst="rect">
              <a:avLst/>
            </a:prstGeom>
            <a:blipFill rotWithShape="1">
              <a:blip r:embed="rId6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40" name="object 81"/>
            <p:cNvSpPr/>
            <p:nvPr/>
          </p:nvSpPr>
          <p:spPr>
            <a:xfrm>
              <a:off x="3403677" y="-1"/>
              <a:ext cx="577216" cy="184406"/>
            </a:xfrm>
            <a:prstGeom prst="rect">
              <a:avLst/>
            </a:prstGeom>
            <a:blipFill rotWithShape="1">
              <a:blip r:embed="rId6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41" name="object 82"/>
            <p:cNvSpPr/>
            <p:nvPr/>
          </p:nvSpPr>
          <p:spPr>
            <a:xfrm>
              <a:off x="3918789" y="-1"/>
              <a:ext cx="693117" cy="184406"/>
            </a:xfrm>
            <a:prstGeom prst="rect">
              <a:avLst/>
            </a:prstGeom>
            <a:blipFill rotWithShape="1">
              <a:blip r:embed="rId6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53" name="object 83"/>
          <p:cNvGrpSpPr/>
          <p:nvPr/>
        </p:nvGrpSpPr>
        <p:grpSpPr>
          <a:xfrm>
            <a:off x="914703" y="9323527"/>
            <a:ext cx="3608402" cy="184406"/>
            <a:chOff x="0" y="0"/>
            <a:chExt cx="3608401" cy="184404"/>
          </a:xfrm>
        </p:grpSpPr>
        <p:sp>
          <p:nvSpPr>
            <p:cNvPr id="543" name="object 84"/>
            <p:cNvSpPr/>
            <p:nvPr/>
          </p:nvSpPr>
          <p:spPr>
            <a:xfrm>
              <a:off x="-1" y="-1"/>
              <a:ext cx="463297" cy="184406"/>
            </a:xfrm>
            <a:prstGeom prst="rect">
              <a:avLst/>
            </a:prstGeom>
            <a:blipFill rotWithShape="1">
              <a:blip r:embed="rId6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44" name="object 85"/>
            <p:cNvSpPr/>
            <p:nvPr/>
          </p:nvSpPr>
          <p:spPr>
            <a:xfrm>
              <a:off x="400762" y="-1"/>
              <a:ext cx="461266" cy="184406"/>
            </a:xfrm>
            <a:prstGeom prst="rect">
              <a:avLst/>
            </a:prstGeom>
            <a:blipFill rotWithShape="1">
              <a:blip r:embed="rId6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45" name="object 86"/>
            <p:cNvSpPr/>
            <p:nvPr/>
          </p:nvSpPr>
          <p:spPr>
            <a:xfrm>
              <a:off x="800050" y="-1"/>
              <a:ext cx="231650" cy="184406"/>
            </a:xfrm>
            <a:prstGeom prst="rect">
              <a:avLst/>
            </a:prstGeom>
            <a:blipFill rotWithShape="1">
              <a:blip r:embed="rId6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46" name="object 87"/>
            <p:cNvSpPr/>
            <p:nvPr/>
          </p:nvSpPr>
          <p:spPr>
            <a:xfrm>
              <a:off x="969214" y="-1"/>
              <a:ext cx="345188" cy="184406"/>
            </a:xfrm>
            <a:prstGeom prst="rect">
              <a:avLst/>
            </a:prstGeom>
            <a:blipFill rotWithShape="1">
              <a:blip r:embed="rId6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47" name="object 88"/>
            <p:cNvSpPr/>
            <p:nvPr/>
          </p:nvSpPr>
          <p:spPr>
            <a:xfrm>
              <a:off x="1252678" y="-1"/>
              <a:ext cx="231650" cy="184406"/>
            </a:xfrm>
            <a:prstGeom prst="rect">
              <a:avLst/>
            </a:prstGeom>
            <a:blipFill rotWithShape="1">
              <a:blip r:embed="rId7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48" name="object 89"/>
            <p:cNvSpPr/>
            <p:nvPr/>
          </p:nvSpPr>
          <p:spPr>
            <a:xfrm>
              <a:off x="1421842" y="-1"/>
              <a:ext cx="461265" cy="184406"/>
            </a:xfrm>
            <a:prstGeom prst="rect">
              <a:avLst/>
            </a:prstGeom>
            <a:blipFill rotWithShape="1">
              <a:blip r:embed="rId7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49" name="object 90"/>
            <p:cNvSpPr/>
            <p:nvPr/>
          </p:nvSpPr>
          <p:spPr>
            <a:xfrm>
              <a:off x="1821511" y="-1"/>
              <a:ext cx="463297" cy="184406"/>
            </a:xfrm>
            <a:prstGeom prst="rect">
              <a:avLst/>
            </a:prstGeom>
            <a:blipFill rotWithShape="1">
              <a:blip r:embed="rId7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0" name="object 91"/>
            <p:cNvSpPr/>
            <p:nvPr/>
          </p:nvSpPr>
          <p:spPr>
            <a:xfrm>
              <a:off x="2220799" y="-1"/>
              <a:ext cx="579122" cy="184406"/>
            </a:xfrm>
            <a:prstGeom prst="rect">
              <a:avLst/>
            </a:prstGeom>
            <a:blipFill rotWithShape="1">
              <a:blip r:embed="rId7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1" name="object 92"/>
            <p:cNvSpPr/>
            <p:nvPr/>
          </p:nvSpPr>
          <p:spPr>
            <a:xfrm>
              <a:off x="2735911" y="-1"/>
              <a:ext cx="808991" cy="184406"/>
            </a:xfrm>
            <a:prstGeom prst="rect">
              <a:avLst/>
            </a:prstGeom>
            <a:blipFill rotWithShape="1">
              <a:blip r:embed="rId7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2" name="object 93"/>
            <p:cNvSpPr/>
            <p:nvPr/>
          </p:nvSpPr>
          <p:spPr>
            <a:xfrm>
              <a:off x="3429585" y="-1"/>
              <a:ext cx="178817" cy="184406"/>
            </a:xfrm>
            <a:prstGeom prst="rect">
              <a:avLst/>
            </a:prstGeom>
            <a:blipFill rotWithShape="1">
              <a:blip r:embed="rId7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554" name="과제 추가 버튼을 누르면 비밀번호 입력창이 나오고, 맞으면 과제를 설정 할 수 있는 화면이 나온다."/>
          <p:cNvSpPr txBox="1"/>
          <p:nvPr/>
        </p:nvSpPr>
        <p:spPr>
          <a:xfrm>
            <a:off x="939328" y="1354201"/>
            <a:ext cx="5677179" cy="23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900"/>
            </a:lvl1pPr>
          </a:lstStyle>
          <a:p>
            <a:pPr/>
            <a:r>
              <a:t>과제 추가 버튼을 누르면 비밀번호 입력창이 나오고, 맞으면 과제를 설정 할 수 있는 화면이 나온다.</a:t>
            </a:r>
          </a:p>
        </p:txBody>
      </p:sp>
      <p:sp>
        <p:nvSpPr>
          <p:cNvPr id="555" name="해당 과제를 클릭하면 누가 제출했는지 확인 할 수 있다."/>
          <p:cNvSpPr txBox="1"/>
          <p:nvPr/>
        </p:nvSpPr>
        <p:spPr>
          <a:xfrm>
            <a:off x="939660" y="2050350"/>
            <a:ext cx="5677180" cy="23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900"/>
            </a:lvl1pPr>
          </a:lstStyle>
          <a:p>
            <a:pPr/>
            <a:r>
              <a:t>해당 과제를 클릭하면 누가 제출했는지 확인 할 수 있다.</a:t>
            </a:r>
          </a:p>
        </p:txBody>
      </p:sp>
      <p:sp>
        <p:nvSpPr>
          <p:cNvPr id="556" name="해당 과제에 붙어있는 + 버튼을 누르면 이름 입력하는 창이 나오고, 이름 입력 후에는 선생님이 볼 수 있다."/>
          <p:cNvSpPr txBox="1"/>
          <p:nvPr/>
        </p:nvSpPr>
        <p:spPr>
          <a:xfrm>
            <a:off x="939660" y="2935826"/>
            <a:ext cx="5677180" cy="23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900"/>
            </a:lvl1pPr>
          </a:lstStyle>
          <a:p>
            <a:pPr/>
            <a:r>
              <a:t>해당 과제에 붙어있는 + 버튼을 누르면 이름 입력하는 창이 나오고, 이름 입력 후에는 선생님이 볼 수 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object 2"/>
          <p:cNvGrpSpPr/>
          <p:nvPr/>
        </p:nvGrpSpPr>
        <p:grpSpPr>
          <a:xfrm>
            <a:off x="914702" y="950974"/>
            <a:ext cx="1027129" cy="234698"/>
            <a:chOff x="0" y="0"/>
            <a:chExt cx="1027127" cy="234697"/>
          </a:xfrm>
        </p:grpSpPr>
        <p:sp>
          <p:nvSpPr>
            <p:cNvPr id="558" name="object 3"/>
            <p:cNvSpPr/>
            <p:nvPr/>
          </p:nvSpPr>
          <p:spPr>
            <a:xfrm>
              <a:off x="-1" y="-1"/>
              <a:ext cx="527306" cy="234698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9" name="object 4"/>
            <p:cNvSpPr/>
            <p:nvPr/>
          </p:nvSpPr>
          <p:spPr>
            <a:xfrm>
              <a:off x="443433" y="-1"/>
              <a:ext cx="562866" cy="234698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0" name="object 5"/>
            <p:cNvSpPr/>
            <p:nvPr/>
          </p:nvSpPr>
          <p:spPr>
            <a:xfrm>
              <a:off x="920446" y="-1"/>
              <a:ext cx="106682" cy="234698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77" name="object 6"/>
          <p:cNvGrpSpPr/>
          <p:nvPr/>
        </p:nvGrpSpPr>
        <p:grpSpPr>
          <a:xfrm>
            <a:off x="914703" y="1248408"/>
            <a:ext cx="5002356" cy="184406"/>
            <a:chOff x="0" y="0"/>
            <a:chExt cx="5002355" cy="184404"/>
          </a:xfrm>
        </p:grpSpPr>
        <p:sp>
          <p:nvSpPr>
            <p:cNvPr id="562" name="object 7"/>
            <p:cNvSpPr/>
            <p:nvPr/>
          </p:nvSpPr>
          <p:spPr>
            <a:xfrm>
              <a:off x="0" y="-1"/>
              <a:ext cx="73154" cy="184406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3" name="object 8"/>
            <p:cNvSpPr/>
            <p:nvPr/>
          </p:nvSpPr>
          <p:spPr>
            <a:xfrm>
              <a:off x="89916" y="-1"/>
              <a:ext cx="463298" cy="184406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4" name="object 9"/>
            <p:cNvSpPr/>
            <p:nvPr/>
          </p:nvSpPr>
          <p:spPr>
            <a:xfrm>
              <a:off x="490677" y="-1"/>
              <a:ext cx="461266" cy="184406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5" name="object 10"/>
            <p:cNvSpPr/>
            <p:nvPr/>
          </p:nvSpPr>
          <p:spPr>
            <a:xfrm>
              <a:off x="889965" y="-1"/>
              <a:ext cx="577217" cy="184406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6" name="object 11"/>
            <p:cNvSpPr/>
            <p:nvPr/>
          </p:nvSpPr>
          <p:spPr>
            <a:xfrm>
              <a:off x="1405078" y="-1"/>
              <a:ext cx="228602" cy="184406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7" name="object 12"/>
            <p:cNvSpPr/>
            <p:nvPr/>
          </p:nvSpPr>
          <p:spPr>
            <a:xfrm>
              <a:off x="1572718" y="-1"/>
              <a:ext cx="347474" cy="184406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8" name="object 13"/>
            <p:cNvSpPr/>
            <p:nvPr/>
          </p:nvSpPr>
          <p:spPr>
            <a:xfrm>
              <a:off x="1858087" y="-1"/>
              <a:ext cx="231650" cy="184406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9" name="object 14"/>
            <p:cNvSpPr/>
            <p:nvPr/>
          </p:nvSpPr>
          <p:spPr>
            <a:xfrm>
              <a:off x="2027251" y="-1"/>
              <a:ext cx="577217" cy="184406"/>
            </a:xfrm>
            <a:prstGeom prst="rect">
              <a:avLst/>
            </a:prstGeom>
            <a:blipFill rotWithShape="1">
              <a:blip r:embed="rId1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0" name="object 15"/>
            <p:cNvSpPr/>
            <p:nvPr/>
          </p:nvSpPr>
          <p:spPr>
            <a:xfrm>
              <a:off x="2542364" y="-1"/>
              <a:ext cx="577216" cy="184406"/>
            </a:xfrm>
            <a:prstGeom prst="rect">
              <a:avLst/>
            </a:prstGeom>
            <a:blipFill rotWithShape="1">
              <a:blip r:embed="rId1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1" name="object 16"/>
            <p:cNvSpPr/>
            <p:nvPr/>
          </p:nvSpPr>
          <p:spPr>
            <a:xfrm>
              <a:off x="3055952" y="-1"/>
              <a:ext cx="810770" cy="184406"/>
            </a:xfrm>
            <a:prstGeom prst="rect">
              <a:avLst/>
            </a:prstGeom>
            <a:blipFill rotWithShape="1">
              <a:blip r:embed="rId1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2" name="object 17"/>
            <p:cNvSpPr/>
            <p:nvPr/>
          </p:nvSpPr>
          <p:spPr>
            <a:xfrm>
              <a:off x="3751149" y="-1"/>
              <a:ext cx="562358" cy="184406"/>
            </a:xfrm>
            <a:prstGeom prst="rect">
              <a:avLst/>
            </a:prstGeom>
            <a:blipFill rotWithShape="1">
              <a:blip r:embed="rId1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3" name="object 18"/>
            <p:cNvSpPr/>
            <p:nvPr/>
          </p:nvSpPr>
          <p:spPr>
            <a:xfrm>
              <a:off x="4251022" y="-1"/>
              <a:ext cx="314962" cy="184406"/>
            </a:xfrm>
            <a:prstGeom prst="rect">
              <a:avLst/>
            </a:prstGeom>
            <a:blipFill rotWithShape="1">
              <a:blip r:embed="rId1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4" name="object 19"/>
            <p:cNvSpPr/>
            <p:nvPr/>
          </p:nvSpPr>
          <p:spPr>
            <a:xfrm>
              <a:off x="4487241" y="-1"/>
              <a:ext cx="228602" cy="184406"/>
            </a:xfrm>
            <a:prstGeom prst="rect">
              <a:avLst/>
            </a:prstGeom>
            <a:blipFill rotWithShape="1">
              <a:blip r:embed="rId1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5" name="object 20"/>
            <p:cNvSpPr/>
            <p:nvPr/>
          </p:nvSpPr>
          <p:spPr>
            <a:xfrm>
              <a:off x="4654882" y="-1"/>
              <a:ext cx="347474" cy="184406"/>
            </a:xfrm>
            <a:prstGeom prst="rect">
              <a:avLst/>
            </a:prstGeom>
            <a:blipFill rotWithShape="1">
              <a:blip r:embed="rId1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6" name="object 21"/>
            <p:cNvSpPr/>
            <p:nvPr/>
          </p:nvSpPr>
          <p:spPr>
            <a:xfrm>
              <a:off x="4886529" y="-1"/>
              <a:ext cx="82298" cy="184406"/>
            </a:xfrm>
            <a:prstGeom prst="rect">
              <a:avLst/>
            </a:prstGeom>
            <a:blipFill rotWithShape="1">
              <a:blip r:embed="rId1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92" name="object 22"/>
          <p:cNvGrpSpPr/>
          <p:nvPr/>
        </p:nvGrpSpPr>
        <p:grpSpPr>
          <a:xfrm>
            <a:off x="914701" y="1534920"/>
            <a:ext cx="5736037" cy="1696217"/>
            <a:chOff x="-1" y="0"/>
            <a:chExt cx="5736035" cy="1696214"/>
          </a:xfrm>
        </p:grpSpPr>
        <p:sp>
          <p:nvSpPr>
            <p:cNvPr id="578" name="object 23"/>
            <p:cNvSpPr/>
            <p:nvPr/>
          </p:nvSpPr>
          <p:spPr>
            <a:xfrm>
              <a:off x="0" y="-1"/>
              <a:ext cx="149354" cy="184405"/>
            </a:xfrm>
            <a:prstGeom prst="rect">
              <a:avLst/>
            </a:prstGeom>
            <a:blipFill rotWithShape="1">
              <a:blip r:embed="rId2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79" name="object 24"/>
            <p:cNvSpPr/>
            <p:nvPr/>
          </p:nvSpPr>
          <p:spPr>
            <a:xfrm>
              <a:off x="74676" y="-1"/>
              <a:ext cx="231649" cy="184405"/>
            </a:xfrm>
            <a:prstGeom prst="rect">
              <a:avLst/>
            </a:prstGeom>
            <a:blipFill rotWithShape="1">
              <a:blip r:embed="rId2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0" name="object 25"/>
            <p:cNvSpPr/>
            <p:nvPr/>
          </p:nvSpPr>
          <p:spPr>
            <a:xfrm>
              <a:off x="240792" y="-1"/>
              <a:ext cx="162308" cy="184405"/>
            </a:xfrm>
            <a:prstGeom prst="rect">
              <a:avLst/>
            </a:prstGeom>
            <a:blipFill rotWithShape="1">
              <a:blip r:embed="rId2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1" name="object 26"/>
            <p:cNvSpPr/>
            <p:nvPr/>
          </p:nvSpPr>
          <p:spPr>
            <a:xfrm>
              <a:off x="348996" y="-1"/>
              <a:ext cx="575312" cy="184405"/>
            </a:xfrm>
            <a:prstGeom prst="rect">
              <a:avLst/>
            </a:prstGeom>
            <a:blipFill rotWithShape="1">
              <a:blip r:embed="rId2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2" name="object 27"/>
            <p:cNvSpPr/>
            <p:nvPr/>
          </p:nvSpPr>
          <p:spPr>
            <a:xfrm>
              <a:off x="861009" y="-1"/>
              <a:ext cx="231650" cy="184405"/>
            </a:xfrm>
            <a:prstGeom prst="rect">
              <a:avLst/>
            </a:prstGeom>
            <a:blipFill rotWithShape="1">
              <a:blip r:embed="rId2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3" name="object 28"/>
            <p:cNvSpPr/>
            <p:nvPr/>
          </p:nvSpPr>
          <p:spPr>
            <a:xfrm>
              <a:off x="1027126" y="-1"/>
              <a:ext cx="345188" cy="184405"/>
            </a:xfrm>
            <a:prstGeom prst="rect">
              <a:avLst/>
            </a:prstGeom>
            <a:blipFill rotWithShape="1">
              <a:blip r:embed="rId2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4" name="object 29"/>
            <p:cNvSpPr/>
            <p:nvPr/>
          </p:nvSpPr>
          <p:spPr>
            <a:xfrm>
              <a:off x="1309065" y="-1"/>
              <a:ext cx="345188" cy="184405"/>
            </a:xfrm>
            <a:prstGeom prst="rect">
              <a:avLst/>
            </a:prstGeom>
            <a:blipFill rotWithShape="1">
              <a:blip r:embed="rId2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5" name="object 30"/>
            <p:cNvSpPr/>
            <p:nvPr/>
          </p:nvSpPr>
          <p:spPr>
            <a:xfrm>
              <a:off x="1589482" y="-1"/>
              <a:ext cx="344807" cy="184405"/>
            </a:xfrm>
            <a:prstGeom prst="rect">
              <a:avLst/>
            </a:prstGeom>
            <a:blipFill rotWithShape="1">
              <a:blip r:embed="rId2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6" name="object 31"/>
            <p:cNvSpPr/>
            <p:nvPr/>
          </p:nvSpPr>
          <p:spPr>
            <a:xfrm>
              <a:off x="1865707" y="-1"/>
              <a:ext cx="231650" cy="184405"/>
            </a:xfrm>
            <a:prstGeom prst="rect">
              <a:avLst/>
            </a:prstGeom>
            <a:blipFill rotWithShape="1">
              <a:blip r:embed="rId2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7" name="object 32"/>
            <p:cNvSpPr/>
            <p:nvPr/>
          </p:nvSpPr>
          <p:spPr>
            <a:xfrm>
              <a:off x="2031822" y="-1"/>
              <a:ext cx="345188" cy="184405"/>
            </a:xfrm>
            <a:prstGeom prst="rect">
              <a:avLst/>
            </a:prstGeom>
            <a:blipFill rotWithShape="1">
              <a:blip r:embed="rId2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8" name="object 33"/>
            <p:cNvSpPr/>
            <p:nvPr/>
          </p:nvSpPr>
          <p:spPr>
            <a:xfrm>
              <a:off x="2261947" y="-1"/>
              <a:ext cx="85346" cy="184405"/>
            </a:xfrm>
            <a:prstGeom prst="rect">
              <a:avLst/>
            </a:prstGeom>
            <a:blipFill rotWithShape="1">
              <a:blip r:embed="rId3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591" name="object 34"/>
            <p:cNvGrpSpPr/>
            <p:nvPr/>
          </p:nvGrpSpPr>
          <p:grpSpPr>
            <a:xfrm>
              <a:off x="-2" y="211835"/>
              <a:ext cx="5736037" cy="1484380"/>
              <a:chOff x="0" y="0"/>
              <a:chExt cx="5736035" cy="1484379"/>
            </a:xfrm>
          </p:grpSpPr>
          <p:sp>
            <p:nvSpPr>
              <p:cNvPr id="589" name="도형"/>
              <p:cNvSpPr/>
              <p:nvPr/>
            </p:nvSpPr>
            <p:spPr>
              <a:xfrm>
                <a:off x="-1" y="0"/>
                <a:ext cx="5726551" cy="14843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1511"/>
                    </a:lnTo>
                    <a:lnTo>
                      <a:pt x="23" y="21511"/>
                    </a:lnTo>
                    <a:lnTo>
                      <a:pt x="23" y="89"/>
                    </a:lnTo>
                    <a:lnTo>
                      <a:pt x="21600" y="89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590" name="직사각형"/>
              <p:cNvSpPr/>
              <p:nvPr/>
            </p:nvSpPr>
            <p:spPr>
              <a:xfrm>
                <a:off x="5723334" y="0"/>
                <a:ext cx="12702" cy="1484380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607" name="object 35"/>
          <p:cNvGrpSpPr/>
          <p:nvPr/>
        </p:nvGrpSpPr>
        <p:grpSpPr>
          <a:xfrm>
            <a:off x="914701" y="3389629"/>
            <a:ext cx="5736037" cy="1725554"/>
            <a:chOff x="-1" y="0"/>
            <a:chExt cx="5736035" cy="1725553"/>
          </a:xfrm>
        </p:grpSpPr>
        <p:sp>
          <p:nvSpPr>
            <p:cNvPr id="593" name="object 36"/>
            <p:cNvSpPr/>
            <p:nvPr/>
          </p:nvSpPr>
          <p:spPr>
            <a:xfrm>
              <a:off x="0" y="-1"/>
              <a:ext cx="146305" cy="184404"/>
            </a:xfrm>
            <a:prstGeom prst="rect">
              <a:avLst/>
            </a:prstGeom>
            <a:blipFill rotWithShape="1">
              <a:blip r:embed="rId3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4" name="object 37"/>
            <p:cNvSpPr/>
            <p:nvPr/>
          </p:nvSpPr>
          <p:spPr>
            <a:xfrm>
              <a:off x="73152" y="-1"/>
              <a:ext cx="228602" cy="184404"/>
            </a:xfrm>
            <a:prstGeom prst="rect">
              <a:avLst/>
            </a:prstGeom>
            <a:blipFill rotWithShape="1">
              <a:blip r:embed="rId3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5" name="object 38"/>
            <p:cNvSpPr/>
            <p:nvPr/>
          </p:nvSpPr>
          <p:spPr>
            <a:xfrm>
              <a:off x="237744" y="-1"/>
              <a:ext cx="164594" cy="184404"/>
            </a:xfrm>
            <a:prstGeom prst="rect">
              <a:avLst/>
            </a:prstGeom>
            <a:blipFill rotWithShape="1">
              <a:blip r:embed="rId3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6" name="object 39"/>
            <p:cNvSpPr/>
            <p:nvPr/>
          </p:nvSpPr>
          <p:spPr>
            <a:xfrm>
              <a:off x="347472" y="-1"/>
              <a:ext cx="575312" cy="184404"/>
            </a:xfrm>
            <a:prstGeom prst="rect">
              <a:avLst/>
            </a:prstGeom>
            <a:blipFill rotWithShape="1">
              <a:blip r:embed="rId3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7" name="object 40"/>
            <p:cNvSpPr/>
            <p:nvPr/>
          </p:nvSpPr>
          <p:spPr>
            <a:xfrm>
              <a:off x="857962" y="-1"/>
              <a:ext cx="231650" cy="184404"/>
            </a:xfrm>
            <a:prstGeom prst="rect">
              <a:avLst/>
            </a:prstGeom>
            <a:blipFill rotWithShape="1">
              <a:blip r:embed="rId2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8" name="object 41"/>
            <p:cNvSpPr/>
            <p:nvPr/>
          </p:nvSpPr>
          <p:spPr>
            <a:xfrm>
              <a:off x="1024078" y="-1"/>
              <a:ext cx="347473" cy="184404"/>
            </a:xfrm>
            <a:prstGeom prst="rect">
              <a:avLst/>
            </a:prstGeom>
            <a:blipFill rotWithShape="1">
              <a:blip r:embed="rId3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9" name="object 42"/>
            <p:cNvSpPr/>
            <p:nvPr/>
          </p:nvSpPr>
          <p:spPr>
            <a:xfrm>
              <a:off x="1306018" y="-1"/>
              <a:ext cx="345188" cy="184404"/>
            </a:xfrm>
            <a:prstGeom prst="rect">
              <a:avLst/>
            </a:prstGeom>
            <a:blipFill rotWithShape="1">
              <a:blip r:embed="rId2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0" name="object 43"/>
            <p:cNvSpPr/>
            <p:nvPr/>
          </p:nvSpPr>
          <p:spPr>
            <a:xfrm>
              <a:off x="1586434" y="-1"/>
              <a:ext cx="344807" cy="184404"/>
            </a:xfrm>
            <a:prstGeom prst="rect">
              <a:avLst/>
            </a:prstGeom>
            <a:blipFill rotWithShape="1">
              <a:blip r:embed="rId2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1" name="object 44"/>
            <p:cNvSpPr/>
            <p:nvPr/>
          </p:nvSpPr>
          <p:spPr>
            <a:xfrm>
              <a:off x="1862659" y="-1"/>
              <a:ext cx="231650" cy="184404"/>
            </a:xfrm>
            <a:prstGeom prst="rect">
              <a:avLst/>
            </a:prstGeom>
            <a:blipFill rotWithShape="1">
              <a:blip r:embed="rId2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2" name="object 45"/>
            <p:cNvSpPr/>
            <p:nvPr/>
          </p:nvSpPr>
          <p:spPr>
            <a:xfrm>
              <a:off x="2028775" y="-1"/>
              <a:ext cx="345187" cy="184404"/>
            </a:xfrm>
            <a:prstGeom prst="rect">
              <a:avLst/>
            </a:prstGeom>
            <a:blipFill rotWithShape="1">
              <a:blip r:embed="rId2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3" name="object 46"/>
            <p:cNvSpPr/>
            <p:nvPr/>
          </p:nvSpPr>
          <p:spPr>
            <a:xfrm>
              <a:off x="2258898" y="-1"/>
              <a:ext cx="85346" cy="184404"/>
            </a:xfrm>
            <a:prstGeom prst="rect">
              <a:avLst/>
            </a:prstGeom>
            <a:blipFill rotWithShape="1">
              <a:blip r:embed="rId3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606" name="object 47"/>
            <p:cNvGrpSpPr/>
            <p:nvPr/>
          </p:nvGrpSpPr>
          <p:grpSpPr>
            <a:xfrm>
              <a:off x="-2" y="212216"/>
              <a:ext cx="5736037" cy="1513338"/>
              <a:chOff x="0" y="0"/>
              <a:chExt cx="5736035" cy="1513336"/>
            </a:xfrm>
          </p:grpSpPr>
          <p:sp>
            <p:nvSpPr>
              <p:cNvPr id="604" name="도형"/>
              <p:cNvSpPr/>
              <p:nvPr/>
            </p:nvSpPr>
            <p:spPr>
              <a:xfrm>
                <a:off x="-1" y="-1"/>
                <a:ext cx="5726551" cy="15133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1513"/>
                    </a:lnTo>
                    <a:lnTo>
                      <a:pt x="23" y="21513"/>
                    </a:lnTo>
                    <a:lnTo>
                      <a:pt x="23" y="87"/>
                    </a:lnTo>
                    <a:lnTo>
                      <a:pt x="21600" y="87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05" name="직사각형"/>
              <p:cNvSpPr/>
              <p:nvPr/>
            </p:nvSpPr>
            <p:spPr>
              <a:xfrm>
                <a:off x="5723334" y="0"/>
                <a:ext cx="12702" cy="1513337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622" name="object 48"/>
          <p:cNvGrpSpPr/>
          <p:nvPr/>
        </p:nvGrpSpPr>
        <p:grpSpPr>
          <a:xfrm>
            <a:off x="914701" y="5272149"/>
            <a:ext cx="5736037" cy="1734584"/>
            <a:chOff x="-1" y="0"/>
            <a:chExt cx="5736035" cy="1734583"/>
          </a:xfrm>
        </p:grpSpPr>
        <p:sp>
          <p:nvSpPr>
            <p:cNvPr id="608" name="object 49"/>
            <p:cNvSpPr/>
            <p:nvPr/>
          </p:nvSpPr>
          <p:spPr>
            <a:xfrm>
              <a:off x="0" y="-1"/>
              <a:ext cx="208027" cy="184405"/>
            </a:xfrm>
            <a:prstGeom prst="rect">
              <a:avLst/>
            </a:prstGeom>
            <a:blipFill rotWithShape="1">
              <a:blip r:embed="rId3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09" name="object 50"/>
            <p:cNvSpPr/>
            <p:nvPr/>
          </p:nvSpPr>
          <p:spPr>
            <a:xfrm>
              <a:off x="138684" y="-1"/>
              <a:ext cx="228602" cy="184405"/>
            </a:xfrm>
            <a:prstGeom prst="rect">
              <a:avLst/>
            </a:prstGeom>
            <a:blipFill rotWithShape="1">
              <a:blip r:embed="rId3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0" name="object 51"/>
            <p:cNvSpPr/>
            <p:nvPr/>
          </p:nvSpPr>
          <p:spPr>
            <a:xfrm>
              <a:off x="303276" y="-1"/>
              <a:ext cx="164594" cy="184405"/>
            </a:xfrm>
            <a:prstGeom prst="rect">
              <a:avLst/>
            </a:prstGeom>
            <a:blipFill rotWithShape="1">
              <a:blip r:embed="rId3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1" name="object 52"/>
            <p:cNvSpPr/>
            <p:nvPr/>
          </p:nvSpPr>
          <p:spPr>
            <a:xfrm>
              <a:off x="412954" y="-1"/>
              <a:ext cx="575312" cy="184405"/>
            </a:xfrm>
            <a:prstGeom prst="rect">
              <a:avLst/>
            </a:prstGeom>
            <a:blipFill rotWithShape="1">
              <a:blip r:embed="rId3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2" name="object 53"/>
            <p:cNvSpPr/>
            <p:nvPr/>
          </p:nvSpPr>
          <p:spPr>
            <a:xfrm>
              <a:off x="923494" y="-1"/>
              <a:ext cx="231650" cy="184405"/>
            </a:xfrm>
            <a:prstGeom prst="rect">
              <a:avLst/>
            </a:prstGeom>
            <a:blipFill rotWithShape="1">
              <a:blip r:embed="rId2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3" name="object 54"/>
            <p:cNvSpPr/>
            <p:nvPr/>
          </p:nvSpPr>
          <p:spPr>
            <a:xfrm>
              <a:off x="1089609" y="-1"/>
              <a:ext cx="347474" cy="184405"/>
            </a:xfrm>
            <a:prstGeom prst="rect">
              <a:avLst/>
            </a:prstGeom>
            <a:blipFill rotWithShape="1">
              <a:blip r:embed="rId3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4" name="object 55"/>
            <p:cNvSpPr/>
            <p:nvPr/>
          </p:nvSpPr>
          <p:spPr>
            <a:xfrm>
              <a:off x="1371550" y="-1"/>
              <a:ext cx="345188" cy="184405"/>
            </a:xfrm>
            <a:prstGeom prst="rect">
              <a:avLst/>
            </a:prstGeom>
            <a:blipFill rotWithShape="1">
              <a:blip r:embed="rId3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5" name="object 56"/>
            <p:cNvSpPr/>
            <p:nvPr/>
          </p:nvSpPr>
          <p:spPr>
            <a:xfrm>
              <a:off x="1652347" y="-1"/>
              <a:ext cx="344807" cy="184405"/>
            </a:xfrm>
            <a:prstGeom prst="rect">
              <a:avLst/>
            </a:prstGeom>
            <a:blipFill rotWithShape="1">
              <a:blip r:embed="rId2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6" name="object 57"/>
            <p:cNvSpPr/>
            <p:nvPr/>
          </p:nvSpPr>
          <p:spPr>
            <a:xfrm>
              <a:off x="1928191" y="-1"/>
              <a:ext cx="231650" cy="184405"/>
            </a:xfrm>
            <a:prstGeom prst="rect">
              <a:avLst/>
            </a:prstGeom>
            <a:blipFill rotWithShape="1">
              <a:blip r:embed="rId2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7" name="object 58"/>
            <p:cNvSpPr/>
            <p:nvPr/>
          </p:nvSpPr>
          <p:spPr>
            <a:xfrm>
              <a:off x="2095831" y="-1"/>
              <a:ext cx="342902" cy="184405"/>
            </a:xfrm>
            <a:prstGeom prst="rect">
              <a:avLst/>
            </a:prstGeom>
            <a:blipFill rotWithShape="1">
              <a:blip r:embed="rId3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18" name="object 59"/>
            <p:cNvSpPr/>
            <p:nvPr/>
          </p:nvSpPr>
          <p:spPr>
            <a:xfrm>
              <a:off x="2324431" y="-1"/>
              <a:ext cx="85346" cy="184405"/>
            </a:xfrm>
            <a:prstGeom prst="rect">
              <a:avLst/>
            </a:prstGeom>
            <a:blipFill rotWithShape="1">
              <a:blip r:embed="rId3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621" name="object 60"/>
            <p:cNvGrpSpPr/>
            <p:nvPr/>
          </p:nvGrpSpPr>
          <p:grpSpPr>
            <a:xfrm>
              <a:off x="-2" y="213372"/>
              <a:ext cx="5736037" cy="1521212"/>
              <a:chOff x="0" y="0"/>
              <a:chExt cx="5736035" cy="1521211"/>
            </a:xfrm>
          </p:grpSpPr>
          <p:sp>
            <p:nvSpPr>
              <p:cNvPr id="619" name="도형"/>
              <p:cNvSpPr/>
              <p:nvPr/>
            </p:nvSpPr>
            <p:spPr>
              <a:xfrm>
                <a:off x="-1" y="0"/>
                <a:ext cx="5726551" cy="15212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1513"/>
                    </a:lnTo>
                    <a:lnTo>
                      <a:pt x="23" y="21513"/>
                    </a:lnTo>
                    <a:lnTo>
                      <a:pt x="23" y="86"/>
                    </a:lnTo>
                    <a:lnTo>
                      <a:pt x="21600" y="86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20" name="직사각형"/>
              <p:cNvSpPr/>
              <p:nvPr/>
            </p:nvSpPr>
            <p:spPr>
              <a:xfrm>
                <a:off x="5723334" y="0"/>
                <a:ext cx="12702" cy="152121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637" name="object 61"/>
          <p:cNvGrpSpPr/>
          <p:nvPr/>
        </p:nvGrpSpPr>
        <p:grpSpPr>
          <a:xfrm>
            <a:off x="914701" y="7165213"/>
            <a:ext cx="5736037" cy="1823088"/>
            <a:chOff x="-1" y="0"/>
            <a:chExt cx="5736035" cy="1823087"/>
          </a:xfrm>
        </p:grpSpPr>
        <p:sp>
          <p:nvSpPr>
            <p:cNvPr id="623" name="object 62"/>
            <p:cNvSpPr/>
            <p:nvPr/>
          </p:nvSpPr>
          <p:spPr>
            <a:xfrm>
              <a:off x="0" y="-1"/>
              <a:ext cx="173738" cy="184405"/>
            </a:xfrm>
            <a:prstGeom prst="rect">
              <a:avLst/>
            </a:prstGeom>
            <a:blipFill rotWithShape="1">
              <a:blip r:embed="rId3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4" name="object 63"/>
            <p:cNvSpPr/>
            <p:nvPr/>
          </p:nvSpPr>
          <p:spPr>
            <a:xfrm>
              <a:off x="115824" y="-1"/>
              <a:ext cx="228602" cy="184405"/>
            </a:xfrm>
            <a:prstGeom prst="rect">
              <a:avLst/>
            </a:prstGeom>
            <a:blipFill rotWithShape="1">
              <a:blip r:embed="rId3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5" name="object 64"/>
            <p:cNvSpPr/>
            <p:nvPr/>
          </p:nvSpPr>
          <p:spPr>
            <a:xfrm>
              <a:off x="280416" y="-1"/>
              <a:ext cx="162308" cy="184405"/>
            </a:xfrm>
            <a:prstGeom prst="rect">
              <a:avLst/>
            </a:prstGeom>
            <a:blipFill rotWithShape="1">
              <a:blip r:embed="rId2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6" name="object 65"/>
            <p:cNvSpPr/>
            <p:nvPr/>
          </p:nvSpPr>
          <p:spPr>
            <a:xfrm>
              <a:off x="388570" y="-1"/>
              <a:ext cx="575312" cy="184405"/>
            </a:xfrm>
            <a:prstGeom prst="rect">
              <a:avLst/>
            </a:prstGeom>
            <a:blipFill rotWithShape="1">
              <a:blip r:embed="rId2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7" name="object 66"/>
            <p:cNvSpPr/>
            <p:nvPr/>
          </p:nvSpPr>
          <p:spPr>
            <a:xfrm>
              <a:off x="900634" y="-1"/>
              <a:ext cx="231650" cy="184405"/>
            </a:xfrm>
            <a:prstGeom prst="rect">
              <a:avLst/>
            </a:prstGeom>
            <a:blipFill rotWithShape="1">
              <a:blip r:embed="rId2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8" name="object 67"/>
            <p:cNvSpPr/>
            <p:nvPr/>
          </p:nvSpPr>
          <p:spPr>
            <a:xfrm>
              <a:off x="1066750" y="-1"/>
              <a:ext cx="345188" cy="184405"/>
            </a:xfrm>
            <a:prstGeom prst="rect">
              <a:avLst/>
            </a:prstGeom>
            <a:blipFill rotWithShape="1">
              <a:blip r:embed="rId2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9" name="object 68"/>
            <p:cNvSpPr/>
            <p:nvPr/>
          </p:nvSpPr>
          <p:spPr>
            <a:xfrm>
              <a:off x="1348690" y="-1"/>
              <a:ext cx="345188" cy="184405"/>
            </a:xfrm>
            <a:prstGeom prst="rect">
              <a:avLst/>
            </a:prstGeom>
            <a:blipFill rotWithShape="1">
              <a:blip r:embed="rId3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0" name="object 69"/>
            <p:cNvSpPr/>
            <p:nvPr/>
          </p:nvSpPr>
          <p:spPr>
            <a:xfrm>
              <a:off x="1629106" y="-1"/>
              <a:ext cx="344807" cy="184405"/>
            </a:xfrm>
            <a:prstGeom prst="rect">
              <a:avLst/>
            </a:prstGeom>
            <a:blipFill rotWithShape="1">
              <a:blip r:embed="rId2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1" name="object 70"/>
            <p:cNvSpPr/>
            <p:nvPr/>
          </p:nvSpPr>
          <p:spPr>
            <a:xfrm>
              <a:off x="1905331" y="-1"/>
              <a:ext cx="231650" cy="184405"/>
            </a:xfrm>
            <a:prstGeom prst="rect">
              <a:avLst/>
            </a:prstGeom>
            <a:blipFill rotWithShape="1">
              <a:blip r:embed="rId2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2" name="object 71"/>
            <p:cNvSpPr/>
            <p:nvPr/>
          </p:nvSpPr>
          <p:spPr>
            <a:xfrm>
              <a:off x="2072971" y="-1"/>
              <a:ext cx="342902" cy="184405"/>
            </a:xfrm>
            <a:prstGeom prst="rect">
              <a:avLst/>
            </a:prstGeom>
            <a:blipFill rotWithShape="1">
              <a:blip r:embed="rId3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3" name="object 72"/>
            <p:cNvSpPr/>
            <p:nvPr/>
          </p:nvSpPr>
          <p:spPr>
            <a:xfrm>
              <a:off x="2301571" y="-1"/>
              <a:ext cx="85346" cy="184405"/>
            </a:xfrm>
            <a:prstGeom prst="rect">
              <a:avLst/>
            </a:prstGeom>
            <a:blipFill rotWithShape="1">
              <a:blip r:embed="rId3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636" name="object 73"/>
            <p:cNvGrpSpPr/>
            <p:nvPr/>
          </p:nvGrpSpPr>
          <p:grpSpPr>
            <a:xfrm>
              <a:off x="-2" y="211847"/>
              <a:ext cx="5736037" cy="1611241"/>
              <a:chOff x="0" y="0"/>
              <a:chExt cx="5736035" cy="1611240"/>
            </a:xfrm>
          </p:grpSpPr>
          <p:sp>
            <p:nvSpPr>
              <p:cNvPr id="634" name="도형"/>
              <p:cNvSpPr/>
              <p:nvPr/>
            </p:nvSpPr>
            <p:spPr>
              <a:xfrm>
                <a:off x="-1" y="-1"/>
                <a:ext cx="5726551" cy="1611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1518"/>
                    </a:lnTo>
                    <a:lnTo>
                      <a:pt x="23" y="21518"/>
                    </a:lnTo>
                    <a:lnTo>
                      <a:pt x="23" y="82"/>
                    </a:lnTo>
                    <a:lnTo>
                      <a:pt x="21600" y="82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35" name="직사각형"/>
              <p:cNvSpPr/>
              <p:nvPr/>
            </p:nvSpPr>
            <p:spPr>
              <a:xfrm>
                <a:off x="5723334" y="-1"/>
                <a:ext cx="12702" cy="1611241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sp>
        <p:nvSpPr>
          <p:cNvPr id="638" name="과제 추가/제출/삭제 등의 핵심적인 기능 구현 후 검토 및 수정 반복"/>
          <p:cNvSpPr txBox="1"/>
          <p:nvPr/>
        </p:nvSpPr>
        <p:spPr>
          <a:xfrm>
            <a:off x="904422" y="1759102"/>
            <a:ext cx="5631589" cy="1387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과제 추가/제출/삭제 등의 핵심적인 기능 구현 후 테스트/검토 및 수정 반복</a:t>
            </a: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39" name="디자인 계획 및 추가, 검토 및 수정"/>
          <p:cNvSpPr txBox="1"/>
          <p:nvPr/>
        </p:nvSpPr>
        <p:spPr>
          <a:xfrm>
            <a:off x="962455" y="3580384"/>
            <a:ext cx="5631589" cy="1629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디자인 계획 및 프로그래밍, 사용하기 편한지와 주제에 잘 맞는지 검토 및 수정</a:t>
            </a: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0" name="더 필요한 기능들을 추가"/>
          <p:cNvSpPr txBox="1"/>
          <p:nvPr/>
        </p:nvSpPr>
        <p:spPr>
          <a:xfrm>
            <a:off x="962455" y="5513743"/>
            <a:ext cx="5631589" cy="1387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과제 추가/제출/삭제 이외의 로그인 등 더 필요한 기능들을 추가</a:t>
            </a: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1" name="디버깅 및 수정과 최종 수정"/>
          <p:cNvSpPr txBox="1"/>
          <p:nvPr/>
        </p:nvSpPr>
        <p:spPr>
          <a:xfrm>
            <a:off x="904422" y="7402626"/>
            <a:ext cx="5631589" cy="1629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일부러 이상하게 쓰고, 버그나 에러 잡은 후 수정,검토를 반복하다 맘에 들면 마지막으로 최종 수정</a:t>
            </a: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타원형"/>
          <p:cNvSpPr/>
          <p:nvPr/>
        </p:nvSpPr>
        <p:spPr>
          <a:xfrm>
            <a:off x="1905025" y="5243700"/>
            <a:ext cx="439579" cy="387607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4" name="타원형"/>
          <p:cNvSpPr/>
          <p:nvPr/>
        </p:nvSpPr>
        <p:spPr>
          <a:xfrm>
            <a:off x="4985275" y="3393309"/>
            <a:ext cx="620005" cy="57404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645" name="object 2"/>
          <p:cNvSpPr/>
          <p:nvPr/>
        </p:nvSpPr>
        <p:spPr>
          <a:xfrm>
            <a:off x="834387" y="1352930"/>
            <a:ext cx="4067178" cy="599443"/>
          </a:xfrm>
          <a:prstGeom prst="rect">
            <a:avLst/>
          </a:prstGeom>
          <a:solidFill>
            <a:srgbClr val="58A7D5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649" name="object 3"/>
          <p:cNvGrpSpPr/>
          <p:nvPr/>
        </p:nvGrpSpPr>
        <p:grpSpPr>
          <a:xfrm>
            <a:off x="914703" y="958594"/>
            <a:ext cx="1245060" cy="301753"/>
            <a:chOff x="0" y="0"/>
            <a:chExt cx="1245059" cy="301752"/>
          </a:xfrm>
        </p:grpSpPr>
        <p:sp>
          <p:nvSpPr>
            <p:cNvPr id="646" name="object 4"/>
            <p:cNvSpPr/>
            <p:nvPr/>
          </p:nvSpPr>
          <p:spPr>
            <a:xfrm>
              <a:off x="0" y="0"/>
              <a:ext cx="445008" cy="301753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47" name="object 5"/>
            <p:cNvSpPr/>
            <p:nvPr/>
          </p:nvSpPr>
          <p:spPr>
            <a:xfrm>
              <a:off x="222504" y="0"/>
              <a:ext cx="562357" cy="301753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48" name="object 6"/>
            <p:cNvSpPr/>
            <p:nvPr/>
          </p:nvSpPr>
          <p:spPr>
            <a:xfrm>
              <a:off x="682702" y="0"/>
              <a:ext cx="562358" cy="301753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657" name="object 7"/>
          <p:cNvGrpSpPr/>
          <p:nvPr/>
        </p:nvGrpSpPr>
        <p:grpSpPr>
          <a:xfrm>
            <a:off x="914703" y="1423669"/>
            <a:ext cx="3968321" cy="201170"/>
            <a:chOff x="0" y="0"/>
            <a:chExt cx="3968321" cy="201169"/>
          </a:xfrm>
        </p:grpSpPr>
        <p:sp>
          <p:nvSpPr>
            <p:cNvPr id="650" name="object 8"/>
            <p:cNvSpPr/>
            <p:nvPr/>
          </p:nvSpPr>
          <p:spPr>
            <a:xfrm>
              <a:off x="-1" y="-1"/>
              <a:ext cx="1276301" cy="201171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1" name="object 9"/>
            <p:cNvSpPr/>
            <p:nvPr/>
          </p:nvSpPr>
          <p:spPr>
            <a:xfrm>
              <a:off x="1206958" y="-1"/>
              <a:ext cx="871221" cy="201171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2" name="object 10"/>
            <p:cNvSpPr/>
            <p:nvPr/>
          </p:nvSpPr>
          <p:spPr>
            <a:xfrm>
              <a:off x="2008964" y="-1"/>
              <a:ext cx="372620" cy="201171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3" name="object 11"/>
            <p:cNvSpPr/>
            <p:nvPr/>
          </p:nvSpPr>
          <p:spPr>
            <a:xfrm>
              <a:off x="2312239" y="-1"/>
              <a:ext cx="497842" cy="201171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4" name="object 12"/>
            <p:cNvSpPr/>
            <p:nvPr/>
          </p:nvSpPr>
          <p:spPr>
            <a:xfrm>
              <a:off x="2740483" y="-1"/>
              <a:ext cx="495810" cy="201171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5" name="object 13"/>
            <p:cNvSpPr/>
            <p:nvPr/>
          </p:nvSpPr>
          <p:spPr>
            <a:xfrm>
              <a:off x="3167204" y="-1"/>
              <a:ext cx="497841" cy="201171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6" name="object 14"/>
            <p:cNvSpPr/>
            <p:nvPr/>
          </p:nvSpPr>
          <p:spPr>
            <a:xfrm>
              <a:off x="3595703" y="-1"/>
              <a:ext cx="372619" cy="201171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663" name="object 15"/>
          <p:cNvGrpSpPr/>
          <p:nvPr/>
        </p:nvGrpSpPr>
        <p:grpSpPr>
          <a:xfrm>
            <a:off x="914702" y="1685795"/>
            <a:ext cx="2156413" cy="201170"/>
            <a:chOff x="0" y="0"/>
            <a:chExt cx="2156411" cy="201169"/>
          </a:xfrm>
        </p:grpSpPr>
        <p:sp>
          <p:nvSpPr>
            <p:cNvPr id="658" name="object 16"/>
            <p:cNvSpPr/>
            <p:nvPr/>
          </p:nvSpPr>
          <p:spPr>
            <a:xfrm>
              <a:off x="-1" y="-1"/>
              <a:ext cx="374905" cy="201171"/>
            </a:xfrm>
            <a:prstGeom prst="rect">
              <a:avLst/>
            </a:prstGeom>
            <a:blipFill rotWithShape="1">
              <a:blip r:embed="rId1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59" name="object 17"/>
            <p:cNvSpPr/>
            <p:nvPr/>
          </p:nvSpPr>
          <p:spPr>
            <a:xfrm>
              <a:off x="304800" y="-1"/>
              <a:ext cx="497841" cy="201171"/>
            </a:xfrm>
            <a:prstGeom prst="rect">
              <a:avLst/>
            </a:prstGeom>
            <a:blipFill rotWithShape="1">
              <a:blip r:embed="rId1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0" name="object 18"/>
            <p:cNvSpPr/>
            <p:nvPr/>
          </p:nvSpPr>
          <p:spPr>
            <a:xfrm>
              <a:off x="731470" y="-1"/>
              <a:ext cx="871221" cy="201171"/>
            </a:xfrm>
            <a:prstGeom prst="rect">
              <a:avLst/>
            </a:prstGeom>
            <a:blipFill rotWithShape="1">
              <a:blip r:embed="rId1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1" name="object 19"/>
            <p:cNvSpPr/>
            <p:nvPr/>
          </p:nvSpPr>
          <p:spPr>
            <a:xfrm>
              <a:off x="1531571" y="-1"/>
              <a:ext cx="624841" cy="201171"/>
            </a:xfrm>
            <a:prstGeom prst="rect">
              <a:avLst/>
            </a:prstGeom>
            <a:blipFill rotWithShape="1">
              <a:blip r:embed="rId1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2" name="object 20"/>
            <p:cNvSpPr/>
            <p:nvPr/>
          </p:nvSpPr>
          <p:spPr>
            <a:xfrm>
              <a:off x="2031823" y="-1"/>
              <a:ext cx="64009" cy="201171"/>
            </a:xfrm>
            <a:prstGeom prst="rect">
              <a:avLst/>
            </a:prstGeom>
            <a:blipFill rotWithShape="1">
              <a:blip r:embed="rId1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680" name="object 21"/>
          <p:cNvGrpSpPr/>
          <p:nvPr/>
        </p:nvGrpSpPr>
        <p:grpSpPr>
          <a:xfrm>
            <a:off x="914703" y="2097277"/>
            <a:ext cx="5601540" cy="184406"/>
            <a:chOff x="0" y="0"/>
            <a:chExt cx="5601539" cy="184404"/>
          </a:xfrm>
        </p:grpSpPr>
        <p:sp>
          <p:nvSpPr>
            <p:cNvPr id="664" name="object 22"/>
            <p:cNvSpPr/>
            <p:nvPr/>
          </p:nvSpPr>
          <p:spPr>
            <a:xfrm>
              <a:off x="-1" y="-1"/>
              <a:ext cx="338329" cy="184406"/>
            </a:xfrm>
            <a:prstGeom prst="rect">
              <a:avLst/>
            </a:prstGeom>
            <a:blipFill rotWithShape="1">
              <a:blip r:embed="rId1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5" name="object 23"/>
            <p:cNvSpPr/>
            <p:nvPr/>
          </p:nvSpPr>
          <p:spPr>
            <a:xfrm>
              <a:off x="272795" y="-1"/>
              <a:ext cx="453136" cy="184406"/>
            </a:xfrm>
            <a:prstGeom prst="rect">
              <a:avLst/>
            </a:prstGeom>
            <a:blipFill rotWithShape="1">
              <a:blip r:embed="rId1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6" name="object 24"/>
            <p:cNvSpPr/>
            <p:nvPr/>
          </p:nvSpPr>
          <p:spPr>
            <a:xfrm>
              <a:off x="659841" y="-1"/>
              <a:ext cx="140210" cy="184406"/>
            </a:xfrm>
            <a:prstGeom prst="rect">
              <a:avLst/>
            </a:prstGeom>
            <a:blipFill rotWithShape="1">
              <a:blip r:embed="rId1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7" name="object 25"/>
            <p:cNvSpPr/>
            <p:nvPr/>
          </p:nvSpPr>
          <p:spPr>
            <a:xfrm>
              <a:off x="729945" y="-1"/>
              <a:ext cx="231650" cy="184406"/>
            </a:xfrm>
            <a:prstGeom prst="rect">
              <a:avLst/>
            </a:prstGeom>
            <a:blipFill rotWithShape="1">
              <a:blip r:embed="rId2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8" name="object 26"/>
            <p:cNvSpPr/>
            <p:nvPr/>
          </p:nvSpPr>
          <p:spPr>
            <a:xfrm>
              <a:off x="893012" y="-1"/>
              <a:ext cx="678487" cy="184406"/>
            </a:xfrm>
            <a:prstGeom prst="rect">
              <a:avLst/>
            </a:prstGeom>
            <a:blipFill rotWithShape="1">
              <a:blip r:embed="rId2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9" name="object 27"/>
            <p:cNvSpPr/>
            <p:nvPr/>
          </p:nvSpPr>
          <p:spPr>
            <a:xfrm>
              <a:off x="1507185" y="-1"/>
              <a:ext cx="338329" cy="184406"/>
            </a:xfrm>
            <a:prstGeom prst="rect">
              <a:avLst/>
            </a:prstGeom>
            <a:blipFill rotWithShape="1">
              <a:blip r:embed="rId2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0" name="object 28"/>
            <p:cNvSpPr/>
            <p:nvPr/>
          </p:nvSpPr>
          <p:spPr>
            <a:xfrm>
              <a:off x="1780362" y="-1"/>
              <a:ext cx="225553" cy="184406"/>
            </a:xfrm>
            <a:prstGeom prst="rect">
              <a:avLst/>
            </a:prstGeom>
            <a:blipFill rotWithShape="1">
              <a:blip r:embed="rId2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1" name="object 29"/>
            <p:cNvSpPr/>
            <p:nvPr/>
          </p:nvSpPr>
          <p:spPr>
            <a:xfrm>
              <a:off x="1940381" y="-1"/>
              <a:ext cx="453138" cy="184406"/>
            </a:xfrm>
            <a:prstGeom prst="rect">
              <a:avLst/>
            </a:prstGeom>
            <a:blipFill rotWithShape="1">
              <a:blip r:embed="rId2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2" name="object 30"/>
            <p:cNvSpPr/>
            <p:nvPr/>
          </p:nvSpPr>
          <p:spPr>
            <a:xfrm>
              <a:off x="2327478" y="-1"/>
              <a:ext cx="340616" cy="184406"/>
            </a:xfrm>
            <a:prstGeom prst="rect">
              <a:avLst/>
            </a:prstGeom>
            <a:blipFill rotWithShape="1">
              <a:blip r:embed="rId2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3" name="object 31"/>
            <p:cNvSpPr/>
            <p:nvPr/>
          </p:nvSpPr>
          <p:spPr>
            <a:xfrm>
              <a:off x="2601797" y="-1"/>
              <a:ext cx="453138" cy="184406"/>
            </a:xfrm>
            <a:prstGeom prst="rect">
              <a:avLst/>
            </a:prstGeom>
            <a:blipFill rotWithShape="1">
              <a:blip r:embed="rId2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4" name="object 32"/>
            <p:cNvSpPr/>
            <p:nvPr/>
          </p:nvSpPr>
          <p:spPr>
            <a:xfrm>
              <a:off x="2990418" y="-1"/>
              <a:ext cx="676657" cy="184406"/>
            </a:xfrm>
            <a:prstGeom prst="rect">
              <a:avLst/>
            </a:prstGeom>
            <a:blipFill rotWithShape="1">
              <a:blip r:embed="rId2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5" name="object 33"/>
            <p:cNvSpPr/>
            <p:nvPr/>
          </p:nvSpPr>
          <p:spPr>
            <a:xfrm>
              <a:off x="3601795" y="-1"/>
              <a:ext cx="340615" cy="184406"/>
            </a:xfrm>
            <a:prstGeom prst="rect">
              <a:avLst/>
            </a:prstGeom>
            <a:blipFill rotWithShape="1">
              <a:blip r:embed="rId2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6" name="object 34"/>
            <p:cNvSpPr/>
            <p:nvPr/>
          </p:nvSpPr>
          <p:spPr>
            <a:xfrm>
              <a:off x="3876115" y="-1"/>
              <a:ext cx="225553" cy="184406"/>
            </a:xfrm>
            <a:prstGeom prst="rect">
              <a:avLst/>
            </a:prstGeom>
            <a:blipFill rotWithShape="1">
              <a:blip r:embed="rId2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7" name="object 35"/>
            <p:cNvSpPr/>
            <p:nvPr/>
          </p:nvSpPr>
          <p:spPr>
            <a:xfrm>
              <a:off x="4037659" y="-1"/>
              <a:ext cx="451105" cy="184406"/>
            </a:xfrm>
            <a:prstGeom prst="rect">
              <a:avLst/>
            </a:prstGeom>
            <a:blipFill rotWithShape="1">
              <a:blip r:embed="rId3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8" name="object 36"/>
            <p:cNvSpPr/>
            <p:nvPr/>
          </p:nvSpPr>
          <p:spPr>
            <a:xfrm>
              <a:off x="4423232" y="-1"/>
              <a:ext cx="453138" cy="184406"/>
            </a:xfrm>
            <a:prstGeom prst="rect">
              <a:avLst/>
            </a:prstGeom>
            <a:blipFill rotWithShape="1">
              <a:blip r:embed="rId3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79" name="object 37"/>
            <p:cNvSpPr/>
            <p:nvPr/>
          </p:nvSpPr>
          <p:spPr>
            <a:xfrm>
              <a:off x="4810327" y="-1"/>
              <a:ext cx="791213" cy="184406"/>
            </a:xfrm>
            <a:prstGeom prst="rect">
              <a:avLst/>
            </a:prstGeom>
            <a:blipFill rotWithShape="1">
              <a:blip r:embed="rId3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694" name="object 38"/>
          <p:cNvGrpSpPr/>
          <p:nvPr/>
        </p:nvGrpSpPr>
        <p:grpSpPr>
          <a:xfrm>
            <a:off x="914702" y="2336544"/>
            <a:ext cx="5484195" cy="184406"/>
            <a:chOff x="0" y="0"/>
            <a:chExt cx="5484193" cy="184404"/>
          </a:xfrm>
        </p:grpSpPr>
        <p:sp>
          <p:nvSpPr>
            <p:cNvPr id="681" name="object 39"/>
            <p:cNvSpPr/>
            <p:nvPr/>
          </p:nvSpPr>
          <p:spPr>
            <a:xfrm>
              <a:off x="0" y="-1"/>
              <a:ext cx="563881" cy="184406"/>
            </a:xfrm>
            <a:prstGeom prst="rect">
              <a:avLst/>
            </a:prstGeom>
            <a:blipFill rotWithShape="1">
              <a:blip r:embed="rId3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82" name="object 40"/>
            <p:cNvSpPr/>
            <p:nvPr/>
          </p:nvSpPr>
          <p:spPr>
            <a:xfrm>
              <a:off x="524206" y="-1"/>
              <a:ext cx="678486" cy="184406"/>
            </a:xfrm>
            <a:prstGeom prst="rect">
              <a:avLst/>
            </a:prstGeom>
            <a:blipFill rotWithShape="1">
              <a:blip r:embed="rId3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83" name="object 41"/>
            <p:cNvSpPr/>
            <p:nvPr/>
          </p:nvSpPr>
          <p:spPr>
            <a:xfrm>
              <a:off x="1089609" y="-1"/>
              <a:ext cx="412244" cy="184406"/>
            </a:xfrm>
            <a:prstGeom prst="rect">
              <a:avLst/>
            </a:prstGeom>
            <a:blipFill rotWithShape="1">
              <a:blip r:embed="rId3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84" name="object 42"/>
            <p:cNvSpPr/>
            <p:nvPr/>
          </p:nvSpPr>
          <p:spPr>
            <a:xfrm>
              <a:off x="1435558" y="-1"/>
              <a:ext cx="340615" cy="184406"/>
            </a:xfrm>
            <a:prstGeom prst="rect">
              <a:avLst/>
            </a:prstGeom>
            <a:blipFill rotWithShape="1">
              <a:blip r:embed="rId3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85" name="object 43"/>
            <p:cNvSpPr/>
            <p:nvPr/>
          </p:nvSpPr>
          <p:spPr>
            <a:xfrm>
              <a:off x="1710259" y="-1"/>
              <a:ext cx="225553" cy="184406"/>
            </a:xfrm>
            <a:prstGeom prst="rect">
              <a:avLst/>
            </a:prstGeom>
            <a:blipFill rotWithShape="1">
              <a:blip r:embed="rId2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86" name="object 44"/>
            <p:cNvSpPr/>
            <p:nvPr/>
          </p:nvSpPr>
          <p:spPr>
            <a:xfrm>
              <a:off x="1870279" y="-1"/>
              <a:ext cx="565786" cy="184406"/>
            </a:xfrm>
            <a:prstGeom prst="rect">
              <a:avLst/>
            </a:prstGeom>
            <a:blipFill rotWithShape="1">
              <a:blip r:embed="rId3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87" name="object 45"/>
            <p:cNvSpPr/>
            <p:nvPr/>
          </p:nvSpPr>
          <p:spPr>
            <a:xfrm>
              <a:off x="2370151" y="-1"/>
              <a:ext cx="340615" cy="184406"/>
            </a:xfrm>
            <a:prstGeom prst="rect">
              <a:avLst/>
            </a:prstGeom>
            <a:blipFill rotWithShape="1">
              <a:blip r:embed="rId3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88" name="object 46"/>
            <p:cNvSpPr/>
            <p:nvPr/>
          </p:nvSpPr>
          <p:spPr>
            <a:xfrm>
              <a:off x="2644472" y="-1"/>
              <a:ext cx="453138" cy="184406"/>
            </a:xfrm>
            <a:prstGeom prst="rect">
              <a:avLst/>
            </a:prstGeom>
            <a:blipFill rotWithShape="1">
              <a:blip r:embed="rId3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89" name="object 47"/>
            <p:cNvSpPr/>
            <p:nvPr/>
          </p:nvSpPr>
          <p:spPr>
            <a:xfrm>
              <a:off x="3033092" y="-1"/>
              <a:ext cx="451105" cy="184406"/>
            </a:xfrm>
            <a:prstGeom prst="rect">
              <a:avLst/>
            </a:prstGeom>
            <a:blipFill rotWithShape="1">
              <a:blip r:embed="rId4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0" name="object 48"/>
            <p:cNvSpPr/>
            <p:nvPr/>
          </p:nvSpPr>
          <p:spPr>
            <a:xfrm>
              <a:off x="3418917" y="-1"/>
              <a:ext cx="453138" cy="184406"/>
            </a:xfrm>
            <a:prstGeom prst="rect">
              <a:avLst/>
            </a:prstGeom>
            <a:blipFill rotWithShape="1">
              <a:blip r:embed="rId4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1" name="object 49"/>
            <p:cNvSpPr/>
            <p:nvPr/>
          </p:nvSpPr>
          <p:spPr>
            <a:xfrm>
              <a:off x="3806014" y="-1"/>
              <a:ext cx="565787" cy="184406"/>
            </a:xfrm>
            <a:prstGeom prst="rect">
              <a:avLst/>
            </a:prstGeom>
            <a:blipFill rotWithShape="1">
              <a:blip r:embed="rId4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2" name="object 50"/>
            <p:cNvSpPr/>
            <p:nvPr/>
          </p:nvSpPr>
          <p:spPr>
            <a:xfrm>
              <a:off x="4305885" y="-1"/>
              <a:ext cx="453138" cy="184406"/>
            </a:xfrm>
            <a:prstGeom prst="rect">
              <a:avLst/>
            </a:prstGeom>
            <a:blipFill rotWithShape="1">
              <a:blip r:embed="rId4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3" name="object 51"/>
            <p:cNvSpPr/>
            <p:nvPr/>
          </p:nvSpPr>
          <p:spPr>
            <a:xfrm>
              <a:off x="4692982" y="-1"/>
              <a:ext cx="791212" cy="184406"/>
            </a:xfrm>
            <a:prstGeom prst="rect">
              <a:avLst/>
            </a:prstGeom>
            <a:blipFill rotWithShape="1">
              <a:blip r:embed="rId4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03" name="object 52"/>
          <p:cNvGrpSpPr/>
          <p:nvPr/>
        </p:nvGrpSpPr>
        <p:grpSpPr>
          <a:xfrm>
            <a:off x="914702" y="2575811"/>
            <a:ext cx="2158317" cy="184406"/>
            <a:chOff x="0" y="0"/>
            <a:chExt cx="2158315" cy="184404"/>
          </a:xfrm>
        </p:grpSpPr>
        <p:sp>
          <p:nvSpPr>
            <p:cNvPr id="695" name="object 53"/>
            <p:cNvSpPr/>
            <p:nvPr/>
          </p:nvSpPr>
          <p:spPr>
            <a:xfrm>
              <a:off x="-1" y="-1"/>
              <a:ext cx="451106" cy="184406"/>
            </a:xfrm>
            <a:prstGeom prst="rect">
              <a:avLst/>
            </a:prstGeom>
            <a:blipFill rotWithShape="1">
              <a:blip r:embed="rId4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6" name="object 54"/>
            <p:cNvSpPr/>
            <p:nvPr/>
          </p:nvSpPr>
          <p:spPr>
            <a:xfrm>
              <a:off x="385522" y="-1"/>
              <a:ext cx="453138" cy="184406"/>
            </a:xfrm>
            <a:prstGeom prst="rect">
              <a:avLst/>
            </a:prstGeom>
            <a:blipFill rotWithShape="1">
              <a:blip r:embed="rId4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7" name="object 55"/>
            <p:cNvSpPr/>
            <p:nvPr/>
          </p:nvSpPr>
          <p:spPr>
            <a:xfrm>
              <a:off x="772618" y="-1"/>
              <a:ext cx="453138" cy="184406"/>
            </a:xfrm>
            <a:prstGeom prst="rect">
              <a:avLst/>
            </a:prstGeom>
            <a:blipFill rotWithShape="1">
              <a:blip r:embed="rId4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8" name="object 56"/>
            <p:cNvSpPr/>
            <p:nvPr/>
          </p:nvSpPr>
          <p:spPr>
            <a:xfrm>
              <a:off x="1159714" y="-1"/>
              <a:ext cx="338329" cy="184406"/>
            </a:xfrm>
            <a:prstGeom prst="rect">
              <a:avLst/>
            </a:prstGeom>
            <a:blipFill rotWithShape="1">
              <a:blip r:embed="rId4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9" name="object 57"/>
            <p:cNvSpPr/>
            <p:nvPr/>
          </p:nvSpPr>
          <p:spPr>
            <a:xfrm>
              <a:off x="1432509" y="-1"/>
              <a:ext cx="340615" cy="184406"/>
            </a:xfrm>
            <a:prstGeom prst="rect">
              <a:avLst/>
            </a:prstGeom>
            <a:blipFill rotWithShape="1">
              <a:blip r:embed="rId4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0" name="object 58"/>
            <p:cNvSpPr/>
            <p:nvPr/>
          </p:nvSpPr>
          <p:spPr>
            <a:xfrm>
              <a:off x="1707210" y="-1"/>
              <a:ext cx="225553" cy="184406"/>
            </a:xfrm>
            <a:prstGeom prst="rect">
              <a:avLst/>
            </a:prstGeom>
            <a:blipFill rotWithShape="1">
              <a:blip r:embed="rId5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1" name="object 59"/>
            <p:cNvSpPr/>
            <p:nvPr/>
          </p:nvSpPr>
          <p:spPr>
            <a:xfrm>
              <a:off x="1819987" y="-1"/>
              <a:ext cx="225553" cy="184406"/>
            </a:xfrm>
            <a:prstGeom prst="rect">
              <a:avLst/>
            </a:prstGeom>
            <a:blipFill rotWithShape="1">
              <a:blip r:embed="rId5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2" name="object 60"/>
            <p:cNvSpPr/>
            <p:nvPr/>
          </p:nvSpPr>
          <p:spPr>
            <a:xfrm>
              <a:off x="1932763" y="-1"/>
              <a:ext cx="225553" cy="184406"/>
            </a:xfrm>
            <a:prstGeom prst="rect">
              <a:avLst/>
            </a:prstGeom>
            <a:blipFill rotWithShape="1">
              <a:blip r:embed="rId5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15" name="object 61"/>
          <p:cNvGrpSpPr/>
          <p:nvPr/>
        </p:nvGrpSpPr>
        <p:grpSpPr>
          <a:xfrm>
            <a:off x="914703" y="3040633"/>
            <a:ext cx="2929461" cy="184406"/>
            <a:chOff x="0" y="0"/>
            <a:chExt cx="2929460" cy="184404"/>
          </a:xfrm>
        </p:grpSpPr>
        <p:sp>
          <p:nvSpPr>
            <p:cNvPr id="704" name="object 62"/>
            <p:cNvSpPr/>
            <p:nvPr/>
          </p:nvSpPr>
          <p:spPr>
            <a:xfrm>
              <a:off x="0" y="-1"/>
              <a:ext cx="115825" cy="184406"/>
            </a:xfrm>
            <a:prstGeom prst="rect">
              <a:avLst/>
            </a:prstGeom>
            <a:blipFill rotWithShape="1">
              <a:blip r:embed="rId5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5" name="object 63"/>
            <p:cNvSpPr/>
            <p:nvPr/>
          </p:nvSpPr>
          <p:spPr>
            <a:xfrm>
              <a:off x="57911" y="-1"/>
              <a:ext cx="121159" cy="184406"/>
            </a:xfrm>
            <a:prstGeom prst="rect">
              <a:avLst/>
            </a:prstGeom>
            <a:blipFill rotWithShape="1">
              <a:blip r:embed="rId5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6" name="object 64"/>
            <p:cNvSpPr/>
            <p:nvPr/>
          </p:nvSpPr>
          <p:spPr>
            <a:xfrm>
              <a:off x="138684" y="-1"/>
              <a:ext cx="461266" cy="184406"/>
            </a:xfrm>
            <a:prstGeom prst="rect">
              <a:avLst/>
            </a:prstGeom>
            <a:blipFill rotWithShape="1">
              <a:blip r:embed="rId5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7" name="object 65"/>
            <p:cNvSpPr/>
            <p:nvPr/>
          </p:nvSpPr>
          <p:spPr>
            <a:xfrm>
              <a:off x="534874" y="-1"/>
              <a:ext cx="691288" cy="184406"/>
            </a:xfrm>
            <a:prstGeom prst="rect">
              <a:avLst/>
            </a:prstGeom>
            <a:blipFill rotWithShape="1">
              <a:blip r:embed="rId5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8" name="object 66"/>
            <p:cNvSpPr/>
            <p:nvPr/>
          </p:nvSpPr>
          <p:spPr>
            <a:xfrm>
              <a:off x="1161236" y="-1"/>
              <a:ext cx="461266" cy="184406"/>
            </a:xfrm>
            <a:prstGeom prst="rect">
              <a:avLst/>
            </a:prstGeom>
            <a:blipFill rotWithShape="1">
              <a:blip r:embed="rId5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09" name="object 67"/>
            <p:cNvSpPr/>
            <p:nvPr/>
          </p:nvSpPr>
          <p:spPr>
            <a:xfrm>
              <a:off x="1559001" y="-1"/>
              <a:ext cx="803657" cy="184406"/>
            </a:xfrm>
            <a:prstGeom prst="rect">
              <a:avLst/>
            </a:prstGeom>
            <a:blipFill rotWithShape="1">
              <a:blip r:embed="rId5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0" name="object 68"/>
            <p:cNvSpPr/>
            <p:nvPr/>
          </p:nvSpPr>
          <p:spPr>
            <a:xfrm>
              <a:off x="2248231" y="-1"/>
              <a:ext cx="329186" cy="184406"/>
            </a:xfrm>
            <a:prstGeom prst="rect">
              <a:avLst/>
            </a:prstGeom>
            <a:blipFill rotWithShape="1">
              <a:blip r:embed="rId5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1" name="object 69"/>
            <p:cNvSpPr/>
            <p:nvPr/>
          </p:nvSpPr>
          <p:spPr>
            <a:xfrm>
              <a:off x="2461591" y="-1"/>
              <a:ext cx="231650" cy="184406"/>
            </a:xfrm>
            <a:prstGeom prst="rect">
              <a:avLst/>
            </a:prstGeom>
            <a:blipFill rotWithShape="1">
              <a:blip r:embed="rId6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2" name="object 70"/>
            <p:cNvSpPr/>
            <p:nvPr/>
          </p:nvSpPr>
          <p:spPr>
            <a:xfrm>
              <a:off x="2627707" y="-1"/>
              <a:ext cx="146305" cy="184406"/>
            </a:xfrm>
            <a:prstGeom prst="rect">
              <a:avLst/>
            </a:prstGeom>
            <a:blipFill rotWithShape="1">
              <a:blip r:embed="rId6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3" name="object 71"/>
            <p:cNvSpPr/>
            <p:nvPr/>
          </p:nvSpPr>
          <p:spPr>
            <a:xfrm>
              <a:off x="2700859" y="-1"/>
              <a:ext cx="228602" cy="184406"/>
            </a:xfrm>
            <a:prstGeom prst="rect">
              <a:avLst/>
            </a:prstGeom>
            <a:blipFill rotWithShape="1">
              <a:blip r:embed="rId6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4" name="object 72"/>
            <p:cNvSpPr/>
            <p:nvPr/>
          </p:nvSpPr>
          <p:spPr>
            <a:xfrm>
              <a:off x="2815159" y="-1"/>
              <a:ext cx="85346" cy="184406"/>
            </a:xfrm>
            <a:prstGeom prst="rect">
              <a:avLst/>
            </a:prstGeom>
            <a:blipFill rotWithShape="1">
              <a:blip r:embed="rId6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37" name="object 73"/>
          <p:cNvGrpSpPr/>
          <p:nvPr/>
        </p:nvGrpSpPr>
        <p:grpSpPr>
          <a:xfrm>
            <a:off x="1190547" y="3588129"/>
            <a:ext cx="5279088" cy="184406"/>
            <a:chOff x="0" y="0"/>
            <a:chExt cx="5279087" cy="184404"/>
          </a:xfrm>
        </p:grpSpPr>
        <p:sp>
          <p:nvSpPr>
            <p:cNvPr id="716" name="object 74"/>
            <p:cNvSpPr/>
            <p:nvPr/>
          </p:nvSpPr>
          <p:spPr>
            <a:xfrm>
              <a:off x="-1" y="-1"/>
              <a:ext cx="563882" cy="184406"/>
            </a:xfrm>
            <a:prstGeom prst="rect">
              <a:avLst/>
            </a:prstGeom>
            <a:blipFill rotWithShape="1">
              <a:blip r:embed="rId6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7" name="object 75"/>
            <p:cNvSpPr/>
            <p:nvPr/>
          </p:nvSpPr>
          <p:spPr>
            <a:xfrm>
              <a:off x="498297" y="-1"/>
              <a:ext cx="150877" cy="184406"/>
            </a:xfrm>
            <a:prstGeom prst="rect">
              <a:avLst/>
            </a:prstGeom>
            <a:blipFill rotWithShape="1">
              <a:blip r:embed="rId6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8" name="object 76"/>
            <p:cNvSpPr/>
            <p:nvPr/>
          </p:nvSpPr>
          <p:spPr>
            <a:xfrm>
              <a:off x="598881" y="-1"/>
              <a:ext cx="228602" cy="184406"/>
            </a:xfrm>
            <a:prstGeom prst="rect">
              <a:avLst/>
            </a:prstGeom>
            <a:blipFill rotWithShape="1">
              <a:blip r:embed="rId6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19" name="object 77"/>
            <p:cNvSpPr/>
            <p:nvPr/>
          </p:nvSpPr>
          <p:spPr>
            <a:xfrm>
              <a:off x="760425" y="-1"/>
              <a:ext cx="453138" cy="184406"/>
            </a:xfrm>
            <a:prstGeom prst="rect">
              <a:avLst/>
            </a:prstGeom>
            <a:blipFill rotWithShape="1">
              <a:blip r:embed="rId6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0" name="object 78"/>
            <p:cNvSpPr/>
            <p:nvPr/>
          </p:nvSpPr>
          <p:spPr>
            <a:xfrm>
              <a:off x="1147521" y="-1"/>
              <a:ext cx="150877" cy="184406"/>
            </a:xfrm>
            <a:prstGeom prst="rect">
              <a:avLst/>
            </a:prstGeom>
            <a:blipFill rotWithShape="1">
              <a:blip r:embed="rId6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1" name="object 79"/>
            <p:cNvSpPr/>
            <p:nvPr/>
          </p:nvSpPr>
          <p:spPr>
            <a:xfrm>
              <a:off x="1248105" y="-1"/>
              <a:ext cx="453138" cy="184406"/>
            </a:xfrm>
            <a:prstGeom prst="rect">
              <a:avLst/>
            </a:prstGeom>
            <a:blipFill rotWithShape="1">
              <a:blip r:embed="rId6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2" name="object 80"/>
            <p:cNvSpPr/>
            <p:nvPr/>
          </p:nvSpPr>
          <p:spPr>
            <a:xfrm>
              <a:off x="1635581" y="-1"/>
              <a:ext cx="121159" cy="184406"/>
            </a:xfrm>
            <a:prstGeom prst="rect">
              <a:avLst/>
            </a:prstGeom>
            <a:blipFill rotWithShape="1">
              <a:blip r:embed="rId6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3" name="object 81"/>
            <p:cNvSpPr/>
            <p:nvPr/>
          </p:nvSpPr>
          <p:spPr>
            <a:xfrm>
              <a:off x="1716353" y="-1"/>
              <a:ext cx="435612" cy="184406"/>
            </a:xfrm>
            <a:prstGeom prst="rect">
              <a:avLst/>
            </a:prstGeom>
            <a:blipFill rotWithShape="1">
              <a:blip r:embed="rId7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4" name="object 82"/>
            <p:cNvSpPr/>
            <p:nvPr/>
          </p:nvSpPr>
          <p:spPr>
            <a:xfrm>
              <a:off x="2089734" y="-1"/>
              <a:ext cx="150877" cy="184406"/>
            </a:xfrm>
            <a:prstGeom prst="rect">
              <a:avLst/>
            </a:prstGeom>
            <a:blipFill rotWithShape="1">
              <a:blip r:embed="rId6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5" name="object 83"/>
            <p:cNvSpPr/>
            <p:nvPr/>
          </p:nvSpPr>
          <p:spPr>
            <a:xfrm>
              <a:off x="2190318" y="-1"/>
              <a:ext cx="340615" cy="184406"/>
            </a:xfrm>
            <a:prstGeom prst="rect">
              <a:avLst/>
            </a:prstGeom>
            <a:blipFill rotWithShape="1">
              <a:blip r:embed="rId7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6" name="object 84"/>
            <p:cNvSpPr/>
            <p:nvPr/>
          </p:nvSpPr>
          <p:spPr>
            <a:xfrm>
              <a:off x="2464637" y="-1"/>
              <a:ext cx="150877" cy="184406"/>
            </a:xfrm>
            <a:prstGeom prst="rect">
              <a:avLst/>
            </a:prstGeom>
            <a:blipFill rotWithShape="1">
              <a:blip r:embed="rId6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7" name="object 85"/>
            <p:cNvSpPr/>
            <p:nvPr/>
          </p:nvSpPr>
          <p:spPr>
            <a:xfrm>
              <a:off x="2565221" y="-1"/>
              <a:ext cx="791212" cy="184406"/>
            </a:xfrm>
            <a:prstGeom prst="rect">
              <a:avLst/>
            </a:prstGeom>
            <a:blipFill rotWithShape="1">
              <a:blip r:embed="rId7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8" name="object 86"/>
            <p:cNvSpPr/>
            <p:nvPr/>
          </p:nvSpPr>
          <p:spPr>
            <a:xfrm>
              <a:off x="3290900" y="-1"/>
              <a:ext cx="150877" cy="184406"/>
            </a:xfrm>
            <a:prstGeom prst="rect">
              <a:avLst/>
            </a:prstGeom>
            <a:blipFill rotWithShape="1">
              <a:blip r:embed="rId6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29" name="object 87"/>
            <p:cNvSpPr/>
            <p:nvPr/>
          </p:nvSpPr>
          <p:spPr>
            <a:xfrm>
              <a:off x="3391483" y="-1"/>
              <a:ext cx="340615" cy="184406"/>
            </a:xfrm>
            <a:prstGeom prst="rect">
              <a:avLst/>
            </a:prstGeom>
            <a:blipFill rotWithShape="1">
              <a:blip r:embed="rId7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0" name="object 88"/>
            <p:cNvSpPr/>
            <p:nvPr/>
          </p:nvSpPr>
          <p:spPr>
            <a:xfrm>
              <a:off x="3665803" y="-1"/>
              <a:ext cx="150877" cy="184406"/>
            </a:xfrm>
            <a:prstGeom prst="rect">
              <a:avLst/>
            </a:prstGeom>
            <a:blipFill rotWithShape="1">
              <a:blip r:embed="rId6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1" name="object 89"/>
            <p:cNvSpPr/>
            <p:nvPr/>
          </p:nvSpPr>
          <p:spPr>
            <a:xfrm>
              <a:off x="3766388" y="-1"/>
              <a:ext cx="340615" cy="184406"/>
            </a:xfrm>
            <a:prstGeom prst="rect">
              <a:avLst/>
            </a:prstGeom>
            <a:blipFill rotWithShape="1">
              <a:blip r:embed="rId7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2" name="object 90"/>
            <p:cNvSpPr/>
            <p:nvPr/>
          </p:nvSpPr>
          <p:spPr>
            <a:xfrm>
              <a:off x="4040707" y="-1"/>
              <a:ext cx="565787" cy="184406"/>
            </a:xfrm>
            <a:prstGeom prst="rect">
              <a:avLst/>
            </a:prstGeom>
            <a:blipFill rotWithShape="1">
              <a:blip r:embed="rId7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3" name="object 91"/>
            <p:cNvSpPr/>
            <p:nvPr/>
          </p:nvSpPr>
          <p:spPr>
            <a:xfrm>
              <a:off x="4542103" y="-1"/>
              <a:ext cx="121160" cy="184406"/>
            </a:xfrm>
            <a:prstGeom prst="rect">
              <a:avLst/>
            </a:prstGeom>
            <a:blipFill rotWithShape="1">
              <a:blip r:embed="rId6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4" name="object 92"/>
            <p:cNvSpPr/>
            <p:nvPr/>
          </p:nvSpPr>
          <p:spPr>
            <a:xfrm>
              <a:off x="4622876" y="-1"/>
              <a:ext cx="320041" cy="184406"/>
            </a:xfrm>
            <a:prstGeom prst="rect">
              <a:avLst/>
            </a:prstGeom>
            <a:blipFill rotWithShape="1">
              <a:blip r:embed="rId7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5" name="object 93"/>
            <p:cNvSpPr/>
            <p:nvPr/>
          </p:nvSpPr>
          <p:spPr>
            <a:xfrm>
              <a:off x="4879289" y="-1"/>
              <a:ext cx="121160" cy="184406"/>
            </a:xfrm>
            <a:prstGeom prst="rect">
              <a:avLst/>
            </a:prstGeom>
            <a:blipFill rotWithShape="1">
              <a:blip r:embed="rId6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6" name="object 94"/>
            <p:cNvSpPr/>
            <p:nvPr/>
          </p:nvSpPr>
          <p:spPr>
            <a:xfrm>
              <a:off x="4960061" y="-1"/>
              <a:ext cx="319026" cy="184406"/>
            </a:xfrm>
            <a:prstGeom prst="rect">
              <a:avLst/>
            </a:prstGeom>
            <a:blipFill rotWithShape="1">
              <a:blip r:embed="rId7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40" name="object 95"/>
          <p:cNvGrpSpPr/>
          <p:nvPr/>
        </p:nvGrpSpPr>
        <p:grpSpPr>
          <a:xfrm>
            <a:off x="3175125" y="4068190"/>
            <a:ext cx="1298564" cy="184406"/>
            <a:chOff x="0" y="0"/>
            <a:chExt cx="1298563" cy="184404"/>
          </a:xfrm>
        </p:grpSpPr>
        <p:sp>
          <p:nvSpPr>
            <p:cNvPr id="738" name="object 96"/>
            <p:cNvSpPr/>
            <p:nvPr/>
          </p:nvSpPr>
          <p:spPr>
            <a:xfrm>
              <a:off x="-1" y="0"/>
              <a:ext cx="338328" cy="184406"/>
            </a:xfrm>
            <a:prstGeom prst="rect">
              <a:avLst/>
            </a:prstGeom>
            <a:blipFill rotWithShape="1">
              <a:blip r:embed="rId7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39" name="object 97"/>
            <p:cNvSpPr/>
            <p:nvPr/>
          </p:nvSpPr>
          <p:spPr>
            <a:xfrm>
              <a:off x="272796" y="0"/>
              <a:ext cx="1025768" cy="184406"/>
            </a:xfrm>
            <a:prstGeom prst="rect">
              <a:avLst/>
            </a:prstGeom>
            <a:blipFill rotWithShape="1">
              <a:blip r:embed="rId7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45" name="object 98"/>
          <p:cNvGrpSpPr/>
          <p:nvPr/>
        </p:nvGrpSpPr>
        <p:grpSpPr>
          <a:xfrm>
            <a:off x="914702" y="3296410"/>
            <a:ext cx="5754323" cy="1244221"/>
            <a:chOff x="0" y="0"/>
            <a:chExt cx="5754321" cy="1244220"/>
          </a:xfrm>
        </p:grpSpPr>
        <p:sp>
          <p:nvSpPr>
            <p:cNvPr id="741" name="도형"/>
            <p:cNvSpPr/>
            <p:nvPr/>
          </p:nvSpPr>
          <p:spPr>
            <a:xfrm>
              <a:off x="0" y="9474"/>
              <a:ext cx="5744848" cy="1234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493"/>
                  </a:moveTo>
                  <a:lnTo>
                    <a:pt x="23" y="21493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2149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42" name="직사각형"/>
            <p:cNvSpPr/>
            <p:nvPr/>
          </p:nvSpPr>
          <p:spPr>
            <a:xfrm>
              <a:off x="0" y="0"/>
              <a:ext cx="5744848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43" name="직사각형"/>
            <p:cNvSpPr/>
            <p:nvPr/>
          </p:nvSpPr>
          <p:spPr>
            <a:xfrm>
              <a:off x="5741620" y="9474"/>
              <a:ext cx="12702" cy="123474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44" name="사각형"/>
            <p:cNvSpPr/>
            <p:nvPr/>
          </p:nvSpPr>
          <p:spPr>
            <a:xfrm>
              <a:off x="5741620" y="0"/>
              <a:ext cx="12702" cy="127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58" name="object 99"/>
          <p:cNvGrpSpPr/>
          <p:nvPr/>
        </p:nvGrpSpPr>
        <p:grpSpPr>
          <a:xfrm>
            <a:off x="914702" y="4793612"/>
            <a:ext cx="3107770" cy="184406"/>
            <a:chOff x="0" y="0"/>
            <a:chExt cx="3107769" cy="184404"/>
          </a:xfrm>
        </p:grpSpPr>
        <p:sp>
          <p:nvSpPr>
            <p:cNvPr id="746" name="object 100"/>
            <p:cNvSpPr/>
            <p:nvPr/>
          </p:nvSpPr>
          <p:spPr>
            <a:xfrm>
              <a:off x="-1" y="-1"/>
              <a:ext cx="137160" cy="184406"/>
            </a:xfrm>
            <a:prstGeom prst="rect">
              <a:avLst/>
            </a:prstGeom>
            <a:blipFill rotWithShape="1">
              <a:blip r:embed="rId7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47" name="object 101"/>
            <p:cNvSpPr/>
            <p:nvPr/>
          </p:nvSpPr>
          <p:spPr>
            <a:xfrm>
              <a:off x="68578" y="-1"/>
              <a:ext cx="121159" cy="184406"/>
            </a:xfrm>
            <a:prstGeom prst="rect">
              <a:avLst/>
            </a:prstGeom>
            <a:blipFill rotWithShape="1">
              <a:blip r:embed="rId5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48" name="object 102"/>
            <p:cNvSpPr/>
            <p:nvPr/>
          </p:nvSpPr>
          <p:spPr>
            <a:xfrm>
              <a:off x="149351" y="-1"/>
              <a:ext cx="461267" cy="184406"/>
            </a:xfrm>
            <a:prstGeom prst="rect">
              <a:avLst/>
            </a:prstGeom>
            <a:blipFill rotWithShape="1">
              <a:blip r:embed="rId5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49" name="object 103"/>
            <p:cNvSpPr/>
            <p:nvPr/>
          </p:nvSpPr>
          <p:spPr>
            <a:xfrm>
              <a:off x="545542" y="-1"/>
              <a:ext cx="461266" cy="184406"/>
            </a:xfrm>
            <a:prstGeom prst="rect">
              <a:avLst/>
            </a:prstGeom>
            <a:blipFill rotWithShape="1">
              <a:blip r:embed="rId8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0" name="object 104"/>
            <p:cNvSpPr/>
            <p:nvPr/>
          </p:nvSpPr>
          <p:spPr>
            <a:xfrm>
              <a:off x="941781" y="-1"/>
              <a:ext cx="461266" cy="184406"/>
            </a:xfrm>
            <a:prstGeom prst="rect">
              <a:avLst/>
            </a:prstGeom>
            <a:blipFill rotWithShape="1">
              <a:blip r:embed="rId8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1" name="object 105"/>
            <p:cNvSpPr/>
            <p:nvPr/>
          </p:nvSpPr>
          <p:spPr>
            <a:xfrm>
              <a:off x="1338021" y="-1"/>
              <a:ext cx="461266" cy="184406"/>
            </a:xfrm>
            <a:prstGeom prst="rect">
              <a:avLst/>
            </a:prstGeom>
            <a:blipFill rotWithShape="1">
              <a:blip r:embed="rId8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2" name="object 106"/>
            <p:cNvSpPr/>
            <p:nvPr/>
          </p:nvSpPr>
          <p:spPr>
            <a:xfrm>
              <a:off x="1734643" y="-1"/>
              <a:ext cx="805436" cy="184406"/>
            </a:xfrm>
            <a:prstGeom prst="rect">
              <a:avLst/>
            </a:prstGeom>
            <a:blipFill rotWithShape="1">
              <a:blip r:embed="rId8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3" name="object 107"/>
            <p:cNvSpPr/>
            <p:nvPr/>
          </p:nvSpPr>
          <p:spPr>
            <a:xfrm>
              <a:off x="2425015" y="-1"/>
              <a:ext cx="326137" cy="184406"/>
            </a:xfrm>
            <a:prstGeom prst="rect">
              <a:avLst/>
            </a:prstGeom>
            <a:blipFill rotWithShape="1">
              <a:blip r:embed="rId8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4" name="object 108"/>
            <p:cNvSpPr/>
            <p:nvPr/>
          </p:nvSpPr>
          <p:spPr>
            <a:xfrm>
              <a:off x="2636851" y="-1"/>
              <a:ext cx="231650" cy="184406"/>
            </a:xfrm>
            <a:prstGeom prst="rect">
              <a:avLst/>
            </a:prstGeom>
            <a:blipFill rotWithShape="1">
              <a:blip r:embed="rId6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5" name="object 109"/>
            <p:cNvSpPr/>
            <p:nvPr/>
          </p:nvSpPr>
          <p:spPr>
            <a:xfrm>
              <a:off x="2804492" y="-1"/>
              <a:ext cx="143257" cy="184406"/>
            </a:xfrm>
            <a:prstGeom prst="rect">
              <a:avLst/>
            </a:prstGeom>
            <a:blipFill rotWithShape="1">
              <a:blip r:embed="rId8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6" name="object 110"/>
            <p:cNvSpPr/>
            <p:nvPr/>
          </p:nvSpPr>
          <p:spPr>
            <a:xfrm>
              <a:off x="2876120" y="-1"/>
              <a:ext cx="231650" cy="184406"/>
            </a:xfrm>
            <a:prstGeom prst="rect">
              <a:avLst/>
            </a:prstGeom>
            <a:blipFill rotWithShape="1">
              <a:blip r:embed="rId8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57" name="object 111"/>
            <p:cNvSpPr/>
            <p:nvPr/>
          </p:nvSpPr>
          <p:spPr>
            <a:xfrm>
              <a:off x="2991944" y="-1"/>
              <a:ext cx="82298" cy="184406"/>
            </a:xfrm>
            <a:prstGeom prst="rect">
              <a:avLst/>
            </a:prstGeom>
            <a:blipFill rotWithShape="1">
              <a:blip r:embed="rId8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71" name="object 112"/>
          <p:cNvGrpSpPr/>
          <p:nvPr/>
        </p:nvGrpSpPr>
        <p:grpSpPr>
          <a:xfrm>
            <a:off x="1852255" y="5345302"/>
            <a:ext cx="3955672" cy="184406"/>
            <a:chOff x="0" y="0"/>
            <a:chExt cx="3955670" cy="184404"/>
          </a:xfrm>
        </p:grpSpPr>
        <p:sp>
          <p:nvSpPr>
            <p:cNvPr id="759" name="object 113"/>
            <p:cNvSpPr/>
            <p:nvPr/>
          </p:nvSpPr>
          <p:spPr>
            <a:xfrm>
              <a:off x="0" y="-1"/>
              <a:ext cx="338329" cy="184406"/>
            </a:xfrm>
            <a:prstGeom prst="rect">
              <a:avLst/>
            </a:prstGeom>
            <a:blipFill rotWithShape="1">
              <a:blip r:embed="rId8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0" name="object 114"/>
            <p:cNvSpPr/>
            <p:nvPr/>
          </p:nvSpPr>
          <p:spPr>
            <a:xfrm>
              <a:off x="272796" y="-1"/>
              <a:ext cx="338329" cy="184406"/>
            </a:xfrm>
            <a:prstGeom prst="rect">
              <a:avLst/>
            </a:prstGeom>
            <a:blipFill rotWithShape="1">
              <a:blip r:embed="rId8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1" name="object 115"/>
            <p:cNvSpPr/>
            <p:nvPr/>
          </p:nvSpPr>
          <p:spPr>
            <a:xfrm>
              <a:off x="545591" y="-1"/>
              <a:ext cx="153164" cy="184406"/>
            </a:xfrm>
            <a:prstGeom prst="rect">
              <a:avLst/>
            </a:prstGeom>
            <a:blipFill rotWithShape="1">
              <a:blip r:embed="rId9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2" name="object 116"/>
            <p:cNvSpPr/>
            <p:nvPr/>
          </p:nvSpPr>
          <p:spPr>
            <a:xfrm>
              <a:off x="647699" y="-1"/>
              <a:ext cx="565787" cy="184406"/>
            </a:xfrm>
            <a:prstGeom prst="rect">
              <a:avLst/>
            </a:prstGeom>
            <a:blipFill rotWithShape="1">
              <a:blip r:embed="rId9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3" name="object 117"/>
            <p:cNvSpPr/>
            <p:nvPr/>
          </p:nvSpPr>
          <p:spPr>
            <a:xfrm>
              <a:off x="1147953" y="-1"/>
              <a:ext cx="150877" cy="184406"/>
            </a:xfrm>
            <a:prstGeom prst="rect">
              <a:avLst/>
            </a:prstGeom>
            <a:blipFill rotWithShape="1">
              <a:blip r:embed="rId6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4" name="object 118"/>
            <p:cNvSpPr/>
            <p:nvPr/>
          </p:nvSpPr>
          <p:spPr>
            <a:xfrm>
              <a:off x="1248536" y="-1"/>
              <a:ext cx="565787" cy="184406"/>
            </a:xfrm>
            <a:prstGeom prst="rect">
              <a:avLst/>
            </a:prstGeom>
            <a:blipFill rotWithShape="1">
              <a:blip r:embed="rId9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5" name="object 119"/>
            <p:cNvSpPr/>
            <p:nvPr/>
          </p:nvSpPr>
          <p:spPr>
            <a:xfrm>
              <a:off x="1748409" y="-1"/>
              <a:ext cx="150877" cy="184406"/>
            </a:xfrm>
            <a:prstGeom prst="rect">
              <a:avLst/>
            </a:prstGeom>
            <a:blipFill rotWithShape="1">
              <a:blip r:embed="rId6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6" name="object 120"/>
            <p:cNvSpPr/>
            <p:nvPr/>
          </p:nvSpPr>
          <p:spPr>
            <a:xfrm>
              <a:off x="1848993" y="-1"/>
              <a:ext cx="565787" cy="184406"/>
            </a:xfrm>
            <a:prstGeom prst="rect">
              <a:avLst/>
            </a:prstGeom>
            <a:blipFill rotWithShape="1">
              <a:blip r:embed="rId9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7" name="object 121"/>
            <p:cNvSpPr/>
            <p:nvPr/>
          </p:nvSpPr>
          <p:spPr>
            <a:xfrm>
              <a:off x="2348865" y="-1"/>
              <a:ext cx="150877" cy="184406"/>
            </a:xfrm>
            <a:prstGeom prst="rect">
              <a:avLst/>
            </a:prstGeom>
            <a:blipFill rotWithShape="1">
              <a:blip r:embed="rId6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8" name="object 122"/>
            <p:cNvSpPr/>
            <p:nvPr/>
          </p:nvSpPr>
          <p:spPr>
            <a:xfrm>
              <a:off x="2449703" y="-1"/>
              <a:ext cx="680315" cy="184406"/>
            </a:xfrm>
            <a:prstGeom prst="rect">
              <a:avLst/>
            </a:prstGeom>
            <a:blipFill rotWithShape="1">
              <a:blip r:embed="rId9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69" name="object 123"/>
            <p:cNvSpPr/>
            <p:nvPr/>
          </p:nvSpPr>
          <p:spPr>
            <a:xfrm>
              <a:off x="3063875" y="-1"/>
              <a:ext cx="150877" cy="184406"/>
            </a:xfrm>
            <a:prstGeom prst="rect">
              <a:avLst/>
            </a:prstGeom>
            <a:blipFill rotWithShape="1">
              <a:blip r:embed="rId6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70" name="object 124"/>
            <p:cNvSpPr/>
            <p:nvPr/>
          </p:nvSpPr>
          <p:spPr>
            <a:xfrm>
              <a:off x="3164459" y="-1"/>
              <a:ext cx="791212" cy="184406"/>
            </a:xfrm>
            <a:prstGeom prst="rect">
              <a:avLst/>
            </a:prstGeom>
            <a:blipFill rotWithShape="1">
              <a:blip r:embed="rId9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74" name="object 125"/>
          <p:cNvGrpSpPr/>
          <p:nvPr/>
        </p:nvGrpSpPr>
        <p:grpSpPr>
          <a:xfrm>
            <a:off x="3165980" y="5825361"/>
            <a:ext cx="1298565" cy="184406"/>
            <a:chOff x="0" y="0"/>
            <a:chExt cx="1298563" cy="184404"/>
          </a:xfrm>
        </p:grpSpPr>
        <p:sp>
          <p:nvSpPr>
            <p:cNvPr id="772" name="object 126"/>
            <p:cNvSpPr/>
            <p:nvPr/>
          </p:nvSpPr>
          <p:spPr>
            <a:xfrm>
              <a:off x="-1" y="-1"/>
              <a:ext cx="338330" cy="184406"/>
            </a:xfrm>
            <a:prstGeom prst="rect">
              <a:avLst/>
            </a:prstGeom>
            <a:blipFill rotWithShape="1">
              <a:blip r:embed="rId7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73" name="object 127"/>
            <p:cNvSpPr/>
            <p:nvPr/>
          </p:nvSpPr>
          <p:spPr>
            <a:xfrm>
              <a:off x="272796" y="-1"/>
              <a:ext cx="1025768" cy="184406"/>
            </a:xfrm>
            <a:prstGeom prst="rect">
              <a:avLst/>
            </a:prstGeom>
            <a:blipFill rotWithShape="1">
              <a:blip r:embed="rId7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77" name="object 128"/>
          <p:cNvGrpSpPr/>
          <p:nvPr/>
        </p:nvGrpSpPr>
        <p:grpSpPr>
          <a:xfrm>
            <a:off x="914703" y="5051168"/>
            <a:ext cx="5736034" cy="1252986"/>
            <a:chOff x="0" y="0"/>
            <a:chExt cx="5736033" cy="1252984"/>
          </a:xfrm>
        </p:grpSpPr>
        <p:sp>
          <p:nvSpPr>
            <p:cNvPr id="775" name="도형"/>
            <p:cNvSpPr/>
            <p:nvPr/>
          </p:nvSpPr>
          <p:spPr>
            <a:xfrm>
              <a:off x="0" y="0"/>
              <a:ext cx="5726547" cy="1252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21495"/>
                  </a:lnTo>
                  <a:lnTo>
                    <a:pt x="23" y="21495"/>
                  </a:lnTo>
                  <a:lnTo>
                    <a:pt x="23" y="105"/>
                  </a:lnTo>
                  <a:lnTo>
                    <a:pt x="21600" y="10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76" name="직사각형"/>
            <p:cNvSpPr/>
            <p:nvPr/>
          </p:nvSpPr>
          <p:spPr>
            <a:xfrm>
              <a:off x="5723332" y="0"/>
              <a:ext cx="12702" cy="125298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794" name="object 129"/>
          <p:cNvGrpSpPr/>
          <p:nvPr/>
        </p:nvGrpSpPr>
        <p:grpSpPr>
          <a:xfrm>
            <a:off x="914702" y="6618096"/>
            <a:ext cx="5734256" cy="184406"/>
            <a:chOff x="0" y="0"/>
            <a:chExt cx="5734254" cy="184404"/>
          </a:xfrm>
        </p:grpSpPr>
        <p:sp>
          <p:nvSpPr>
            <p:cNvPr id="778" name="object 130"/>
            <p:cNvSpPr/>
            <p:nvPr/>
          </p:nvSpPr>
          <p:spPr>
            <a:xfrm>
              <a:off x="-1" y="-1"/>
              <a:ext cx="143257" cy="184406"/>
            </a:xfrm>
            <a:prstGeom prst="rect">
              <a:avLst/>
            </a:prstGeom>
            <a:blipFill rotWithShape="1">
              <a:blip r:embed="rId8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79" name="object 131"/>
            <p:cNvSpPr/>
            <p:nvPr/>
          </p:nvSpPr>
          <p:spPr>
            <a:xfrm>
              <a:off x="71626" y="-1"/>
              <a:ext cx="123445" cy="184406"/>
            </a:xfrm>
            <a:prstGeom prst="rect">
              <a:avLst/>
            </a:prstGeom>
            <a:blipFill rotWithShape="1">
              <a:blip r:embed="rId9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0" name="object 132"/>
            <p:cNvSpPr/>
            <p:nvPr/>
          </p:nvSpPr>
          <p:spPr>
            <a:xfrm>
              <a:off x="153924" y="-1"/>
              <a:ext cx="575311" cy="184406"/>
            </a:xfrm>
            <a:prstGeom prst="rect">
              <a:avLst/>
            </a:prstGeom>
            <a:blipFill rotWithShape="1">
              <a:blip r:embed="rId9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1" name="object 133"/>
            <p:cNvSpPr/>
            <p:nvPr/>
          </p:nvSpPr>
          <p:spPr>
            <a:xfrm>
              <a:off x="664413" y="-1"/>
              <a:ext cx="347474" cy="184406"/>
            </a:xfrm>
            <a:prstGeom prst="rect">
              <a:avLst/>
            </a:prstGeom>
            <a:blipFill rotWithShape="1">
              <a:blip r:embed="rId9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2" name="object 134"/>
            <p:cNvSpPr/>
            <p:nvPr/>
          </p:nvSpPr>
          <p:spPr>
            <a:xfrm>
              <a:off x="946353" y="-1"/>
              <a:ext cx="575312" cy="184406"/>
            </a:xfrm>
            <a:prstGeom prst="rect">
              <a:avLst/>
            </a:prstGeom>
            <a:blipFill rotWithShape="1">
              <a:blip r:embed="rId9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3" name="object 135"/>
            <p:cNvSpPr/>
            <p:nvPr/>
          </p:nvSpPr>
          <p:spPr>
            <a:xfrm>
              <a:off x="1458418" y="-1"/>
              <a:ext cx="689459" cy="184406"/>
            </a:xfrm>
            <a:prstGeom prst="rect">
              <a:avLst/>
            </a:prstGeom>
            <a:blipFill rotWithShape="1">
              <a:blip r:embed="rId10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4" name="object 136"/>
            <p:cNvSpPr/>
            <p:nvPr/>
          </p:nvSpPr>
          <p:spPr>
            <a:xfrm>
              <a:off x="2083638" y="-1"/>
              <a:ext cx="347473" cy="184406"/>
            </a:xfrm>
            <a:prstGeom prst="rect">
              <a:avLst/>
            </a:prstGeom>
            <a:blipFill rotWithShape="1">
              <a:blip r:embed="rId10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5" name="object 137"/>
            <p:cNvSpPr/>
            <p:nvPr/>
          </p:nvSpPr>
          <p:spPr>
            <a:xfrm>
              <a:off x="2365579" y="-1"/>
              <a:ext cx="345188" cy="184406"/>
            </a:xfrm>
            <a:prstGeom prst="rect">
              <a:avLst/>
            </a:prstGeom>
            <a:blipFill rotWithShape="1">
              <a:blip r:embed="rId10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6" name="object 138"/>
            <p:cNvSpPr/>
            <p:nvPr/>
          </p:nvSpPr>
          <p:spPr>
            <a:xfrm>
              <a:off x="2647519" y="-1"/>
              <a:ext cx="459233" cy="184406"/>
            </a:xfrm>
            <a:prstGeom prst="rect">
              <a:avLst/>
            </a:prstGeom>
            <a:blipFill rotWithShape="1">
              <a:blip r:embed="rId10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7" name="object 139"/>
            <p:cNvSpPr/>
            <p:nvPr/>
          </p:nvSpPr>
          <p:spPr>
            <a:xfrm>
              <a:off x="3042235" y="-1"/>
              <a:ext cx="347474" cy="184406"/>
            </a:xfrm>
            <a:prstGeom prst="rect">
              <a:avLst/>
            </a:prstGeom>
            <a:blipFill rotWithShape="1">
              <a:blip r:embed="rId10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8" name="object 140"/>
            <p:cNvSpPr/>
            <p:nvPr/>
          </p:nvSpPr>
          <p:spPr>
            <a:xfrm>
              <a:off x="3324175" y="-1"/>
              <a:ext cx="461265" cy="184406"/>
            </a:xfrm>
            <a:prstGeom prst="rect">
              <a:avLst/>
            </a:prstGeom>
            <a:blipFill rotWithShape="1">
              <a:blip r:embed="rId10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89" name="object 141"/>
            <p:cNvSpPr/>
            <p:nvPr/>
          </p:nvSpPr>
          <p:spPr>
            <a:xfrm>
              <a:off x="3720669" y="-1"/>
              <a:ext cx="691288" cy="184406"/>
            </a:xfrm>
            <a:prstGeom prst="rect">
              <a:avLst/>
            </a:prstGeom>
            <a:blipFill rotWithShape="1">
              <a:blip r:embed="rId10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0" name="object 142"/>
            <p:cNvSpPr/>
            <p:nvPr/>
          </p:nvSpPr>
          <p:spPr>
            <a:xfrm>
              <a:off x="4347033" y="-1"/>
              <a:ext cx="461265" cy="184406"/>
            </a:xfrm>
            <a:prstGeom prst="rect">
              <a:avLst/>
            </a:prstGeom>
            <a:blipFill rotWithShape="1">
              <a:blip r:embed="rId10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1" name="object 143"/>
            <p:cNvSpPr/>
            <p:nvPr/>
          </p:nvSpPr>
          <p:spPr>
            <a:xfrm>
              <a:off x="4743272" y="-1"/>
              <a:ext cx="345188" cy="184406"/>
            </a:xfrm>
            <a:prstGeom prst="rect">
              <a:avLst/>
            </a:prstGeom>
            <a:blipFill rotWithShape="1">
              <a:blip r:embed="rId10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2" name="object 144"/>
            <p:cNvSpPr/>
            <p:nvPr/>
          </p:nvSpPr>
          <p:spPr>
            <a:xfrm>
              <a:off x="5025594" y="-1"/>
              <a:ext cx="689459" cy="184406"/>
            </a:xfrm>
            <a:prstGeom prst="rect">
              <a:avLst/>
            </a:prstGeom>
            <a:blipFill rotWithShape="1">
              <a:blip r:embed="rId10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3" name="object 145"/>
            <p:cNvSpPr/>
            <p:nvPr/>
          </p:nvSpPr>
          <p:spPr>
            <a:xfrm>
              <a:off x="5600142" y="-1"/>
              <a:ext cx="134113" cy="184406"/>
            </a:xfrm>
            <a:prstGeom prst="rect">
              <a:avLst/>
            </a:prstGeom>
            <a:blipFill rotWithShape="1">
              <a:blip r:embed="rId1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806" name="object 146"/>
          <p:cNvGrpSpPr/>
          <p:nvPr/>
        </p:nvGrpSpPr>
        <p:grpSpPr>
          <a:xfrm>
            <a:off x="914701" y="6855838"/>
            <a:ext cx="5736037" cy="2911173"/>
            <a:chOff x="-1" y="0"/>
            <a:chExt cx="5736035" cy="2911171"/>
          </a:xfrm>
        </p:grpSpPr>
        <p:sp>
          <p:nvSpPr>
            <p:cNvPr id="795" name="object 147"/>
            <p:cNvSpPr/>
            <p:nvPr/>
          </p:nvSpPr>
          <p:spPr>
            <a:xfrm>
              <a:off x="137160" y="0"/>
              <a:ext cx="338330" cy="167641"/>
            </a:xfrm>
            <a:prstGeom prst="rect">
              <a:avLst/>
            </a:prstGeom>
            <a:blipFill rotWithShape="1">
              <a:blip r:embed="rId1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6" name="object 148"/>
            <p:cNvSpPr/>
            <p:nvPr/>
          </p:nvSpPr>
          <p:spPr>
            <a:xfrm>
              <a:off x="416002" y="0"/>
              <a:ext cx="416561" cy="167641"/>
            </a:xfrm>
            <a:prstGeom prst="rect">
              <a:avLst/>
            </a:prstGeom>
            <a:blipFill rotWithShape="1">
              <a:blip r:embed="rId11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7" name="object 149"/>
            <p:cNvSpPr/>
            <p:nvPr/>
          </p:nvSpPr>
          <p:spPr>
            <a:xfrm>
              <a:off x="774142" y="0"/>
              <a:ext cx="416561" cy="167641"/>
            </a:xfrm>
            <a:prstGeom prst="rect">
              <a:avLst/>
            </a:prstGeom>
            <a:blipFill rotWithShape="1">
              <a:blip r:embed="rId11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8" name="object 150"/>
            <p:cNvSpPr/>
            <p:nvPr/>
          </p:nvSpPr>
          <p:spPr>
            <a:xfrm>
              <a:off x="1132282" y="0"/>
              <a:ext cx="521971" cy="167641"/>
            </a:xfrm>
            <a:prstGeom prst="rect">
              <a:avLst/>
            </a:prstGeom>
            <a:blipFill rotWithShape="1">
              <a:blip r:embed="rId11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9" name="object 151"/>
            <p:cNvSpPr/>
            <p:nvPr/>
          </p:nvSpPr>
          <p:spPr>
            <a:xfrm>
              <a:off x="1595578" y="0"/>
              <a:ext cx="520067" cy="167641"/>
            </a:xfrm>
            <a:prstGeom prst="rect">
              <a:avLst/>
            </a:prstGeom>
            <a:blipFill rotWithShape="1">
              <a:blip r:embed="rId11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0" name="object 152"/>
            <p:cNvSpPr/>
            <p:nvPr/>
          </p:nvSpPr>
          <p:spPr>
            <a:xfrm>
              <a:off x="2012010" y="0"/>
              <a:ext cx="318213" cy="167641"/>
            </a:xfrm>
            <a:prstGeom prst="rect">
              <a:avLst/>
            </a:prstGeom>
            <a:blipFill rotWithShape="1">
              <a:blip r:embed="rId11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1" name="object 153"/>
            <p:cNvSpPr/>
            <p:nvPr/>
          </p:nvSpPr>
          <p:spPr>
            <a:xfrm>
              <a:off x="2277187" y="0"/>
              <a:ext cx="210313" cy="167641"/>
            </a:xfrm>
            <a:prstGeom prst="rect">
              <a:avLst/>
            </a:prstGeom>
            <a:blipFill rotWithShape="1">
              <a:blip r:embed="rId11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02" name="object 154"/>
            <p:cNvSpPr/>
            <p:nvPr/>
          </p:nvSpPr>
          <p:spPr>
            <a:xfrm>
              <a:off x="2428063" y="0"/>
              <a:ext cx="313184" cy="167641"/>
            </a:xfrm>
            <a:prstGeom prst="rect">
              <a:avLst/>
            </a:prstGeom>
            <a:blipFill rotWithShape="1">
              <a:blip r:embed="rId11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805" name="object 155"/>
            <p:cNvGrpSpPr/>
            <p:nvPr/>
          </p:nvGrpSpPr>
          <p:grpSpPr>
            <a:xfrm>
              <a:off x="-2" y="193559"/>
              <a:ext cx="5736037" cy="2717613"/>
              <a:chOff x="0" y="0"/>
              <a:chExt cx="5736035" cy="2717612"/>
            </a:xfrm>
          </p:grpSpPr>
          <p:sp>
            <p:nvSpPr>
              <p:cNvPr id="803" name="도형"/>
              <p:cNvSpPr/>
              <p:nvPr/>
            </p:nvSpPr>
            <p:spPr>
              <a:xfrm>
                <a:off x="-1" y="0"/>
                <a:ext cx="5726551" cy="27176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21552"/>
                    </a:lnTo>
                    <a:lnTo>
                      <a:pt x="23" y="21552"/>
                    </a:lnTo>
                    <a:lnTo>
                      <a:pt x="23" y="48"/>
                    </a:lnTo>
                    <a:lnTo>
                      <a:pt x="21600" y="48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04" name="직사각형"/>
              <p:cNvSpPr/>
              <p:nvPr/>
            </p:nvSpPr>
            <p:spPr>
              <a:xfrm>
                <a:off x="5723334" y="0"/>
                <a:ext cx="12702" cy="2717613"/>
              </a:xfrm>
              <a:prstGeom prst="rect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sp>
        <p:nvSpPr>
          <p:cNvPr id="807" name="—&gt; 어떻게 만들건지"/>
          <p:cNvSpPr txBox="1"/>
          <p:nvPr/>
        </p:nvSpPr>
        <p:spPr>
          <a:xfrm>
            <a:off x="3606896" y="6845171"/>
            <a:ext cx="729817" cy="1848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00"/>
            </a:lvl1pPr>
          </a:lstStyle>
          <a:p>
            <a:pPr/>
            <a:r>
              <a:t>—&gt; 어떻게 만들건지</a:t>
            </a:r>
          </a:p>
        </p:txBody>
      </p:sp>
      <p:sp>
        <p:nvSpPr>
          <p:cNvPr id="808" name="선생님은 과제를 걷고, 검사하는 것을 여러번 반복하지 않고 한 번에 하면 되셔서 더 편하게 과제를 검사하실 수 있으시고,…"/>
          <p:cNvSpPr txBox="1"/>
          <p:nvPr/>
        </p:nvSpPr>
        <p:spPr>
          <a:xfrm>
            <a:off x="899679" y="8345471"/>
            <a:ext cx="5631589" cy="1629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자바스크립트의 local storage 나 json 을 써서 과제추가/제출/삭제 등을 </a:t>
            </a:r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저장할것이고, Bootstrap을 이용하여 디자인을 만들 것이다.</a:t>
            </a: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09" name="타원형"/>
          <p:cNvSpPr/>
          <p:nvPr/>
        </p:nvSpPr>
        <p:spPr>
          <a:xfrm>
            <a:off x="3894528" y="2846207"/>
            <a:ext cx="404674" cy="4356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810" name="타원형"/>
          <p:cNvSpPr/>
          <p:nvPr/>
        </p:nvSpPr>
        <p:spPr>
          <a:xfrm>
            <a:off x="3971626" y="4553330"/>
            <a:ext cx="404673" cy="43566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811" name="타원형"/>
          <p:cNvSpPr/>
          <p:nvPr/>
        </p:nvSpPr>
        <p:spPr>
          <a:xfrm>
            <a:off x="4873664" y="6592696"/>
            <a:ext cx="404674" cy="43566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812" name="선생님은 과제를 걷고, 검사하는 것을 여러번 반복하지 않고 한 번에 하면 되셔서 더 편하게 과제를 검사하실 수 있으시고,…"/>
          <p:cNvSpPr txBox="1"/>
          <p:nvPr/>
        </p:nvSpPr>
        <p:spPr>
          <a:xfrm>
            <a:off x="899679" y="7072677"/>
            <a:ext cx="5631589" cy="135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프로젝트 참여경험 및 </a:t>
            </a:r>
            <a:r>
              <a:t>소프트웨어 관련 대회에 참여한 적이 없습니다.</a:t>
            </a:r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하지만 취미로 웹사이트(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119" invalidUrl="" action="" tgtFrame="" tooltip="" history="1" highlightClick="0" endSnd="0"/>
              </a:rPr>
              <a:t>https://injoon5.ga</a:t>
            </a:r>
            <a:r>
              <a:t>)나 원래 있는 웹사이트를 앱 안에 넣어서 기능을 추가한 앱을 만든 적이 있습니다.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object 2"/>
          <p:cNvGrpSpPr/>
          <p:nvPr/>
        </p:nvGrpSpPr>
        <p:grpSpPr>
          <a:xfrm>
            <a:off x="914703" y="941830"/>
            <a:ext cx="2877645" cy="184406"/>
            <a:chOff x="0" y="0"/>
            <a:chExt cx="2877644" cy="184404"/>
          </a:xfrm>
        </p:grpSpPr>
        <p:sp>
          <p:nvSpPr>
            <p:cNvPr id="814" name="object 3"/>
            <p:cNvSpPr/>
            <p:nvPr/>
          </p:nvSpPr>
          <p:spPr>
            <a:xfrm>
              <a:off x="-1" y="-1"/>
              <a:ext cx="149354" cy="184406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5" name="object 4"/>
            <p:cNvSpPr/>
            <p:nvPr/>
          </p:nvSpPr>
          <p:spPr>
            <a:xfrm>
              <a:off x="74674" y="-1"/>
              <a:ext cx="121160" cy="184406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6" name="object 5"/>
            <p:cNvSpPr/>
            <p:nvPr/>
          </p:nvSpPr>
          <p:spPr>
            <a:xfrm>
              <a:off x="155446" y="-1"/>
              <a:ext cx="345188" cy="184406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7" name="object 6"/>
            <p:cNvSpPr/>
            <p:nvPr/>
          </p:nvSpPr>
          <p:spPr>
            <a:xfrm>
              <a:off x="385521" y="-1"/>
              <a:ext cx="231649" cy="184406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8" name="object 7"/>
            <p:cNvSpPr/>
            <p:nvPr/>
          </p:nvSpPr>
          <p:spPr>
            <a:xfrm>
              <a:off x="551637" y="-1"/>
              <a:ext cx="461266" cy="184406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9" name="object 8"/>
            <p:cNvSpPr/>
            <p:nvPr/>
          </p:nvSpPr>
          <p:spPr>
            <a:xfrm>
              <a:off x="949400" y="-1"/>
              <a:ext cx="803657" cy="184406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0" name="object 9"/>
            <p:cNvSpPr/>
            <p:nvPr/>
          </p:nvSpPr>
          <p:spPr>
            <a:xfrm>
              <a:off x="1695018" y="-1"/>
              <a:ext cx="82297" cy="184406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1" name="object 10"/>
            <p:cNvSpPr/>
            <p:nvPr/>
          </p:nvSpPr>
          <p:spPr>
            <a:xfrm>
              <a:off x="1736165" y="-1"/>
              <a:ext cx="461265" cy="184406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2" name="object 11"/>
            <p:cNvSpPr/>
            <p:nvPr/>
          </p:nvSpPr>
          <p:spPr>
            <a:xfrm>
              <a:off x="2133930" y="-1"/>
              <a:ext cx="310898" cy="184406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3" name="object 12"/>
            <p:cNvSpPr/>
            <p:nvPr/>
          </p:nvSpPr>
          <p:spPr>
            <a:xfrm>
              <a:off x="2367102" y="-1"/>
              <a:ext cx="231650" cy="184406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4" name="object 13"/>
            <p:cNvSpPr/>
            <p:nvPr/>
          </p:nvSpPr>
          <p:spPr>
            <a:xfrm>
              <a:off x="2534743" y="-1"/>
              <a:ext cx="342901" cy="184406"/>
            </a:xfrm>
            <a:prstGeom prst="rect">
              <a:avLst/>
            </a:prstGeom>
            <a:blipFill rotWithShape="1">
              <a:blip r:embed="rId1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5" name="object 14"/>
            <p:cNvSpPr/>
            <p:nvPr/>
          </p:nvSpPr>
          <p:spPr>
            <a:xfrm>
              <a:off x="2763342" y="-1"/>
              <a:ext cx="85346" cy="184406"/>
            </a:xfrm>
            <a:prstGeom prst="rect">
              <a:avLst/>
            </a:prstGeom>
            <a:blipFill rotWithShape="1">
              <a:blip r:embed="rId1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827" name="object 15"/>
          <p:cNvSpPr/>
          <p:nvPr/>
        </p:nvSpPr>
        <p:spPr>
          <a:xfrm>
            <a:off x="986332" y="1184399"/>
            <a:ext cx="278893" cy="150877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832" name="object 16"/>
          <p:cNvGrpSpPr/>
          <p:nvPr/>
        </p:nvGrpSpPr>
        <p:grpSpPr>
          <a:xfrm>
            <a:off x="1702560" y="1184399"/>
            <a:ext cx="681230" cy="150876"/>
            <a:chOff x="0" y="0"/>
            <a:chExt cx="681229" cy="150874"/>
          </a:xfrm>
        </p:grpSpPr>
        <p:sp>
          <p:nvSpPr>
            <p:cNvPr id="828" name="object 17"/>
            <p:cNvSpPr/>
            <p:nvPr/>
          </p:nvSpPr>
          <p:spPr>
            <a:xfrm>
              <a:off x="0" y="0"/>
              <a:ext cx="278893" cy="150876"/>
            </a:xfrm>
            <a:prstGeom prst="rect">
              <a:avLst/>
            </a:prstGeom>
            <a:blipFill rotWithShape="1">
              <a:blip r:embed="rId1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29" name="object 18"/>
            <p:cNvSpPr/>
            <p:nvPr/>
          </p:nvSpPr>
          <p:spPr>
            <a:xfrm>
              <a:off x="227076" y="0"/>
              <a:ext cx="185929" cy="150876"/>
            </a:xfrm>
            <a:prstGeom prst="rect">
              <a:avLst/>
            </a:prstGeom>
            <a:blipFill rotWithShape="1">
              <a:blip r:embed="rId1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0" name="object 19"/>
            <p:cNvSpPr/>
            <p:nvPr/>
          </p:nvSpPr>
          <p:spPr>
            <a:xfrm>
              <a:off x="361189" y="0"/>
              <a:ext cx="185929" cy="150876"/>
            </a:xfrm>
            <a:prstGeom prst="rect">
              <a:avLst/>
            </a:prstGeom>
            <a:blipFill rotWithShape="1">
              <a:blip r:embed="rId1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1" name="object 20"/>
            <p:cNvSpPr/>
            <p:nvPr/>
          </p:nvSpPr>
          <p:spPr>
            <a:xfrm>
              <a:off x="495301" y="0"/>
              <a:ext cx="185929" cy="150876"/>
            </a:xfrm>
            <a:prstGeom prst="rect">
              <a:avLst/>
            </a:prstGeom>
            <a:blipFill rotWithShape="1">
              <a:blip r:embed="rId1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aphicFrame>
        <p:nvGraphicFramePr>
          <p:cNvPr id="833" name="object 21"/>
          <p:cNvGraphicFramePr/>
          <p:nvPr/>
        </p:nvGraphicFramePr>
        <p:xfrm>
          <a:off x="914702" y="1153666"/>
          <a:ext cx="5726433" cy="354698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717550"/>
                <a:gridCol w="5008880"/>
              </a:tblGrid>
              <a:tr h="202946"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</a:tr>
              <a:tr h="1040891"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</a:tr>
              <a:tr h="1150620"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</a:tr>
              <a:tr h="1152524"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834" name="object 22"/>
          <p:cNvSpPr/>
          <p:nvPr/>
        </p:nvSpPr>
        <p:spPr>
          <a:xfrm>
            <a:off x="986332" y="1387093"/>
            <a:ext cx="278893" cy="150877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837" name="object 23"/>
          <p:cNvGrpSpPr/>
          <p:nvPr/>
        </p:nvGrpSpPr>
        <p:grpSpPr>
          <a:xfrm>
            <a:off x="986332" y="2427983"/>
            <a:ext cx="280417" cy="150876"/>
            <a:chOff x="0" y="0"/>
            <a:chExt cx="280416" cy="150874"/>
          </a:xfrm>
        </p:grpSpPr>
        <p:sp>
          <p:nvSpPr>
            <p:cNvPr id="835" name="object 24"/>
            <p:cNvSpPr/>
            <p:nvPr/>
          </p:nvSpPr>
          <p:spPr>
            <a:xfrm>
              <a:off x="-1" y="0"/>
              <a:ext cx="278894" cy="150876"/>
            </a:xfrm>
            <a:prstGeom prst="rect">
              <a:avLst/>
            </a:prstGeom>
            <a:blipFill rotWithShape="1">
              <a:blip r:embed="rId2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6" name="object 25"/>
            <p:cNvSpPr/>
            <p:nvPr/>
          </p:nvSpPr>
          <p:spPr>
            <a:xfrm>
              <a:off x="185928" y="0"/>
              <a:ext cx="94489" cy="150876"/>
            </a:xfrm>
            <a:prstGeom prst="rect">
              <a:avLst/>
            </a:prstGeom>
            <a:blipFill rotWithShape="1">
              <a:blip r:embed="rId2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840" name="object 26"/>
          <p:cNvGrpSpPr/>
          <p:nvPr/>
        </p:nvGrpSpPr>
        <p:grpSpPr>
          <a:xfrm>
            <a:off x="986332" y="3577461"/>
            <a:ext cx="298705" cy="150876"/>
            <a:chOff x="0" y="0"/>
            <a:chExt cx="298704" cy="150874"/>
          </a:xfrm>
        </p:grpSpPr>
        <p:sp>
          <p:nvSpPr>
            <p:cNvPr id="838" name="object 27"/>
            <p:cNvSpPr/>
            <p:nvPr/>
          </p:nvSpPr>
          <p:spPr>
            <a:xfrm>
              <a:off x="-1" y="0"/>
              <a:ext cx="278893" cy="150876"/>
            </a:xfrm>
            <a:prstGeom prst="rect">
              <a:avLst/>
            </a:prstGeom>
            <a:blipFill rotWithShape="1">
              <a:blip r:embed="rId2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39" name="object 28"/>
            <p:cNvSpPr/>
            <p:nvPr/>
          </p:nvSpPr>
          <p:spPr>
            <a:xfrm>
              <a:off x="185928" y="0"/>
              <a:ext cx="112777" cy="150876"/>
            </a:xfrm>
            <a:prstGeom prst="rect">
              <a:avLst/>
            </a:prstGeom>
            <a:blipFill rotWithShape="1">
              <a:blip r:embed="rId2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841" name="프로그래밍 및 대표해야하는 일과 하다보면 생기는 온갖 잡일들"/>
          <p:cNvSpPr txBox="1"/>
          <p:nvPr/>
        </p:nvSpPr>
        <p:spPr>
          <a:xfrm>
            <a:off x="1656332" y="1393442"/>
            <a:ext cx="5631589" cy="2442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주요 기능 프로그래밍과 디자인 구현 및 대표해야하는 일과 </a:t>
            </a:r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하다보면 생기는 온갖 잡일들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42" name="프로그래밍 및 디버깅"/>
          <p:cNvSpPr txBox="1"/>
          <p:nvPr/>
        </p:nvSpPr>
        <p:spPr>
          <a:xfrm>
            <a:off x="1656332" y="2437559"/>
            <a:ext cx="5631589" cy="1387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주요 기능 프로그래밍과 디자인 구현 및 디버깅</a:t>
            </a: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843" name="디자인 및 테스트"/>
          <p:cNvSpPr txBox="1"/>
          <p:nvPr/>
        </p:nvSpPr>
        <p:spPr>
          <a:xfrm>
            <a:off x="1656332" y="3540050"/>
            <a:ext cx="5631589" cy="1387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500"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UI/UX 디자인 및 만든 소프트웨어 테스트</a:t>
            </a:r>
          </a:p>
          <a:p>
            <a:pPr>
              <a:defRPr sz="1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