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4" r:id="rId5"/>
    <p:sldId id="271" r:id="rId6"/>
    <p:sldId id="259" r:id="rId7"/>
    <p:sldId id="260" r:id="rId8"/>
    <p:sldId id="262" r:id="rId9"/>
    <p:sldId id="263" r:id="rId10"/>
    <p:sldId id="264" r:id="rId11"/>
    <p:sldId id="265" r:id="rId12"/>
    <p:sldId id="258" r:id="rId13"/>
    <p:sldId id="272" r:id="rId14"/>
    <p:sldId id="266" r:id="rId15"/>
    <p:sldId id="267" r:id="rId16"/>
    <p:sldId id="268" r:id="rId17"/>
    <p:sldId id="270" r:id="rId18"/>
    <p:sldId id="269" r:id="rId19"/>
    <p:sldId id="273" r:id="rId20"/>
    <p:sldId id="257" r:id="rId21"/>
    <p:sldId id="275" r:id="rId22"/>
    <p:sldId id="277" r:id="rId23"/>
    <p:sldId id="278" r:id="rId24"/>
    <p:sldId id="279" r:id="rId25"/>
    <p:sldId id="280" r:id="rId26"/>
    <p:sldId id="282" r:id="rId27"/>
    <p:sldId id="283" r:id="rId28"/>
    <p:sldId id="281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0" r:id="rId37"/>
    <p:sldId id="292" r:id="rId38"/>
    <p:sldId id="295" r:id="rId39"/>
    <p:sldId id="293" r:id="rId40"/>
    <p:sldId id="294" r:id="rId41"/>
    <p:sldId id="296" r:id="rId42"/>
    <p:sldId id="300" r:id="rId43"/>
    <p:sldId id="276" r:id="rId44"/>
    <p:sldId id="297" r:id="rId45"/>
    <p:sldId id="299" r:id="rId46"/>
    <p:sldId id="298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FF7C80"/>
    <a:srgbClr val="FF5050"/>
    <a:srgbClr val="FFA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6CC548-80CC-4F97-BF1F-E3889DF3FA8C}" v="435" dt="2021-03-25T02:06:38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25T02:01:33.53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7885 4286 0,'-18'0'31,"18"18"-15,-53 35-1,18-18-15,-71 89 16,88-107-16,-193 124 16,-89 53-1,18-17 1,-1 34 0,54 1-1,194-194-15,-300 282 16,123-106-1,-70 53 17,264-230-32,-105 124 0,-19 18 31,54-53-15,0 53-1,70-159-15,-52 123 16,-54 89-1,54-89 1,-1 18 0,1-17-1,70-107-15,-53 142 16,-18 35 0,36-88-1,35-88-15,-53 123 16,35-18-1,-17-17 1,18 0 0,17 0 15,0 17-15,0-105-16,0 123 15,35 18 1,-35-142-16,35 107 15,0-18 1,1 0 0,-19-89-16,19 107 15,-1 17 1,18 0 0,-53-106-16,70 106 15,1 0 1,17 36-1,0-18 1,0-1 0,1-17-1,52 18 17,-18-35-17,-105-89-15,105 71 16,-105-89-16,123 107 15,35-1 1,-158-105-16,176 105 16,-176-105-16,158 88 15,18 17 1,88 18 0,-246-123-16,193 70 15,71 18 1,-71-71-1,-211-35-15,193 18 16,19 17 15,-36-17-15,-35-18-16,-142 0 16,160 0-1,-1 0 1,-17 0-1,-1-18 1,-52 1 0,-88 17-16,123-18 15,-123 18-15,88-18 16,-1-17 0,36-18-1,-17-17 1,-18-1-1,0 18 1,-53 0 0,-1 0-1,-52 36 1,53-36 0,-53 35-16,53-35 15,0-35 1,-18 35-1,-17 0 1,17 0 0,-17 0-1,17 0 1,-35 36-16,18-36 16,17-18-1,-17 1 1,0 70-16,-1-71 15,18 18 1,1-17 0,-19-18-1,19-18 17,-19 0-17,1 0 1,0 36-1,-1-19 1,18 19 0,-17-1-1,0 1 1,17-54 0,-35 54-1,18-19 1,-18-69 15,17 17-15,-17-18-16,0 0 15,0 36 17,0 52-17,0 18 1,-17 18-1,17 17 1,0 1 0,-18 17 62,0-18-63,1 18 1,-1-18-16,0 1 0,-34-19 16,-1-17-1,0 18 1,35 0 15,-17-18-15,17-18-1,1 18 1,17 36-16,-18-18 16,18-18-1,0 17 1,-18-17 0,18 18-1,0-18 1,0 0-1,18 0 1,0 1 0,17 16-1,-18-34 1,36-1 15,-17-17-15,-1 35-1,0-35 1,0 17 0,-35 54-16,36-54 15,-19 1 1,1-1 0,0 0-1,-18-17 1,17 18-1,-17-36 1,0-18 15,0 1-15,0-18 0,0 35-1,-17 88-15,-1-105 16,-17 52-1,35 54-15,-18-54 16,-35-35 0,0 0-1,0 1 1,0 16 0,36 72-16,-18-54 15,-36-17 1,18 0-1,-18 0 1,1 35 0,-1-18 15,18 36-15,18 0-1,18 35-15,-1-18 16,0 0-1,1 18 1,-1-17 15,0 17-31,1-18 16,-1 18-16,-17 0 16,17-18-1,-17 1 1,0-1-1,17 0 1,-53-34 15,18 16-31,-35-34 16,-18-1 15,106 54-31,-105-36 16,16 17-1,1-17 1,-35-17 0,-1 17-1,124 35-15,-70 1 16,17-19 0,18 19-1,-1-1 1,19 18-1,-19-18 1,1 1 0,0-1 15,-18-17-31,-35 0 31,17-1-15,36 19-1,0-1 1,17 18 0,18-18 77</inkml:trace>
  <inkml:trace contextRef="#ctx0" brushRef="#br0" timeOffset="4610.25">11024 7214 0</inkml:trace>
  <inkml:trace contextRef="#ctx0" brushRef="#br0" timeOffset="33296.96">14288 7973 0,'0'-18'63,"0"1"-63,35-107 16,71-70-1,-89 176-15,71-140 16,18-19-1,-106 160 1,124-160 0,-71 89-1,35-53 1,35-35 0,-52 70-1,-71 88-15,106-141 16,17 1-1,1-1 1,-1-18 0,1-17-1,-1-17 1,-17 17 0,0 17-1,0 19 1,-1-1-1,-16 0 1,-1 53 0,-18 18-1,-52 70 1,141-140 0,-36 69-1,-105 72-15,105-71 16,-105 70-16,123-70 15,35-36 1,18 1 0,-158 123-16,123-71 15,-36 18 1,18 0 0,-123 53-16,105-17 15,-17-1 1,0 0-1,-18 18 1,-70 0 0,88 18-16,-1 0 15,36 17 17,36 0-17,-159-35-15,140 53 16,-34 0-1,52 18 1,1 17 0,17 18-1,-18 0 1,0-1 0,54 1-1,-213-88-15,213 70 16,-36 36-1,-53-19 1,-35 1 0,-18 35 15,-18-35-15,1 35-1,-54-123-15,54 123 16,0-35-1,-18 0 1,-1 0 0,1 70-1,-35-88 1,17 18 0,-17-36-1,-18 19 1,18-89-16,-18 88 15,17 53 1,-17-35 0,0 53 15,0-142-31,0 54 16,-17 35-1,-1-1 1,0 37-1,1-19 1,-1 0 0,18-34-1,-18-1 1,18 18 0,-17-36-1,17 1 1,0-18-1,-18 17 1,18-34 0,0-19-1,0 1 48,0 0-48,0-1 1,0 1 0,0-1-1,0 1 1,0 0-16,0-1 16,0 19-1,18 17 1,-18-1-1,0 1 1,0 18 15,0-53-31,-18 17 16,18 35 0,-18 1-1,1-18 1,-1 35-1,18-70 1,-17 17 0,-1 0-1,18-17-15,-35 52 16,-1-17 0,19 36-1,-19-37 1,1 1-1,0 18 1,0-18 0,-36 35 15,36-35-15,-1 0-1,-52 35 1,35-17-1,18-36 1,-18 18 0,0-18-1,53-17-15,-70 17 16,17 0 0,-18 18-1,18-35 1,-17 35-1,17-36 1,-18 19 0,1-1 15,17-17-31,-18 17 31,18-17-15,-17-1-1,-18 1 1,17-1 0,36-17-1,-1 18 1,-16-18 0,-19 18-1,0-18 1,36 0-1,18 17 1,-19-17 0,-17 0-1,-17 0 17,17 0-17,18 0 1,-1 0-1,1-17 1,0 17 0,-1-18-1,19 18-15,-18-18 16,-18 1 0,-18-18-1,18-1 1,0 1-1,0 17 1,0 1 0,18-1-1,17 18 1,1 0 15,-1 0-15,1 0-1,-54 0 1,-17 35 0,0 1-1,52-19 1,-17 1 0,18 0-1,-18-1 1,36 1-16,-19-1 15,19-17-15,-19 18 16,19 0 0,-18 17-1,-1 0 17,1 18-17,0 0 1,17-35-1,0 17 1,-17 0 0,17 18-1,1-53-15,-1 71 16,1-54 0,17 1-16,-18 0 15,0-1 1,18 1-1,-17 17 1,-1-35-16,18 18 16,-18-18-1,18 18 1,-17-1 15,-19 1-15,19-1-1,-36-17 1,18 18 0,-1 0-1,-17-1 1,18 1 0,17-18-1,1 0 16,-1 0-15,1 0 0,-19 0-16,1 0 15,0 0 17,-1 0-17,1 0 1,18 0-1,-19 0 1,36-18 0,-35 18-1,17 0 1,1 0 0,17-17-1,-18-1 1,0 18-16,1-18 15,-18 18 1,-1-35 15,1 18-15,0-1 0,-18-17-1,-18-18 1,-17 0-1,17 0 1,-34-18 0,52 18-1,-35-17 1,17-1 0,0 18-1,36 0 1,-18 18-1,-17-35 1,-1 17 0,1 0 15,70 35-31,-36-17 0,-17-18 31,18 18-15,-18-36-1,-17-35 1,34 53 0,19 36-16,-54-107 31,18 71-31,18 0 16,0 18-1,17 0 1,0 17-1,-17-17 1,17 17 0,18 1-1,-17 17 1,-1 0 31,-17-18-32,0 18-15,-18-18 16,0 1 0,0-1-1,0 0 1,0 1 0,-18-1-1,19 18 1,34 0-16,-17-17 15,-1 17 1,1 0 0,0 0 15,17-18-31,1 18 16,-1 0-16,0 0 15,1 0 16,-1 0 1,0 0-32,1 0 15,-19 0 1,1 0 0,0 0-1,17-18-15,-17 18 16,0-17-1</inkml:trace>
  <inkml:trace contextRef="#ctx0" brushRef="#br0" timeOffset="37822.37">17604 10707 0,'0'17'31,"0"19"-15,-18 17 0,0 17-1,-17-17 1,35-35-16,-18 35 16,-17 17-1,0-17 1,-18 18-1,0 17 1,-18-35 0,1 17 15,17-17-31,35-53 16,-35 53-1,-35 0 1,-18 18-1,89-54-15,-54 36 16,54-53-16,-160 124 16,160-124-1,-54 35-15,-52 53 16,17-35 0,0 18-1,35-36 1,-17 35 15,35-52-31,0 35 16,-35-18 15,35 1-15,36-19-16,-89 36 15,18 18 1,-18-18-1,17 35 1,-16 35 0,34-17-1,1 0 1,-1 17 0,36-17-1,17-106-15,-17 124 16,17-1-1,0 36 17,18-124-32,0 106 15,0-123-15,0 264 16,0-264-16,18 88 16,17 35-1,-35-106-15,53 159 16,0 106-1,35-53 1,18-35 0,71 35-1,17-53 1,-18-89 0,71 54-1,88 17 1,106 1 15,-53-54-31,212 36 31,-106-71-15,106 18 0,-54-53-1,-34-18 1,52-35-1,-17-17 1,-71-36 0,-52 18-1,52-18 1,-88-36 0,-159 1-1,-52-18 1,-36 18-1,-124 71-15,72-72 16,-89 72 0,70-89-16,18-53 31,-35 18-15,18-53-1,-18 35 1,-36 142-16,19-107 15,34-52 1,-34 35 0,-1-18-1,-18-35 1,1 35 0,-18 36-1,-18-36 1,-17 0-1,-18-17 1,36 158-16,-72-211 31,89 211-31,-123-211 16,70 105 0,35 89-16,-123-177 15,0 18 1,35 53-1,-17 18 1,-36-18 0,0 35-1,142 88-15,-160-70 16,-52-18 0,194 89-16,-212-72 15,-53 19 1,53 35-1,18-18 1,-1 0 15,1 0-15,35 0 0,35 18-1,18 17 1,18-17-1,105 35-15,-141-18 16,53 0 0,36 1-1,52 17-15,-35-18 16,0 0 0,-35-17-1,18 0 1,17 0-1,0-1 1,0 19 0,0-36 15,-17 0-15,34 0-1,-34-18 1,34 36-1,1 0 1,35 17-16,-18-17 16,1 17-1,-1 1 1,-17-19 0,35 19-1,-18-1 1,1-17-1,17 17 1,-18 18 0,18-35-16,-18 17 15,18 1 1,-17-19 15,-1 19-15,18-1-1,0 0 1,0 1 0,-18-18-1,18-18 1,-17 0 0,17-18-1,-18 18 1,18 18-1,-17 35-15,17-35 16,0-1 0,-18-17 15,18 18-31,-18 18 16,18-1 15,-17 0-16,-1 1 1,0-1 0,1 0-1,-1 18 1,0-17 0,-17-1-1,0 0 1,0 1-1,-1 17 1,36-18 0,-17 18 15,-1 0-15,18-17-1,-18 17 1</inkml:trace>
  <inkml:trace contextRef="#ctx0" brushRef="#br0" timeOffset="38500.61">18768 10142 0,'-18'0'47,"18"-17"-16,-18 17-31,1-18 16,-18 0 0,17 1-1,0-1 1,1 1-1,-1 17 1,0-18 0</inkml:trace>
  <inkml:trace contextRef="#ctx0" brushRef="#br0" timeOffset="96928.9599">25030 8767 0,'-18'0'16,"-70"17"-1,-36 18 1,-17 36 0,-35 0-1,-71 70 1,212-124-16,-212 213 16,-71 140 15,300-335-31,-70 106 0,-35 159 31,52-35-15,71-230-16,-35 547 31,70-264-31,53-107 16,-35-122-1,-35-54-15,176 212 16,-35-106-1,35 35 1,-159-158-16,212 158 16,53 1-1,-88-107 1,70-52 0,71-124 15,52-141-16,-352 212-15,300-230 16,-300 212-16,317-246 16,-70-1-1,-265 247-15,212-300 16,-247 318-16,53-177 16,-35-70-1,-194-283 1,-318-158 15,441 670-31,-212-211 0,195 211 0,-460-353 16,-210 0-1,651 353-15,-863-335 32,317 177-17,564 193-15,-317-88 16,335 106-16,18-17 0</inkml:trace>
  <inkml:trace contextRef="#ctx0" brushRef="#br0" timeOffset="112115.74">18538 9948 0,'18'18'31,"0"0"16,-1-18-31,1 17-1,17 1 1,-17 0-16,0 17 16,-1-18-1,1 1 1,-36-18 46,1-18-62,-19-17 16,19 35-16,-19-17 16,-17-19-1,18 1 16,53 53 32,-1-18-63,-17 17 16,18-17-16,0 18 15,17 0 1,18 34-1</inkml:trace>
  <inkml:trace contextRef="#ctx0" brushRef="#br0" timeOffset="114989.93">14305 7832 0,'-17'17'32,"17"1"-32,-18-18 15,18 53-15,-71 88 31,71-88-15,-17 0-16,17 17 16,-18 54-1,18-54 1,-18 36 0,18-53-1,0 18 16,18-1-15,-18-17 0,18-18-1,-1-17 1,1 0 0,-18-1 15,18 1-16,-1 0 1,-17-1-16,18 1 16,0 0-1,-1-18 1,1 17 0,-1-17 46,1 0-46,0 0-1,-18 18-15</inkml:trace>
  <inkml:trace contextRef="#ctx0" brushRef="#br0" timeOffset="122362.6">26935 3581 0,'-18'0'15,"18"-18"1,-18 18 0,18-18-16,-35 18 15,-18 0 1,0 36 0,0-1-1,0 0 1,0 18-1,1-18 17,-1-17-17,17 35 1,1 0 0,35-35-16,-18 34 15,18 19 1,-17 17-1,17-17 1,0-54-16,17 36 16,19-17-1,-36-19 1,17 36 0,1 0 15,0-35-31,17-1 15,0 1 17,-17 0-17,17-1 1,-17 1-16,35-18 16,-18 18-1,35-18 1,-17 0-1,18 0 1,-18 0 0,0-18-1,-36 18-15,19 0 16,17-35 0,35-18 15,-88 35-31,70-35 15,-17 0 1,-35 36-16,70-72 16,-53 54-1,1 0 1,-19-18 0,1 18-1,-18-1 1,0 1-1,-18 0 1,18 17 0,-35-17-1,17 17 1,1-17 0,-19 0-1,19 17 1,-18-17 15,-1 17-15,36 1-16,-35-19 15,0 19 1,-18-36 0,35 35-1,-17 0 1,17 1-1,1-1 1,-1 18 0,-17 0-1,-1 0 1,19 0 0,-1 0-1,-17 0 16,17 0-31,1 0 32,-1 0-17,0 0 63</inkml:trace>
  <inkml:trace contextRef="#ctx0" brushRef="#br0" timeOffset="126057.4399">16863 7920 0,'0'0'0,"17"-35"78,19-54-78,-36 54 0,53-141 16,35-107-1,-88 248-15,70-159 16,19 18-1,-37 88 1,-52 70 0,18 18 15,17 35-15,18 124-1,-35 17 1,0-123-16,34 441 31,-34-335-15,-18-88-1,0-54-15,18 71 16,-1-52 0</inkml:trace>
  <inkml:trace contextRef="#ctx0" brushRef="#br0" timeOffset="126393.4399">17198 7726 0,'18'0'47,"-1"0"-47,1-18 16,-1 18-16,36-17 15,0-1 1,53 18 0,-71-18-1</inkml:trace>
  <inkml:trace contextRef="#ctx0" brushRef="#br0" timeOffset="127039.4399">8467 7602 0,'0'18'31,"0"0"-31,-18 123 31,-17 53-15,-1 17 0,1-34-1,18-107 1</inkml:trace>
  <inkml:trace contextRef="#ctx0" brushRef="#br0" timeOffset="127681.45">8361 7655 0,'17'-17'15,"1"17"1,35 0-16,0 0 16,88 17-1,-70 1 1,-71 0-16,53 17 15,-36 35 1,-17-17 0,-35 36-1,-89-19 17,107-52-32,-89 35 0,-18-36 31,124 1-31,-52-18 0,16 0 15,54 0 32,0 18-47,70 17 16,-35-18 0,17 19-1,1 17 1,-71-36-16,35 19 15,-35 34 1,-53 36 0,35-88-16,-105 123 31,70-88-15,18-36-16,0 1 15,-18-36 16</inkml:trace>
  <inkml:trace contextRef="#ctx0" brushRef="#br0" timeOffset="129665.55">19473 14905 0,'-17'0'0,"-1"0"0,0-18 16,-52 18-16,-159 35 31,176-17-31,-88 17 31,35 36-15,-71 229 15,177-265-31,-35 336 31,53-319-31,52 90 16,36-37-1,-53-87 1,53 0 0,35-18-1,88-18 1,18-53 0,35-34-1,36-19 1</inkml:trace>
  <inkml:trace contextRef="#ctx0" brushRef="#br0" timeOffset="130446.4399">26352 10001 0,'0'18'31,"0"35"-31,0 0 15,0-36-15,0 89 0,-17 71 16,-18 175 0,-1-17-1,19-193 1,17-107 0,0-53 15,0 1-31,17-177 15</inkml:trace>
  <inkml:trace contextRef="#ctx0" brushRef="#br0" timeOffset="130828.4399">26264 10037 0,'18'0'47,"17"17"-47,-17-17 16,52 35-16,54-17 15,-18 35 16,-53 70-15,-36 72 0,-34-178-16,-54 212 15,53-193 1,-193 299 0,123-229-1,35-36-15,35-34 16,-35-1-1,18-18 1</inkml:trace>
  <inkml:trace contextRef="#ctx0" brushRef="#br0" timeOffset="135588.43">26829 3845 0,'0'18'63,"0"0"-63,17 17 15,-17-18-15,0 54 0,0 105 32,0 36-17,0-194-15,18 52 16,-18-52-16,18 0 16,-18-1-1,0-34 32,0-1-31,0 0-16</inkml:trace>
  <inkml:trace contextRef="#ctx0" brushRef="#br0" timeOffset="136913.26">26811 3810 0,'0'-18'16,"18"18"0,-1 0-1,1-17 1,0 17 0,-1 0-1,1 0-15,0 0 16,-1 0-1,19 0 1,-19 0 0,18 17 15,-17 19-15,-18-1-1,0-17 1,0-1-16,0 1 15,0 17 1,-35-17 0,0 17-1,-1-35 1,36 18-16,-17-18 16,-1 0-1,0 0 1,36 0 78,0 0-79,17 0-15,0 0 16,-17 0-1,17 0 1,0 17 0,-17 19-1,0-1 1,-18 0 0,-36 36-1,19-18 1,-19-36-1,19-17 1,-1 0 0,-35 18-1,36-18-15,-19 0 16,1 0 0,17 0-1</inkml:trace>
  <inkml:trace contextRef="#ctx0" brushRef="#br0" timeOffset="137636.25">27023 4568 0,'17'0'63,"-17"18"-48,18 0 1,0 35-16,-18-36 16,17 107-1,19-1 1,-1-52 0,-17-18-1,-1 0 1,1-18-1,-18-17 1</inkml:trace>
  <inkml:trace contextRef="#ctx0" brushRef="#br0" timeOffset="138388.29">27393 5274 0,'-17'0'32,"-1"0"-17,0-18-15,1 18 16,-1 0-1,-17-17 1,17 17 0,-17 17-1,0 19 1,-1 52 0,36-70-16,-17 34 15,-1 19 1,18-53-16,0 52 15,0-52 1,18 17 0,35 0-1,17 18 17,1 0-17,-18-35-15,-1-1 16,-16 1 15,-19-18-15,54-53-1,35-35 1,-53 35 0,0-35-1,-36 17 1,-17 18-1,-35 18 1,-18-18 0,35 53-1,-17-17-15,-35-1 16,52 18 0</inkml:trace>
  <inkml:trace contextRef="#ctx0" brushRef="#br0" timeOffset="139322.29">27428 5486 0,'-17'0'16,"-1"0"0,1 0-1,-1 0 16,0 0-15,1 0 0,-1 0 15,0 17-15,18 1-1,0 0 1,0-1-1,0 1 1,18-18-16,0 18 16,17-18 15,-17 0-15,-1 0-1,1 0 1,-18-18 15,17 18-15,-17-18-1,0 36 63,18-18-62,-18 18 0,18-1-16,-18 18 15,17 1 1,1-1 0,0-17-1,-18-1 1</inkml:trace>
  <inkml:trace contextRef="#ctx0" brushRef="#br0" timeOffset="139744.26">27517 5944 0,'17'18'31,"-17"0"-15,0-1-16,88 230 31,-88-229-31,0-1 0,71 213 31,-71-213-31,53 89 0,53 124 31,-71-160-15,18 1 0,-35-54-1</inkml:trace>
  <inkml:trace contextRef="#ctx0" brushRef="#br0" timeOffset="140394.53">28222 7250 0,'-17'0'31,"-1"17"-31,-35 1 31,35-1-31,1 1 16,-36 17-1,0 18 1,18 36 0,17-54-1,18 35 1,-18-34-1,18-19 1,36 19 0,17-1-1,-53-18-15,35 1 16,35 17 15,-34 1-31,52-19 16,0-17-1,71-70 17,0-71-17,-71 35 1,-35 0 0,-53 53-1,0 0 1,0 35-16,-36-17 15,-34 0 1,-18 0 0,-18 17-1,53 18 1,0 35 0</inkml:trace>
  <inkml:trace contextRef="#ctx0" brushRef="#br0" timeOffset="140965.53">28346 7391 0,'-18'0'47,"18"17"-47,-18 1 16,18 88-1,-17 0 1,17-36 0,17-35-1,1-35 1,0 0 15,-1 0-15,1-52-1,0 34 1,-1-17-16,19-36 16,-1 36 15</inkml:trace>
  <inkml:trace contextRef="#ctx0" brushRef="#br0" timeOffset="141221.56">28487 7532 0,'0'17'31,"0"19"-31,0-19 16,0 107-1,0-36-15,17 0 31,-17-70-31,18 52 16,0-52 0</inkml:trace>
  <inkml:trace contextRef="#ctx0" brushRef="#br0" timeOffset="142139.78">28469 7885 0,'18'0'16,"-1"17"-1,-17 1 1,36 52 0,17 36-1,-36-53-15,1-53 0,17 106 16,89 88-1,34 53 1,-140-229 0,88 105-16,17-17 31,-34-53-15,-19-18-1,-52-35-15,-1 18 0,36-1 31,-17-17-15,-19 18 0,36-18-1,0 35 1,-35-17-16,88 35 16,-89-35-16,107 17 15,-71 0 1,17-17-1,-35-1 17</inkml:trace>
  <inkml:trace contextRef="#ctx0" brushRef="#br0" timeOffset="142894.75">30621 9260 0,'-18'0'0,"1"0"15,-1 18-15,-17 0 16,-18-1 0,-35 36-1,0 35 1,-89 89 0,36-18-1,123-124-15,-87 106 16,16 53-1,89-159-15,-17 124 16,34-18 0,19-35-1,52 35 17,-70-141-32,52 88 0,-52-70 15,105 35-15,89-18 31,-18-35-15,-159 0-16,195-53 16,69-123-1,-105-36 1,18-105 0,-36-71-1,-176 229 1,-35-35-1,18 176-15,-107-88 16,1 53 0,-19 53-1,125 0-15,-142 36 32,141-36-32,-34 17 0</inkml:trace>
  <inkml:trace contextRef="#ctx0" brushRef="#br0" timeOffset="143427.79">30339 10495 0,'0'-17'31,"0"-1"-31,0 0 0,18-35 15,123-194 1,-141 212-16,158-177 16,-140 195-16,70-71 15,-88 70-15,18 18 16,0-18 0,-1 54 15,-17 16-31,0 54 15,0-88-15,18 123 16,-18-123-16,0 123 16,0-35-1,0-18 17,0-70-32</inkml:trace>
  <inkml:trace contextRef="#ctx0" brushRef="#br0" timeOffset="143677.75">30286 10089 0,'18'0'0,"-1"18"16,19-18-1,-36 18-15,35-18 16,0 17 15</inkml:trace>
  <inkml:trace contextRef="#ctx0" brushRef="#br0" timeOffset="153056.43">27358 5239 0,'-18'0'109,"18"17"-93,-17-17-16,17 18 0,-36 0 31,19-18-31,-1 17 0,0 1 16,-17 0 0,18-1 15,-1-17-16,18 18 1,-18 0 15,18-1 32,-17-17-63,17 18 15,0-1 1,0 19 0,0-1 15,0-17 94,0-1-94,0 1-15,0 0-1,17-18 1,-17 17 15,0 1 63,18-18-78,-18 17-1,18 1 1,-1 0 0,-17-1-1,18 1 1,-1-18 15,1 18-15,0-1-1,-1 1 1,19 0 0,-19-1-1,-17 1 1,18-18-16,0 0 31,-1 17-15,1-17-1,-1 18 1,1-18 0,35 18-1,-35-18 1,-1 0-1,1 0 1,0 0 0,-1 0-1,1 0 1,17 0 31,-35-18-47,18 18 15,-1-18 1,1 18 0,0-17-1,-1 17 1,1-18 0,0 18 15,-18-17-16,17 17 1,-17-18 0,18 18 15,-18-18-31,0 1 0,18-19 16,-1 1-1,-17-18 16,18 36-15,-1-36 0,1-18-1,-18 53 1,0-17 0,0 18-1,0-1 1,0 0-1,-18 18 17,18-17-17,-17 17 17,17-18-32,-18 0 15,1 1 1,-1-1-1,0 18 17,1-18-17,17 1-15,-18 17 16,-35-36 0,18 36-1,-1-17 1,1-1-1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25T01:19:51.03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4710 4815 0,'-18'0'0,"0"18"16,-17 0-1,0-1 1,17-17-16,-52 18 16,34 0-1,19-18-15,-36 35 16,0-17-1,35-1-15,-35 36 16,18-35 0,17-1-1,18 1 17,36 17-17,34 1 1,-52-19-1,-1-17-15,54 35 0,52-35 32,19 18-17,-90 0 1,19 17 0,-53 18-1,-18-35 1,0 17-1,0-17 1,-36-1 0,-52 36 15,71-53-31,-72 35 0,-16-17 16,-1-18-1,70 0 1,19 0-1</inkml:trace>
  <inkml:trace contextRef="#ctx0" brushRef="#br0" timeOffset="1868.99">2028 6914 0,'18'0'0,"-18"18"16,18-18 31,-18-18-32,0-17-15,-18-71 16,18 71 0,-35-106-1,35 123-15,-18-193 16,1 87 0,-1 71-1,18 0 1,18 53 62,17 36-62,-18-19-16,72 54 15,-54-18 1,-17-36-16,34 36 15,54 71 1,-106-107-16,53 54 16,-17-36-1,-19-17 1,-17-36 62,0 1-78,0-89 16,0 18-1,-17-1-15,17-105 16,-18 53 15,18 88-31,0 18 16</inkml:trace>
  <inkml:trace contextRef="#ctx0" brushRef="#br0" timeOffset="15614.46">5556 5486 0,'18'0'0,"-18"17"16,18-17 0,-1 0-1,1 18 1,-1-18 0,1 18-1,0-1 1,-1-17-1,-17 18 1,18-18 0,0 35-1,-1 18 1,-17 0 0,18 0-1,0-53-15,-18 70 16,0-52-16,0 70 15,0 0 1,0 18 0,0-17-1,0-19 1,-18 1 0,18-1-1,-35 1 1,17-36 15,0 0-15,1 18-1,17-17 1,-36 16 0,1 1-1,0 18 1,0-18-1,-18 35 1,53-70-16,-36 17 16,1 18-1,0 0 1,0 17 0,-1 1-1,1-1 1,0-17 15,17 0-15,0-35-1,18 0-15,-35 34 16,18-16 0,-1-1-1,0 0 1,-17 1-1,17-1 1,1 18 0,-1-36-1,-17 19 1,17-1 0,-17 0-1,17 18 1,-17 0 15,17 0-15,1-53-16,-1 35 15,18 18 1,-18-35 0,18-1-1,0 1 79,18-18-78,0 0-1,-1-18 1,1 18-1,-18-17 1,18 17-16,17-18 31,-17 18-15,-1-17 0,1-19-1,-1 19 1,19-1-1,-19 0 1,1-17 0,0 17-1,17-34 1,0-19 0,-17 18-1,17-18 1,-17 19 15,-1 16-15,19-17-1,-1 0 1,0 1 0,-17 16-1,17 1 1,-17 0-1,17-18 1,0-18 0,18 1-1,0-1 1,-18 1 0,1 34-1,-1-17 1,-17 0-1,17 18 17,-17 18-17,-1-36 1,18 17 0,1-34-1,-19 52-15,19-35 16,52-70 15,-53 70-31,0 0 16,-17 18-1,0 17 1,-1 18 0,1-18-1,0 1 1,17-36-1,35 0 17,-17 0-17,0 0 1,-17 0 0,16-17-1,1 17 1,-17 0-1,17 0 1,-18 18 0,-17-1-1,17 19 1,0-19 0,-17 19-1,17-19 1,0 1 15,1 0-15,-1 17-1,-18 1 1,1-1 0,0 18-16,17-35 15,-17 35-15,17-36 16,35-16-1,-52 52-15,70-36 16,-17 1 0,17 0-1,0 17 1,-17-17 0,-18-1-1,0 1 1,0 18-1,-1-1 17,1-17-17,0 35 1,-35 0 0,0 0-1,-1 0 1,19 0-1,-19 0 17,1 0-17,-1 0 1,36 17 0,0 1-1,0 17 1,0-17-1,-35-1 1,17 19 0,0-36-1,-17 17 1,0 1 0,17 17-1,0 18 1,-35-35-16,18 17 15,17 18 1,-35-35-16,18 35 16,-1-18-1,-17 0 1,18 18 0,0 0-1,-18 0 1,17 0-1,-17 0 17,0 17-17,0 1 1,18-1 0,-18-17-1,0 0 1,0 0-1,0 18 1,0-18 0,0 35-1,0-35 1,0 0 0,0 0-1,0 0 1,0-18-1,0 0 17,0 18-17,0 0 1,0 17 0,0-17-1,0 18 1,-18-1-1,18-17 1,0-35-16,0 35 16,-17 17-1,17-34 1,0-19 0,0 1-1,0 17 16,0-17-15,0 17 0,0 1-1,0 34 1,-18-17 0,0 0-1,18 17 1,-17 19-1,-19-1 1,19-18 0,-1-17-1,0 0 1,1 0 0,-1-18-1,1 18 1,-1 0 15,0 0-15,1 0-1,-1-18 1,0 18 0,18-17-1,-17-19 1,17 18-1,-18 1 1,0-19 0,18 1-1,-17 0 1,17-1 0,0 1-1,0 0 16,-18-1-15,18 1 15,0 0-15,-17-18-16,17 17 31,0 1-15,0-1 15,0 1-15,0 0-16,0 17 15,-18-17 1,18 17 0,0 0-1,0-17 1,-18-1 15,18 1-15,-17 0-1,17 17 1,0-17 0,-18 17-1,18-17 1,0-1-1,-18 1 17,18 17-17,-17-17 1,17-1 0,0-34 187,0-1-203,0-52 15,0 34-15,0-17 0,35-70 16,-35 35 15,0 70-31,18-35 0,-18 36 16,0 34 124,0 1-140,0 35 16,0 17 0,0-52-16,0 35 15,-18 0 1,0 0 0,18-18-1,-17 0 16,17 1-15,-18-19 0,0 18-1,18-17 1,-17 0 0,-1 17-1,18 0 1,-17 1-1,-1-19 1,0 36 0,1-53-16,-1 35 15,-17 36 1,-18-18 0,17 17-1,19-70 1,-36 89-16,-18 16 31,54-105-31,-36 53 16,35-35-1,1-18 63,17 18-78,-18-18 16,0 0 15,18 17-15,-17-17-16,-1 0 16,-17 18-1,35 0 1,-53-1-16,17 1 31,19-18-15,-1 17-1,1-17 1,-19 18 0,19-18-1,-19 0 1,19 18 15,-1-18-15,0 0-1,1 17-15,-1-17 16,-17 0 0,0 0-1,-1 18 16,19-18-31,-19 0 32,19 0-17,-18 0 1,17 0-16,-35 0 16,-53 0-1,36 0 1,52 0-16,-35 0 15,0 0 1,35 0-16,-34 0 16,-19 0-1,0 0 1,1 0 0,17 0-1,0-18 1,18 18 15,-1 0-15,-16-17-1,16 17 1,19 0-16,-36 0 16,-18-18-1,-52 18 1,-1-35-1,-34 17 1,52 1 0,88 17-16,-105-36 31,87 36-31,-17-35 16,0 17-1,1 18 16,16-17-15,19 17 0,-1 0-1,-17 0 1,-54 0 0,1 17-1,71-17-15,-54 0 16,-17 18-1,17-18 1,18 0 0,18 0-1,0 18 1,0-18 0,17 0-1,-17 0 1,17 0 15,-17 0-15,17 0-1,-35 0 1,-17-18 0,-1 18-1,1-18 1,17 18-1,17 0 1,19 0-16,-1 0 16,-17 0-1,-18-17 1,-18-19 0,18 19-1,-17-19 1,17 19 15,18-1-15,17 1-1,-35-19 1,18 19 0,0-19-1,-1 19 1,19-1-1,-1 0 1,-17-34 0,-1 16-1,19 1 1,-1 0 0,1-1-1,-1 1 1,0-18-1,-17-17 17,17 34-17,18 19-15,-35-71 16,35 70 0,-18-35-1,1 0 1,17 18-1,-18 17 1,18-17 0,0 17-1,0 1 1,0-1 0,0 0 46,-17-17-62,17-18 16,-18-17 15,18 17-15,0 35-16,-18-35 15,18 35-15,0-17 16,-17-18-1,17 18 1,0-18 0,-18 18-1,18 0 1,0-1 0,0 1-1,0 0 1,0-1 15,0 19-15</inkml:trace>
  <inkml:trace contextRef="#ctx0" brushRef="#br0" timeOffset="16769.45">2434 8520 0,'0'-18'63,"0"0"-47,0 1-16,18-36 15,-18 35 1,0-35-16,17-17 15,19-19 17,-1 54-17,-17-18 1,-1 0 0,19 36-1,-19-1 1,1 18 78,-1 0-79,-17 18-15,18-18 0,17 53 16,18 17 15,-53-52-31,18-18 0,17 70 16,18 1-1,0-1 1,-35-52 0</inkml:trace>
  <inkml:trace contextRef="#ctx0" brushRef="#br0" timeOffset="35799.93">5080 11448 0,'18'0'31,"-18"17"-31,17-17 16,1 18 0,0 0-1,-1 17 1,1-18-1,-1 19 1,-17-1 0,18 18-1,17 53 1,-17-18 0,-18-70-1,0 35-15,0-18 16,18 35-1,-18 36 17,0-35-32,-18-1 15,0 1 1,1-1 0,-19 19-1,1-1 16,18-35-15,-1 17 0,0-52-1,1 35 1,-19 35 0,-17 18-1,36-53 1,-18 35-1,-18 18 1,17-18 15,1-35-31,17-18 16,1 0 0,-1 18-1,-17 18 16,17-36-31,1 36 32,-19 17-17,36-70-15,-53 87 16,0 19 0,53-89-1,-17 0 1,-1-17-1,18 0 1,-17 17 0,-19 0-1,19 18 1,-1-17 0,-17 16 15,17-16-16,0 17 1,-17-18 0,18 0-1,17 0 1,-18-17 0,0 35-1,-17 0 1,17-18-1,1 0 1,17 1 0,-18-19-1,18 1 17,0 0-1,-18-18-16,18 17-15,0 19 16,0-19 15,0 1-15,0-1 0,0 1-1,0 0 1,0-1 93,0 1-93,18-18-16,-18 18 15,18-1 1,-1-17 0,-17 18-1,18-18 1,17 18 0,-17-1-1,0-17 1,-1 18-1,1-18 1,17 0 0,-35 18-1,18-18 1,-1 0 0,1 17-1,0-17-15,-1 0 31,1 0-15,0 0 15,-1 0-15,18 0 0,-17 0-1,17 0 1,-17-17-1,0 17 110,-1 0-93,-17-18-17,18 18-15,0 0 16,-1 0 0,1 0-1,-1 0 1,19 0-1,-1 0 1,0-18 0,-17 18-1,0 0 17,-1-17-32,1 17 15,0 0 1,-1-18-1,1 18 1,-1 0 0,1 0 46,0 0-31,-18-18 1,17 18-17,1 0 17,0 0-1,-1 0 0,1 0 32,0 0-32,-18-17 0,17 17-15,1 0-1,-1 0 1,-17-18 0,18 18-16,0 0 15,-1 0 16,19-18 1,-19 18-17,1 0 1,0 0 78,-18-17-94,17 17 15,1-18 1,17 18 0,-17 0-16,17-18 15,18 18 1,-35-17 15,17 17-15,0-18-1,0 1 1,1 17 0,17-18-1,0 0 1,-36 18-1,1-17 1,-1 17 0,1-18-1,0 0 32,-1 18-47,1 0 31,-18-17-31,35-1 16,-17 18 0,0-18-1,17 1 1,0-18 0,0 17-1,1 0 1,-19-17-1,36-36 17,-35 54-32,-18-1 15,18 18 1</inkml:trace>
  <inkml:trace contextRef="#ctx0" brushRef="#br0" timeOffset="36754.92">4568 15452 0,'18'0'0,"0"0"16,17 0-1,18 17 1,0 1 0,-53 0-16,70-1 31,-52 1-31,0 0 16,52 17-1,-52-18-15,35 19 31,-36-19-15,1 1 0</inkml:trace>
  <inkml:trace contextRef="#ctx0" brushRef="#br0" timeOffset="37033.94">4745 15575 0,'17'0'31,"19"0"-15,105-17 15,-123 17-31,123-89 16,-124 72-16,36-1 15</inkml:trace>
  <inkml:trace contextRef="#ctx0" brushRef="#br0" timeOffset="40021.2199">7408 11112 0,'-35'36'15,"17"-19"-15,-35 36 31,18 18-15,-35 17 0,70-70-16,-89 123 15,54-53 1,-35 36 0,52-107-16,-53 160 15,54-160 1,-18 89-16,17-88 0,-70 158 31,70-141-15,18-17-16,-35 52 15,0 54 17,17-124-32,-17 106 0,-54 105 31,72-193-31,-36 106 15,53-89-15,-53 88 16,18-34 0,35-72-16,-71 142 15,18-18 1,18 18 0,0-18-1,-18 35 16,35-123-31,-17 71 16,17-36 0,0 35 15,18-87-31,-35 87 31,35-52-31,-35 52 31,35-70-15,-18 0 0,18 17-1,-17 19 1,17 34 0,0-105-16,-18 123 15,18-123-15,-18 70 16,18-18-1,-17-17 1,17-35-16,0 0 16,0-1-1,-18 36 1,18 0 0,0 35-1,0 36 16,18-36-15,-1 0 0,19-53-1,-1 18 1,53 35 0,-53-70-1,18 0 1,-17-1-1,52-17 1,-18-17 0,-52 17-16,53-18 15,17-17 1,-18-1 15,-34 36-31,17-35 31,17 0-15,-17 0 0,0-1-1,0-17 1,-36 53-16,72-70 16,34-71-1,1 0 1,-107 123-16,89-123 15,0 17 1,-36 19 0,19-36-1,16-36 1,-52 54 0,36-36 15,-54 71-16,18-18 1,-53 88-16,53-105 16,0-18-1,-53 123-15,35-88 16,-17 89-16,17-107 16,0 18-1,-17 53 1,-1-35-1,19-18 1,-19 36 0,1-36 15,-18 53-31,18 0 16,-18-17-1,17-19 16,-17-16-15,0-19 0,0 1-1,-17-1 1,-1 1 0,-17 17-1,-18 0 1,0 18-1,0 17 1,-35 1 0,17-1-1,18 36 1,0-18 0,0 0-1,0 18 16,-35-53-15,53 70 0,0 0-1,-18-35 1,-18 0 0,54 36-1,-1 17 1,0-18-1,1 0 1,-1 18 0,0 0 31,18-17-16,-17 17-16,-1 0 1,18-18 0,-18 18-1,1-17 1,-1 17-16,1 0 31,17-18-15,-18 18-1,0 0 17,18-18-17,-17 18 1</inkml:trace>
  <inkml:trace contextRef="#ctx0" brushRef="#br0" timeOffset="42036.2199">1623 13000 0,'0'-18'94,"0"1"-94,0-1 0,0-70 0,0-53 15,0 70-15,-18-282 31,18 283-15,0 52-16,0-17 16,18 52 31,-1 1-47,125 264 31,-37-88-16,-87-176-15,53 88 16,-54-89-16,18 19 31,-17-36 16,17-194-31,-17 141-16,0-141 15,-1 17 17,1 19-17,-18 140 1,0 0-16</inkml:trace>
  <inkml:trace contextRef="#ctx0" brushRef="#br0" timeOffset="43134.2199">4410 10760 0,'-18'17'16,"0"-17"-16,1 18 15,-18 0 1,-1 17-1,-34 71 17,70-89-32,-36 36 0,19 0 15,-1 35 1,18-35 15,0-35-31,35 0 31,1-1-15,-19-17-16,19 0 16,52 0-1,-35 0 1,35 0 0,-53 18-1,-17-18 1,-1 18-1,-17-1 48,0 1-47,-17-1-16,17 1 0,-53 35 31,18-18-16,-36 18 1,36-35 0,-18 17-1,35-17 1,1-18 0,-1 0 15</inkml:trace>
  <inkml:trace contextRef="#ctx0" brushRef="#br0" timeOffset="204075.3799">18221 3898 0,'-18'0'47,"1"0"-16,-1 0-31,0 0 16,1 0-1,-1 0-15,-35 35 16,18-17 0,-36 88-1,-17 35 16,53-88-31,35-35 16,-18 35-16,-17 35 31,17-18-15,1 18 0,17 18-1,0-53-15,35 18 31,18-1-15,-18-34 0,0-1-1,1-17 1,17 17 0,17-18-1,1 19 1,-18-36-1,0 0 1,0 0 15,-36 0-31,18 0 47,1-18-47,17-35 16,17-17-1,1-19 1,17-52 0,-18 53-1,-17 0 1,-17 35 0,-19 0-1,-17 18 1,0-18-1,0 0 1,-17-18 0,-1 19-1,0-1 1,-35 0 0,18 17-1,0 1 1,0 17 15,-1 1-15,1-1-1,0 1 1,17 17 0,-17-18-1,0 18 1,17 0-1,-35 0 1,18 0 0,17 0-1,1 18 1,-1-18 0</inkml:trace>
  <inkml:trace contextRef="#ctx0" brushRef="#br0" timeOffset="206413.7">18486 4110 0,'0'18'78,"-18"-18"-62,0 17 0,1-17-1,17 18 1,-18-18-16,0 35 15,18-17 1,-17-1 0,17 1 31,0 0-47,0 17 15,35-17 1,-17-18-1,-18 17 1,35 1 0,0-1-1,0 1 1,-17-18 0,0 18-1,-18-1 16,0 1-15,0 0 0,-18-18-16,0 17 15,-52 54 17,35-54-32,-1 1 31,-34 17-16,52-35-15,-35 0 16,0 0 0,18 0-1,0 0 1</inkml:trace>
  <inkml:trace contextRef="#ctx0" brushRef="#br0" timeOffset="207531.84">18821 4445 0,'17'0'63,"1"0"-48,0 0 1,-1 0-16,36 18 16,18-18-1,-36 0 1,36 17 0,-54-17-16,71 0 15,71 36 1,0-36-1,-124 17-15,159 1 16,-70-1 0,-1-17-1,-17 0 1,247 36 109</inkml:trace>
  <inkml:trace contextRef="#ctx0" brushRef="#br0" timeOffset="208594.8599">20937 4304 0,'-17'0'0,"34"0"0,-34-18 0,-1 18 16,-35 0-1,-17 0 1,17 36 0,35-19-1,-35 1 1,36 17-1,-19 36 1,19 17 0,-19 18-1,36-89 1,-17 54 0,17 35-1,0 0 1,17-18-1,19-53 1,-19 0 0,36 18-1,0-18 1,-18-17 0,18 17-1,18-17 1,-54 0-16,72-1 15,-72-17-15,54 0 16,-18 0 0,0 0-1,-36 0-15,54-17 16,-1-19 0,-52 19-1,70-36 1,18-53-1,-18-17 1,-52 34 0,-1 1-1,-18-35 1,-17 34 0,0 1-1,-52 18 1,-1 17-1,-36-18 1,37 36 0,16 17-1,-34 1 1,70-1-16,-71 18 31,36 0-31,0 0 16,17 0 15,-17 0-15</inkml:trace>
  <inkml:trace contextRef="#ctx0" brushRef="#br0" timeOffset="209352.84">21802 4692 0,'17'0'31,"1"0"-15,0 0-16,52 18 15,18-18 1,-70 0-16,123 17 15,88-17 17,1 18-17,-213-18-15,107 0 16,-107 0 0</inkml:trace>
  <inkml:trace contextRef="#ctx0" brushRef="#br0" timeOffset="210178.8499">23442 4568 0,'-18'-17'0,"-17"-1"16,88 53-16,-123-87 0,34 52 15,-52 0 1,70 0-16,-52 52 15,17-16 1,18-1 0,17 0-1,-17 53 1,-1 1 0,36 34 15,0-35-31,53 1 31,18-1-15,0-35-1,17-18 1,18 0 0,-36-35-1,18 0 1,0-17-1,18-54 1,53-88 15,-159 142-31,88-124 16,-35 35-16,-35-18 31,-18 36-15,0 35-1,-18 18 1,-17 0 0,17 35-16,-35-18 15,-53-17 1,1 17 0,-72 18-1,54 0 1,88 0-16</inkml:trace>
  <inkml:trace contextRef="#ctx0" brushRef="#br0" timeOffset="212445.9">22331 4004 0,'0'18'78,"0"-1"-78,0 54 16,0 35-1,0-89 1,0 89 0,17-35-1,-17-89 63,0 0-78,18 1 16,0-54-16,-1 1 16,36-18-1,-17 52 1,-36 19 0,52-19-16,1 1 31,0 35-31,36 0 31,-37 0-15,1 18-1,-17-1 1</inkml:trace>
  <inkml:trace contextRef="#ctx0" brushRef="#br0" timeOffset="213671.93">24042 4780 0,'17'0'47,"1"0"-47,0 0 15,52 0 1,18 0 0,71 0-1,88 0 1,0-18 0,-71 18-1,-140 0-15,193 0 16,-194 0-16,142-17 15,-160 17-15,230-18 32,-229 18-32,105 0 0,-17-17 15,-18 17 1,-35-18 0,-35 18-1,0 0-15</inkml:trace>
  <inkml:trace contextRef="#ctx0" brushRef="#br0" timeOffset="214494.94">26899 4480 0,'-17'0'31,"-1"0"-31,-17-17 15,17 17-15,-52 0 16,-1 17 0,-70 54 15,70-36-31,-35 71 31,54-36-15,34 19-1,0-36 1,18 52 0,36-16-1,34 16 1,36 1 0,-18-53-1,-17-17 1,70-1-1,18-35 1,-54 0 0,19-18-1,-106 18-15,87-53 16,-34 0 0,-71 36-1,53-107 1,-36 107-16,-17-72 15,18-105 1,-53 124 0,35 52-16,-71-88 15,-17 0 1,-18 18 0,18 35-1,0 18 1,0 17-1,17 1 1,36 17 0,17 0-1</inkml:trace>
  <inkml:trace contextRef="#ctx0" brushRef="#br0" timeOffset="-213933.26">26705 4145 0,'18'0'16,"-18"-17"78,18-1-94,-18 0 0,17-52 15,1-36 1,17-88-1,-17 17 1,-1 36 0,-17 88-1,18 53 17,0 18-17,35 70 1,-36-70-16,-17-1 15,106 160 1,-53-54-16,35 18 31,-53-105-31,-35-19 0,36 19 16,-19-36 0,1-18 30,0 0-46,-1-70 0,1 0 16,0-53 0,-1-71-1,-17 71 1,0 53 0,0 70-1</inkml:trace>
  <inkml:trace contextRef="#ctx0" brushRef="#br0" timeOffset="-209275.62">19138 4322 0,'0'17'47,"0"1"-31,0 17-16,0-17 15,-17 17 1,17 0 0,0-17 15,17-18 63,1 0-94</inkml:trace>
  <inkml:trace contextRef="#ctx0" brushRef="#br0" timeOffset="-208760.63">19456 4357 0,'0'17'63,"0"1"-48,0 53 1,0-54-16,0 71 16,0-52-1,0-19 1,17-17 31</inkml:trace>
  <inkml:trace contextRef="#ctx0" brushRef="#br0" timeOffset="-208420.62">19773 4304 0,'35'18'16,"-17"34"-1,0-52-15,-18 36 16,0 52 0,0-18-1,0 36 1,17-53 0,1-18 15</inkml:trace>
  <inkml:trace contextRef="#ctx0" brushRef="#br0" timeOffset="-208084.62">20161 4480 0,'0'36'31,"0"34"-31,0 18 32,0-70-32,0 70 15,0 0 1,0-35 0,0-35-1</inkml:trace>
  <inkml:trace contextRef="#ctx0" brushRef="#br0" timeOffset="-207337.62">22049 4604 0,'0'17'16,"0"1"15,0 0-16,0 17-15,0 18 32,0-18-17,0-17 1</inkml:trace>
  <inkml:trace contextRef="#ctx0" brushRef="#br0" timeOffset="-207032.61">22384 4604 0,'0'17'0,"0"1"16,17 35-1,-17 35 1,18 0 0,0-17-1,-18-36 1,17-35 31</inkml:trace>
  <inkml:trace contextRef="#ctx0" brushRef="#br0" timeOffset="-206747.5799">22719 4710 0,'18'17'32,"-18"1"-32,0 17 15,0 0 1,17 18-1,-17-17 1,0-19 0,0 1-1</inkml:trace>
  <inkml:trace contextRef="#ctx0" brushRef="#br0" timeOffset="-206219.62">24271 4374 0,'0'36'16,"18"-19"-16,-18 19 15,0-1-15,17 35 16,-17 19-1,18-19 1,-18-35 0,18-17-1,-18 0 1</inkml:trace>
  <inkml:trace contextRef="#ctx0" brushRef="#br0" timeOffset="-205852.78">24783 4516 0,'17'35'16,"1"-35"-16,0 35 16,-18 0-1,17 18 1,1 53-1,-1 35 1,1-88 0,0 18-1,-18-54-15,0 1 16</inkml:trace>
  <inkml:trace contextRef="#ctx0" brushRef="#br0" timeOffset="-205367.78">25471 4674 0,'0'18'16,"0"0"0,0-1-16,17 54 31,-17-54-31,0 1 0,0 53 15,0-18 1,18-1 0,-18-34-1</inkml:trace>
  <inkml:trace contextRef="#ctx0" brushRef="#br0" timeOffset="-204947.79">25876 4780 0,'0'18'62,"0"-1"-46,0 1-16,18 0 15,-18 35-15,18 52 32,-1-34-32,-17-53 15</inkml:trace>
  <inkml:trace contextRef="#ctx0" brushRef="#br0" timeOffset="-200773.8299">18309 5345 0,'18'53'16,"-36"-106"-16,36 123 0,-1-35 16,1 18-1,-18-35 1,18 0 0,-1-1-1,1 1 16,0 0-15,17-18 0,-17 0-1,17 0 1,0 0 0,0 0-1,18 0 1,18 0-1,-1 0 1,-52 0 0,35 0-16,18-18 31,-19 18-31,19-18 31,-18 1-15,-35 17-16,34 0 15,19-18 1,-18 18 0,18-18-1,-1 18 1,1-17 0,-18 17-1,-1-18 1,19 18-1,0-18 1,-1 1 0,-52 17-16,52-18 15,-17 18 1,0-17 0,18 17-1,-1 0 16,18 0-15,-17 0 0,0 17-1,-54-17-15,54 0 16,-18 18 0,17-1-1,1 1 1,35 0-1,-1 17 1,1-17 0,-35 17-1,35-17 1,-18-1 0,35 1 15,-17 17-16,18-17 1,-36-1 0,-71-17-16,89 18 15,0 0 1,0-18 0,17 17-1,-34-17 1,-36 0-1,-18 0 1,-18 18 0,36-18-1,18 0 1,35 0 0,-18-18 15,0 18-16,-17-17 1,17 17 0,35-18-1,-34 18 1,-72 0-16,89-18 16,0 1-1,-18 17 1,-17-18-1,-1 0 1,-35 1 0,-17 17-1,0 0 1,-1 0 0,36-18 15,18 18-16,35 0 1,-18-17 0,0 17-1,-35 0 1,18 17 0,17-17-1,-35 18 1,17-18-1,1 17 1,-1 1 0,-17-18-1,18 18 1,-1-18 0,-17 0-1,35 0 16,-17 0-15,17 0 0,18-18-1,-88 18-15,88 0 16,17-18 0,-35 18-1,-35-17 1,-35 17-1,-36 0 17,0 0-17</inkml:trace>
  <inkml:trace contextRef="#ctx0" brushRef="#br0" timeOffset="-199172">25506 5627 0,'53'0'32,"-36"0"-32,54 0 15,0 0 1,-19 0 0,37 0-1,-19 0 1,18 0-1,36-18 1,-36 18 15,-35 0-31,-35 0 16</inkml:trace>
  <inkml:trace contextRef="#ctx0" brushRef="#br0" timeOffset="-198233">25982 5433 0,'18'0'63,"35"17"-48,52 1 17,-69 0-32,-19-18 15,36 17 1,18 19-1,-54-36 1,1 17 0,0-17-1,-18 18 17,0 0-17,0-1 1,0 1-1,0 35 1,-18-36-16,-35 54 16,-53 52-1,36-34 1,17-37 0,35-34-1,18 0 16,-17-18-15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25T01:41:57.32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13018 4163 0,'-18'-18'0,"0"1"16,-88-19 15,18 1-15,18 17-1,-54 1 1,36-1-1,-106-17 1,35-1 0,124 36-16,-141-17 15,-107-18 1,72 17 0,175 18-16,-193-35 15,0 17 1,-18 0-1,106 18 1,-106 0 15,106 0-31,-89 18 16,54 0 15,70-18-15,71 0-1,17 0 1,18 17 15,-17-17-15,-1 18 0,0 0-16,-35 34 15,-17 19 1,-18 53-1,70-107-15,-88 107 16,53-54 0,-17 36-1,-36 70 17,53-87-17,-35 16 1,88-87-16,-88 88 15,17 0 1,36-36 0,-18 18-1,-18 18 1,18 0 0,0-18-1,18-17 1,0-36-1,0 18 1,35-35-16,-36 35 16,1 17-1,0 54 17,35-107-32,-36 54 15,19-1 1,-18 19-1,-1-1 1,19-18 0,-1 19-1,-17-1 1,-1 18 0,19-36-1,17-52-15,-18 52 16,1 19-1,-1-19 1,18-52-16,-35 88 31,35-18-31,-18 35 16,-17 1 15,17-1-15,18-35-1,-18-17 1,18-1 0,0 1-1,-17 0 1,17-54-16,0 54 16,0 35-1,0-36 1,17 18-1,1-17 1,-18-18 0,18-18-1,17 18 1,0 18 0,1 17 15,-1 18-16,18-18 1,0 0 0,0 0-1,17 18 1,-17-35 0,-35-54-16,52 71 15,36 18 1,-35-18-1,-1-35 1,1 18 0,-1 17-1,36 36 1,18-1 15,-54-17-15,1-18-1,-1-35 1,-70-35-16,53 35 16,18 17-1,-1 1 1,18 17 0,-17-35-1,-18 0 1,35 17-1,0 18 1,-35-52 0,18 34-1,35 1 1,-18-18 15,-18-18-15,19 18-1,-1 0 1,-71-53-16,107 53 16,-36-18-1,36 18 1,-19 0 0,19-18-1,-36-17 1,18 17-1,-89-35-15,125 35 16,-1-17 0,0 0-1,-18-1 1,36-17 15,0 0-15,-142 0-16,107 18 15,52-18 1,-17 0 0,35-35-1,-176 35-15,105 0 16,54-18 0,-160 18-16,89-35 15,18 35 1,-54-18-1,18-17 1,18 17 0,-18-17-1,18-18 1,0 0 0,-18-18 15,18 19-16,-35 16 1,-36 1 0,0 17-1,18-17 1,0 0 0,0 0-1,0-18 1,35-18-1,0-17 1,0 0 0,-17 17-1,-1 1 1,1-36 15,-18 18-31,-53 70 16,70-123-1,19-89 1,-54 142 0,18-35-1,-18-36 1,0 71 0,1-18-1,-1 0 1,-35 89-16,35-107 15,1 1 1,16-36 0,1 35-1,0 1 1,-17-18 15,-1 53-15,-17-1-1,17-16 1,0-19 0,-17 54-1,17-36 1,-17 18 0,-1-18-1,-17 18 1,0-18-1,18 17 1,-18-34 0,0 35-1,-18-36 1,1 19 0,-1 16-1,-17-52 16,-1 18-15,-16 35 0,-1-18-1,-18-18 1,-17 1 0,-18-36-1,-17 0 1,70 89-1,35 52-15,-70-88 16,70 89-16,-88-72 16,-35-34 15,53 70-31,-35-18 31,17 1-15,-53-18-1,71 52 1,-18-34 0,-18 17-1,1-35 1,17 17 0,-17 18-1,-1-17 1,-17-1-1,71 36 1,52 35-16,-70-53 16,0 18-1,17 17 17,53 18-17,1-18-15</inkml:trace>
  <inkml:trace contextRef="#ctx0" brushRef="#br0" timeOffset="15384.96">1799 4904 0,'-17'0'47,"-1"0"-32,0 17 1,1-17-16,-19 18 16,-17 17-1,18-17 1,0-1-1,0 1 1,-18 17 0,17-17-1,19 0 17,-1-1-17,18 1 1,0 0-1,0 17 1,0 0 0,35 0-1,-17-17 1,17 17 0,1 18-1,-19-53-15,19 53 16,-1-18-1,-18-17 1,19-18 0,-1 18-1,0-1 1,1 1 15,-19-18-15,1 0-1,-1 0 1,1 0 0,0 0-1,17-18 1,0 1 0,18-19-1,-35 36 1,-1-17-1,1-1 1,0 1 0,-1-1-1,1-17 17,0-1-32,-1 1 31,-17 0-31,0-1 31,0 1-15,-17 35-16,-1-17 15,-17-19 1,17 36-16,-35-35 16,0 17-1,53 1-15,-53-1 16,36 0-1,-19 1 1,19 17 0,-1 0-1,1 0 1,-1 0 15,0 0-15,1 0-1,-1 0 48</inkml:trace>
  <inkml:trace contextRef="#ctx0" brushRef="#br0" timeOffset="16809.98">952 6526 0,'-17'0'16,"-1"0"-1,1 0 1,-1 0 0,0 18-1,1 0 1,-19 35-1,-17 17 1,36-35 0,-1-35-1,18 18 17,0 0-1,0 35-16,18-36-15,-1 36 16,19 0 0,-1-35-1,-17-1 17,17-17-32,53 0 31,-53-35-16,54 17 1,-19-17 0,-35 0-1,1 17 1,-19-17 0,1 0-1,-18 17-15,0 0 16,-18-17-1,1 18 1,-1 17-16,-17-36 16,0 19-1,-1 17 1,36-18-16,-35 18 31,0 0-15,-1 0-1,19 0 1</inkml:trace>
  <inkml:trace contextRef="#ctx0" brushRef="#br0" timeOffset="18474.98">2028 7373 0,'-17'-18'0,"-1"18"16,-17 18-1,-18 17 17,0 1-17,53-19 79,0 1-94,0 17 16,0 18-1,0-18 1,0-17 31,18-18-16,-18 18-15,17-18-1,-17 17-15,0 1 16,18 0-1,0-1 1,-1-17 0,-17 18 15,18-18-15,0 0-1,-18 17 1,17-17-1,1 18 1,-1-18-16,1 0 16,0 0-1,17 0 17,-17-18-17,-1 1 1,1 17-1,17-18 1,-17 18 15,-18-17-15,17 17 0,-17-18-1,18 18-15,0-18 16,-18 1-16,17-1 15,1 0-15,0-17 16,-18 17-16,17-17 16,-17 18-1,0-1 32,-17 0-31,17 1-1,-18-1 1,0 18-16,1-18 16,-1-17-1,-17 17 1,0 18 15,17 0-15,0 0-16,1 0 15,-1 0 1,0 0 0,1 0-1</inkml:trace>
  <inkml:trace contextRef="#ctx0" brushRef="#br0" timeOffset="20050.43">3986 4674 0,'-17'0'62,"-1"-17"-62,0 17 16,1 0-16,-1 0 15,-52 17 1,-19 36 0,54-35-1,-18-1 1,36 1 0,17 0 62,0-1-78,0 36 15,0 0 1,0-35-16,17 35 31,19-18-15,-19-17-1,1-18 1,-1 0-16,1 35 16,17-17-1,-17-1 1,0-17 0,17 0-1,0 0 1,18-35-1,0 0 1,-18 17 0,-17-17-1,0 35 1,-1-18 31,1 18-47,0-53 15,17 0 1,-35 36-16,53-107 16,-36 54-1,1 17 1,0 53 0,-18-18 15,-36 18-16,19-18 1,-1 18-16,-17-35 16,-18 18-1,0-36 1,35 53 15,1 0-15,-19 0 15,19 17-15</inkml:trace>
  <inkml:trace contextRef="#ctx0" brushRef="#br0" timeOffset="21661">4251 6914 0,'-18'0'78,"18"18"-78,-17-18 16,-19 0 0,-16 0-1,34 0 1,0 0-1,1 18 1,-1-1 0,0 1-16,1 35 15,-1-53-15,18 18 16,0 17 62,-18-18-62,18 1-16,0 53 15,0 52 17,0-105-32,0-1 15,18-17 16,0 0-15,-1 36 0,1-36-1,17 17 1,-35 1 0,18 0-1,0-18-15,-1 0 0,1 0 31,17 0-15,18-36 0,-18 19-1,1-1 1,-19 0 15,1 18-31,-1-17 16,36-71-1,0-18 17,0 18-17,-35 35-15,-1-18 16,1 71 0,-18-18 46,-18 1-46,-17-1-1,0 1 1,17-1 0,1 18-16,-1 0 15,-35 18 1,18-1-1,17-17 1</inkml:trace>
  <inkml:trace contextRef="#ctx0" brushRef="#br0" timeOffset="22979.0099">5450 5274 0,'-17'0'109,"17"18"-93,-53-1-1,35-17-15,18 18 0,-88 17 16,35 1 0,0-19-1,0 36 1,36 18-1,-19 17 1,36-35 0,0-18-1,0-17 32,18-1-47,0-17 16,-18 18-16,35 70 15,0 18 1,18-18 0,-35-53-1,-1-35 1,1 0 15,0 0-31,-1-17 16,19-1-1,-19 18 1,-17-18 31,18 18-47,17-52 16,0-19-1,-17 36 1,35-71-1,-35 18 1,17 17 0,-35 54-1,0-1 48,-18 18-63,1-18 15,17 1-15,-18 17 0,-35-53 32,18 17-32,-18 19 31,0 17-31,18 0 16</inkml:trace>
  <inkml:trace contextRef="#ctx0" brushRef="#br0" timeOffset="24278">1076 6615 0,'0'-18'63,"18"18"-63,-18-18 0,17-17 15,19-36 1,16-34 0,-34 16-1,35-34 1,-18 17 0,1 18-1,-19 53 1,18-18-1,1 0 1,-19 0 0,1 35-1,0 1 1,-18-1 93,0 0-109,17 18 0,1-35 16,0-18 0,-18 36-1,17 17 32,-17-18 0,18 0-31,-18-17-1,18 17-15,-1-35 0,18-35 31</inkml:trace>
  <inkml:trace contextRef="#ctx0" brushRef="#br0" timeOffset="25208.59">2117 5256 0,'17'0'62,"1"0"-62,17-17 16,-17 17-16,52-18 15,-52 18-15,123-35 16,53 17 0,-176 18-16,176-17 31,-141-1-31,53 0 16,35 1-1,-18-19 1,36 1 15,-89 0-31,1 17 16,-18 18-1,-35 0 17,-1 0 93,-17-17-110,18 17-15</inkml:trace>
  <inkml:trace contextRef="#ctx0" brushRef="#br0" timeOffset="26300.59">4075 4921 0,'17'0'78,"1"0"-78,17 18 15,-17-18-15,35 35 16,35 0 0,0 18 15,-35-17-31,35 17 31,-35-1-15,-18-16-1,-17-36 1,17 17 0,-17-17-1,17 18 1,-17-18 0,-1 18-1,1-1 16,17 19-15,-17-36 0,-18 17-1,18-17 17,-1 0-17,1 18 1,0-18-16,-18 18 15,35 17 1,-17-18 0,-1 19-1,1-19 1,-1-17 46,-17 18-30,18-18-32,-18 18 0,35 17 15,1 18 1,-19-36 15</inkml:trace>
  <inkml:trace contextRef="#ctx0" brushRef="#br0" timeOffset="27342.63">4621 6879 0,'0'-17'31,"0"-1"-16,18-17-15,17-1 16,-17 1 0,17 17-1,18-34 1,0-19 0,18-53 15,17 1-16,0 17 1,-53 36 0,-17 52-1,0 0 1,-18 1 31,17-1-32,1-35 17,-18 35-32</inkml:trace>
  <inkml:trace contextRef="#ctx0" brushRef="#br0" timeOffset="28828.6">2293 7479 0,'18'0'16,"-18"-18"0,35 18-1,-17 0-15,35 18 16,-1 17-1,37-35 1,-19 18 0,36-36-1,88-17 17,-88 0-17,-36 35 1,36 0-1,-35 0 1,-18 17 0,-18-17-1,0 0 1,36 0 0,-36-17-1,18 17 1,-53-18-1,18 18 79,-18-18-78,17 18-1,1-17 1,0 17-16,-1 0 16,1 0-1,0-18 1,-1 18 0,1 0-1,-1-18 1,1 18 15,0 0-15,-1 0-1,1 0 1,0 0 0,-1 0-1,-17-17 1</inkml:trace>
  <inkml:trace contextRef="#ctx0" brushRef="#br0" timeOffset="32244.88">1041 6826 0,'17'0'47,"1"0"-16,0 36-15,-1-19-16,19 54 16,-19 35-1,36-1 1,-35-87 0,-18 0-1,17-18-15,1 0 16,0 0-1,-1 0 1,-17 17 0,18 1 15,0-18-31,-18 18 0,17 17 16,1-18 15,-1-17 31,-17 18-46,18-18-16,-18 18 16,18-1-1,-18 1 1,17-18 15,1 0-15,-18-18 15,18 18-31,-1 18 16,1 0-1,0-1 1,-1 1-1,1 0 1,0-18 0,-18 17 77</inkml:trace>
  <inkml:trace contextRef="#ctx0" brushRef="#br0" timeOffset="38574.75">2064 5574 0,'0'18'47,"0"-1"-47,-18 142 31,0-124-31,1 177 31,17-177-31,0 89 16,0-107-16,-18 283 15,18-159 1,0-105 0,0-19-16,0 1 15,0 17 1,0 0-1,-17-17 1,17 0 125,0-1-141,0 1 15,0 0-15,0-1 16,0 1 0,0-1-1,0 36 1,0-35-1,0 35 1,0-35 0,0-1-1,0 18 17,0 1-17</inkml:trace>
  <inkml:trace contextRef="#ctx0" brushRef="#br0" timeOffset="40008.7299">3916 5203 0,'0'18'32,"0"17"-32,0-17 0,17 123 31,1-35-15,-18 35-1,35 71 1,-35-1-1,18 160 1,-18-212 0,18 70-1,-1-88 1,-17 0 0,18-106-1</inkml:trace>
  <inkml:trace contextRef="#ctx0" brushRef="#br0" timeOffset="41983.7299">952 6562 0,'-17'0'47,"-1"0"-31,1 0-16,-19 0 15,19 0 1,-1 0-16,-17 0 16,-18 0-1,18 0 1,17 0-1,0 17 1,-17 19 0,0 34-1,-18 18 1,53-70-16,-18 17 16,18 1-1,0-1 1,0 18-1,0-18 1,18 0 0,-1-35-16,1 36 31,17-36-15,-17 17-1,17-17 1,1 0-1,-1 0 1,-18 0 0,19 0-1,17 0 1,-18-17 0,0-1-1,0-17 1,18-18-1,0-18 1,-35 18 0,17 18 15,-35 17-15,18 1-1,-18-1 1,0 0-1,0-17 1,-18 18 0,1-36-1,-19 0 1,19 0 0,-1 35-1,-17 0 1,17 1-1,-17 17 1,17 0 15,1 0-31,-1 0 16,-17 0 15,-1 0-15,1 17-1,0 36 1,17-17 0,-17 17-1,17-36 1,18 1 0,0 0 30,0-1-46,18 18 16,-18-17-16,18 53 16,-1-1 15,1-52-15</inkml:trace>
  <inkml:trace contextRef="#ctx0" brushRef="#br0" timeOffset="47015.63">1129 6985 0,'18'18'15,"-1"-18"-15,18 35 16,18 0-1,-17 0 1,-19-35-16,19 53 16,16 0 15,-34-17-15,0-19-1,-18 1-15,-18-18 110,0 0-95,18-18-15,-17 18 0,-36-17 16,-18-36-1,1-18 1,17 1 0,18-1 15,52 71 16,1 0-32,17 35 1,-35-17-16,71 52 16,-36-34-1,36-1 1,-36-17 0,18 17-1,-18-17 1,0 52-1,-17 18 1,-18 18 0,18-88 15,-36-18 0,0-18-15,1 1-1,-19-1 1,19 18-16,-19-35 16,-16-1-1,-1-17 1,17 18 0,19-35-1,-1 34 1,18 54 46,35 0-46,-35-1-16,18 18 16,17 18-1,-17-35 1,0-18-1</inkml:trace>
  <inkml:trace contextRef="#ctx0" brushRef="#br0" timeOffset="58075.52">1164 6421 0,'0'-18'78,"0"-17"-62,18-1-16,-18 19 16,53-89-1,0 35-15,0-17 32,17 0-17,-35 35 1,1-35-1,17-36 1,-18 36 0,0-18-1,-17 36 1,-18 52 93,0 1-93,17-1-16,-17 0 16,0 36 124,0 0-140,-35 87 16,-35 54-1,52-88-15,-53 176 32,1 0-32,-18 17 31,17-105-15,36-89-1,35-87 110,17-1-125,-17 1 0,53-107 16,0-70-1,-53 159 1,53-159-16,0-71 31,-35 159-31,-1 36 32,-34 70 77,17 17-93,-18 1-16,0 17 0,-70 124 15,0 123 1,-18 0-1,36-70 17,52-194-32,18-36 62,0 1-62,35-89 16,1-35-1,34-1 1,-17 54 0,18-53-1,-54 123-15,36-87 16,35-54 0,-17-35-1,17-35 16,-35 123-31,-35 35 16</inkml:trace>
  <inkml:trace contextRef="#ctx0" brushRef="#br0" timeOffset="59596.53">2028 5556 0,'0'18'47,"0"17"-47,0 36 16,-17 52 0,-1 177-1,1 35 1,-1-158-1,18-142-15,0 35 16,-18-34 0,18-54 62,0-35-63,0-35-15,18-18 16,17-247 0,-17 177-1,-18 141-15,35-248 32,-35 213-32,0 52 15,0 36 32,0 0-47,-18 422 31,18-387-31,-52 335 16,-37 18 0,72-300-1,-1-35-15,18-54 16,0-34 15,71-213-15,-36 54-1,-17 105 1,-18 54-16,35-213 16,-35 19-1,0 52 1,0 71-1,0 123 32,0-17-47,0-1 0,0 371 16,-35 71 0,17-212-1,18-177 1,0-158 15,0 0-15,0-247-16,35 0 31,-17 0-15,-18 158-1,0 142 1,0 53 31,0 52-32,0-52-15,-18 35 16,18-36 0</inkml:trace>
  <inkml:trace contextRef="#ctx0" brushRef="#br0" timeOffset="65712.72">2469 7391 0,'18'0'110,"0"-18"-110,17 0 15,-17 18-15,105-17 16,54-19 0,-72 36-1,1-17 1,53-1 15,-89 1-31,-17-1 16,-17 18 15,-54 0 31,0 0-62,18 18 0,-70-1 16,-36 1 0,-35-18-1,17 0 1,-70 17 0,53 1-1,53 0 1,70-18-1,36 0 48,0 17-47,35-17-16,-18 0 15,124 18 1,-36-18-1,89 0 1,-18-35 0,70-36-1,-122 18 1,-19 36 0,-123-1-16,53 18 15,-71 0 32,-52 18-31,-71 35 15,123-36-31,-141 1 16,-17 17-1,-18-17 1,88-1-1,53-17 1,71 0 62,35 0-62,-36 0-16,54-35 15,-1 17 1,36 18 0,-106-17-16,141-1 15,-35 1 1,-35 17 0,-54 0-1,-34 0 32,-54-18-31,1 18-16,-107 18 15,-34 17 1,193-35-16,-317 35 16,123-17-1,36-18 1,87 17-1,107-17 32,17 0-31,-17 0-16,88-17 16,123 52-1,-17-17 1,17-18-1,0 17 1,-140-17 0,-107 0 31,-53 0-32,54 0-15,-71 18 16,-1 0-1,-16-1 1,34-17 15,53 0-31</inkml:trace>
  <inkml:trace contextRef="#ctx0" brushRef="#br0" timeOffset="66537.72">4674 6720 0,'0'-17'31,"18"17"-31,35-124 32,-18 71-17,0 0 1,36-35-1,-36 0 1,-17 70-16,35-87 16,-53 69-1,0 72 48,0-19-63,-18 124 15,-17 0 1,0 36 0,17-159-16,18 17 0,0-53 62,0 1-62,35-142 16,18-35-1,0 17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25T01:52:02.23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15840 12841 0,'-18'0'63,"0"0"-48,1 0-15,-18 18 16,-18-1 0,-36 1 15,72 0-31,-1-1 16,1-17-1</inkml:trace>
  <inkml:trace contextRef="#ctx0" brushRef="#br0" timeOffset="20717.12">23848 15346 0,'0'-18'47,"17"18"-47,1-17 15,-18-1-15,71-53 16,105-176 15,18 18-15,53-88 0,-71 105-1,-158 194-15,35-52 16,-35 52-16</inkml:trace>
  <inkml:trace contextRef="#ctx0" brushRef="#br0" timeOffset="160801.14">11906 5345 0,'-17'0'0,"-107"-36"31,107 36-31,-54-17 16,53 17 0,-35-18-16,36 18 15,-36 0-15,-35 0 31,35 0-15,35 0-16,-70 0 16,-36 18-1,19 17 1,87-35-16,-88 35 16,36 1-1,52-36-15,-35 35 16,-35 18-1,70-53-15,-52 53 16,52-53-16,-53 70 31,54-70-31,-18 35 0,-36 54 16,18-19 15,18-17-31,-18 18 31,18-1-15,-1 1 0,1-18-1,35-36 1,-18 1 0</inkml:trace>
  <inkml:trace contextRef="#ctx0" brushRef="#br0" timeOffset="163399.76">11677 5256 0,'-18'0'16,"-52"-17"0,-36 17-1,-18 0 1,-105 0-1,211 17-15,-87 19 16,-1 17 0,18-18-1,17 0 1,-52 36 0,34 17-1,-87 106 16,105-53-15,-70 88 15,124-193-31,-19 34 16,-16 36 0,52-88-16,-36 35 15,19 70 1,-19 1-1,19-1 1,-1-35 0,0-17-1,18-18 1,0 0 15,0 17-15,0 54-1,18 17 1,0-88 0,-18-36-16,17 1 15,-17 0 1,18-1 0,17 36-1,36 18 1,35 34-1,17-34 1,-52-18 0,17 0-1,0 0 1,-17-18 0,-1 0 15,18 1-16,18 17 1,-88-53-16,105 52 16,-105-34-1,0-18-15,34 18 16,-16-1 0,34 1-1,1 0 1,-1-1-1,1 1 1,-53-18 0,-1 0-1,1 18 1,17-18 0,-17 0-1</inkml:trace>
  <inkml:trace contextRef="#ctx0" brushRef="#br0" timeOffset="165090.76">11712 8396 0,'18'0'16,"0"0"0,-1 0 15,1 0-15,-1 0-1,1 0-15,35 0 16,-35 0-16,70-18 15,18 1 17,-89-1-32,71 1 15,-70 17-15,53-18 16,-1 0 0,1 18-16,-1-17 15,36-19 16,-18 19-15,-70-1-16,88-17 16,-18 17-1,18-35 1,-18 36 0,-17-19-1,-1 1 1,-17 0-1,-35 17 1</inkml:trace>
  <inkml:trace contextRef="#ctx0" brushRef="#br0" timeOffset="168857.68">11077 5292 0,'0'-18'31,"35"0"-31,18-17 31,-17 17-15,-19 18-16,36-17 16,71-18-1,34-1 1,1 19 0,71 17-1,-72 17 1,1 19-1,-36-1 1,-17 0 0,0 0-1,-18 1 1,18 17 15,-88-36-31,88 54 16,-53-54-1,52 36 1,-52 0 15,-35-17-31,35 16 32,17 54-17,-17-18 1,-17 1-1,-19-54 1,-17-17-16,18 17 16,-18-18-16,0 36 15,18 36 1,-18-1 15,17 0-15,-17-70-16,0 52 15,18 18 1,-18-70-16,0 70 16,0-17-1,0 35 1,17-1 0,-17-16-1,0-19 1,0 36-1,0-18 1,-17-17 0,17-54-16,0 54 15,-18 17 1,18 0 0,-17-17 15,17-36-16,-18 18 1,18-35 0,0-1-1,0 1 1,-18 0 0,18-1-1,0 1 1,0 0 15,-17-18 47</inkml:trace>
  <inkml:trace contextRef="#ctx0" brushRef="#br0" timeOffset="170317.71">13458 6720 0,'18'0'62,"0"0"-62,35-17 16,-36 17-16,19-18 15,175-88 1,1 18 0,176-35-1,-335 105-15,405-70 16,1 17 0,-406 54-1,476-89-15,-88 0 16,-17-35 15,-89 17-15,-300 107-16,177-71 15,-71 35-15,17-18 16,1 1 0,-53 17 15,18 0-16,-107 35-15,142-53 16,-18 19 0,-35-1-1,-18 17 1,35 1 0,-70 17-1,0 1 1</inkml:trace>
  <inkml:trace contextRef="#ctx0" brushRef="#br0" timeOffset="171515.68">21061 3210 0,'-53'18'16,"35"0"-16,-17-1 15,-36 18 1,19 1 0,-72 52 15,18-18-15,-17 19-1,17-19 1,18 18-1,-18 36 1,-35 88 0,35-54-1,-35 89 1,35-53 0,53-53-1,35-17 1,-17 35-1,35 35 17,18-18-17,17-70-15,-35-88 16,53 140 0,-18-70-16,1 36 31,-1-36-16,18-17 1,35 52 0,-35-52-1,35 35 1,0-18 0,-35-35-1,35 0 1,-70-53-16,70 53 15,36-36 1,34 1 0,19-18-1,-18 0 1,17 0 0,-158 0-1,123-18 1,-124 18-16,89-35 15,35 0 1,-123 17-16,70-35 16,18-18-1,0-52 1,-36-18 0,19 0-1,-37-36 1,-16 54-1,-19 105-15,1-123 16,-18-18 0</inkml:trace>
  <inkml:trace contextRef="#ctx0" brushRef="#br0" timeOffset="180877.68">11289 5239 0,'-18'17'0,"-17"1"16,-18 0 0,18-1-1,17 1-15,-141 70 16,54-17 0,-19 17-1,124-70-15,-229 193 31,211-176-31,-88 71 16,18 18 0,0 35-1,35-54 1,18-16-16,35-72 16,-36 89-1,19 18 1,17-36-1,0 18 1,35-1 0,0 1-1,-35-88-15,36 105 16,-1 1 0,18-18-1,-36-36 1,19-17-1,-1 18 1,36 34 0,-18-34-1,52 53 1,-16-36 15,-1-35-15,18 0-1,-1-1 1,1 1 0,-18 0-1,1 0 1,-72-53-16,71 53 16,-17-35-1,-53-18-15,70 17 16,0-17-1,18 0 1,0 0 0,-36 0-1,54-35 17,-71 17-32,0 1 31,-1-1-16,19-35 1,0 0 0,-1 0-1,-52 53-15,52-52 16,-17-1 0,0 0-1,-18 35 1,-17 0-1,17-34 1,1 16 0,17 1-1,-18 0 1,-18-1 0,19 1 15,-19 17-16,1 1 1,0-1 0,-18 1-1,17-1 1,1 0 0,0 1-1,-18-1 1,35 0-1,-35 1-15,18-1 16,-1 0 0,1 1-1,-18-1 1</inkml:trace>
  <inkml:trace contextRef="#ctx0" brushRef="#br0" timeOffset="185199.69">6685 12718 0,'-17'0'47,"-1"0"-31,-17 0-16,-1-18 15,-17 18-15,-35 0 31,0 0-15,-53 35 0,123-35-16,-52 36 15,-124 87 1,105-35 0,-69 36-1,140-107 1,-141 89-1,54-18-15,-37 1 32,37 16-32,87-87 15,-70 105-15,0 107 32,-18 34-17,106-228-15,-53 122 16,0 54-1,35-194-15,18 140 16,18 36 0,52-17-1,36 70 1,88 106 0,-17-54-1,-160-246-15,177 230 16,18-89-1,-18-124 1,71-17 0,123-35-1,70-18 1,371-106 15,-247-18-15,-194 19-1,-352 105-15,193-124 16,-211 106-16,88-176 16,-54-176-1,-52-300 1,0 599-16,-88-334 16,-106-1-1</inkml:trace>
  <inkml:trace contextRef="#ctx0" brushRef="#br0" timeOffset="186719.28">7197 12788 0,'0'-17'78,"0"-1"-78,35-35 16,-17 18-16,52-124 16,18 0-1,-17-17 1,-53 158-16,87-193 16,-87 193-16,141-300 15,0 1 16,-142 282-31,107-195 16,-107 195-16,89-194 16,0 52-16,35-105 15,18 35 17,-53 71-17,-89 140-15,124-158 16,36-17-1,-71 70 1,35-18 0,-18 18-1,-17 35 1,-53 35 0,0 19-1,-36 34 1,1 0-1,-18 1 79,18 17-94,-1-18 0,1 18 16,35-53-1,-35 53-15,70-88 16,-71 70-16,54-52 16,-36 34-1,-17 36-15,35-70 16,0 17 0,0 18-1,-18-1 1,18-17-1,0 18 1,-18 0 0,0 0-1</inkml:trace>
  <inkml:trace contextRef="#ctx0" brushRef="#br0" timeOffset="188450.29">28381 8572 0,'-18'0'78,"1"0"-78,-19 18 16,-16 0-16,16-1 16,-34 36-16,-107 53 31,36 0-15,71-35-1,-54 70 1,106-124-16,-123 142 15,0 0 1,124-142-16,-124 107 16,17 17-1,54-35 1,-36 88 0,0 35-1,53-35 16,35-70-31,18-89 0,0 194 16,0-211 0,0 123-16,36 71 15,52-36 1,35-35 15,-105-123-31,88 52 16,70 1-1,18-36 1,18-17 0,52-18-1,19 0 1,-107-35 0,106 17-1,-105 0 1,70-17-1,-53-18 1,-159 53-16,141-70 16,36-36-1,0 18 17,-36-18-17,-17 17 1,-142 72-16,107-89 15,-1-70 1,-70 17 0,-35-53-1,-18 177-15,-18-159 16,18 159-16,-88-212 16,53 211-16,-1-34 15</inkml:trace>
  <inkml:trace contextRef="#ctx0" brushRef="#br0" timeOffset="190181.15">27358 8961 0,'-18'0'15,"18"-18"64,-17 18-79,-72-53 15,72 35-15,-89-52 16,88 52-16,-193-105 31,87 52-15,-35-35-1,-52-17 1,-19-18 0,54 35-1,-18 0 1,176 106-16,-123-88 15,-88-53 1,211 123-16,-158-88 16,-89-52-1,107 69 1,-19 1 0,107 53-1,-18-18 1,-18-18-1,-53-17 1,18 18 0,53 17-1,-18 0 17,0-35-17,88 70-15,-105-53 16,-1 1-1,36-1 1,35 36 0,0 17-1,18-17 1,-35-18 0,17 0-1,35 53-15,-70-88 16,88 70-16,-88-52 15,17-1 1,53 54-16,-35-36 31,-17-18-15,52 36-16,-35-18 31,0-18-15,0 1-1,-70-106 95</inkml:trace>
  <inkml:trace contextRef="#ctx0" brushRef="#br0" timeOffset="193829.71">11307 6209 0,'0'18'16,"-18"87"-1,18-69-15,-18 69 16,1 125-1,17-71 1,17-18 0,19-106-1,34 0 1,36-17 0,35-106-1,71-106 1,-195 158-16,160-299 15,-142 159 1,-35 141 0,18-124-1,-18 141-15,0-88 0,0 89 16,0-54-16,0 36 16,-18 35-1</inkml:trace>
  <inkml:trace contextRef="#ctx0" brushRef="#br0" timeOffset="194729.72">20867 4586 0,'0'53'16,"0"-106"-16,0 159 0,0-88 0,0 123 15,17 88 1,1 18 0,0 18 15,-18-230-31,17 88 0,1-87 16,17-89 30,71-177-30,-35 89-16,17 0 16,-71 106-16,72-142 31,-72 160-31,36-89 16,-53 71-16,18 35 15</inkml:trace>
  <inkml:trace contextRef="#ctx0" brushRef="#br0" timeOffset="195904.73">5697 14676 0,'18'0'47,"-18"-18"-47,71-141 16,52-211-1,-17 88 1,-18 70 0,-70 194-16,52-158 15,-70 158-15,18-35 16,0 53-1,-1 0 17,-17 88-17,53 301 17,-53-372-32,18 89 15,-1 88 1,-17-141-1,18-35-15,-18 35 16</inkml:trace>
  <inkml:trace contextRef="#ctx0" brushRef="#br0" timeOffset="196222.77">6015 14076 0,'17'0'31,"1"0"-15,17 0-16,89 0 15,35-18 1,-124 18-16,194-53 16,71-17-1,-265 70-15,248-53 16</inkml:trace>
  <inkml:trace contextRef="#ctx0" brushRef="#br0" timeOffset="198805.43">28399 9437 0,'0'17'16,"0"1"-16,-18 0 0,18 52 16,0 160-1,0-72 1,0 160 0,-18-18-1,18-89 1,0-87-1,0-107-15,0 1 16,0-36 31,0-123-31,0 88-16</inkml:trace>
  <inkml:trace contextRef="#ctx0" brushRef="#br0" timeOffset="199664.4">28310 9578 0,'18'0'31,"-18"-18"-31,18 18 16,-1-17 0,1 17-16,70-18 15,18 0 1,-88 18-16,87 0 16,-34 0-1,-53 18 1,-18 53-1,0-54-15,0 142 16,-106 53 15,-18-107-15,71-87 0,1-18-1,-19 0 1,36-18-1,17 18 1,36 0 15,35 0-15,-36 0-16,1 0 0,123 18 16,-35 17-1,-89-17-15,125 35 16,-37 17-1,-52 89 17,-35-53-32,-18-71 15,-18 71 1,-35-35 0,-35-36-1,0 18 1,17-18-1,71-17-15,-70-18 16,17 35 0,0-17-1,35-18-15</inkml:trace>
  <inkml:trace contextRef="#ctx0" brushRef="#br0" timeOffset="203871.3899">7532 4004 0,'0'18'125,"0"17"-125,0 106 15,0-106-15,0 248 16,0-37-1,0 37 1,0 34 15,0-158-15,0-141-16,0 158 16,0-53-1,17-52 1,-17-89 46,0 1-62,0-36 0,18-35 16,0-142 0,17 72-1,0 69 1,-35 72-1,36-36-15,16-18 32,1 18-17,18 18 1,-36 35 0,1 0-1,34 18 1,18 35-1,-35 0 1,-18 17 0,-17-17-1,17 71 1,-17 34 0,-18-70-1,18 18 1,-18-18-1,0-17 1,-18 17 0,18-53-1,0-52 63,0-1-62</inkml:trace>
  <inkml:trace contextRef="#ctx0" brushRef="#br0" timeOffset="204696.8899">8625 5715 0,'18'0'47,"-18"18"-47,0 17 0,18 141 15,17-52 1,-35-107-16,35 107 16,36-54 15,-36-52-31,18 0 31,0-1-15,0-17-1,0 0 1,-18-17 0,-17 17-16,-1-18 15,19 0 1</inkml:trace>
  <inkml:trace contextRef="#ctx0" brushRef="#br0" timeOffset="205415.93">9243 6138 0,'0'18'47,"-18"0"-47,18-1 0,-53 107 16,18-1 0,-36 71-1,54-53 1,17-70-1,0-53 1,17-18 31,1-36-31,0 19-16,35-72 15,35-34 1,18-1-1,-106 107-15,35-1 16,18-17 0,-18 17-1,18 1 1,-35-1 0,-1 18-1,-17-18 32,-35-17-31,-18-18-1,35 36-15,-70-72 32,53 36-17,-18-17 1,18 52-1,0-17 1</inkml:trace>
  <inkml:trace contextRef="#ctx0" brushRef="#br0" timeOffset="208131.9">5821 4498 0,'-18'0'78,"1"0"-63,-1 0-15,0 0 0,-35 0 16,0-18 0,-17-17-1,-1 17 1,36 18 0,35-17-1,0 34 48,0 1-63,-70 158 31,-1-17-15,53-141-16,-52 158 15,34-105 1,19-18-16,34-53 62,36-18-62,-17 0 16,17 1-16,52-1 16,1 18-1,-88 0-15,17 0 16,18 35-1,-53 18 1,0-17 0,-35 16 15,-36 1-31,-35 0 31,-17 0-15,-53-35-1,-18-18 1,158-18-16</inkml:trace>
  <inkml:trace contextRef="#ctx0" brushRef="#br0" timeOffset="209263.8899">2487 12382 0,'0'18'15,"-18"0"1,1 52-16,-1-34 0,-70 193 16,-88 106-1,-107 229 16,213-405-31,52-123 0,-70 140 16,123-176 15,53-229-15,-17 35 0,35-18-1,-89 177-15,125-195 16,-107 177-1,-18 53 17,-17 18-17,0 17 1,0 18-16,-17 124 16,-54 34-1,1-34 1,70-160-16,-36 107 15,1-54 1,35-52 0</inkml:trace>
  <inkml:trace contextRef="#ctx0" brushRef="#br0" timeOffset="209951.8799">1729 14499 0,'0'18'47,"0"17"-47,0 18 15,0-35-15,17 123 16,-17 17-1,88 1 1,1-35 15,-72-124-31,177 123 16,-106-70 0,-52-35-16,87 17 15,-105-17-15,52-18 16,-17 0-1,-17 0 1,-19 0 0,1-18-1,17 18 1,18 0 0,-35 0-16,-1 0 15</inkml:trace>
  <inkml:trace contextRef="#ctx0" brushRef="#br0" timeOffset="210547.8899">3104 15028 0,'-17'53'31,"-1"-17"-31,-35 87 16,18-17-16,-124 317 31,159-388-31,-35 89 16,17-89-16,18 0 15,18-17 17,88-36-17,123-52 1,53-1-1,18 1 1,-18 35 0,-193 17-1,-89 0 17,-18 1-32,-35-89 15,-70-106 1,-71-52-1,158 228-15,-158-123 16,35 54 0,71 52-1,71 35 1</inkml:trace>
  <inkml:trace contextRef="#ctx0" brushRef="#br0" timeOffset="212049.04">2434 13952 0,'18'0'16,"-36"0"-16,53 0 0,18 0 15,0 18 1,-17 35 0,-19 0-1,-34 0 1,-54 17-1,0-34 1,19-36 0,-1 0-1,17 0 1,19 0 15,34-18 0,19 18-31,69 0 16,-87 0-16,141 35 16,-71 1-1,-35 16 1,-53-34 0,-18 35-1,-88 53 1,1 0-1,-1-53 1,88-53 0,-35 0-16,0 0 15,0-18 1</inkml:trace>
  <inkml:trace contextRef="#ctx0" brushRef="#br0" timeOffset="-211110.6">2417 13952 0,'-18'0'32,"0"0"-17,1 0 1,-1 18-1,0-18-15,1 0 16,-1 0 0,0 18-1,1-18 1,-1 35 0,0-17 15,1-1-31,-1 36 31,-17 0-15,17 0-1,18-18 1,36 1 0,-19-19-1,1 1-15,-1-18 16,19 17-1,-19-17 1,1 0 0,0 0-1,-1-17 1</inkml:trace>
  <inkml:trace contextRef="#ctx0" brushRef="#br0" timeOffset="-208615.57">7973 11236 0,'-159'159'15,"318"-318"-15,-406 406 16,229-212-16,-88 89 0,53-71 16,-35 88-1,88-124 1,0 1-16,53 17 16,106 1-1,106-125 16,-195 19-31,71-124 16,-70-36 15,-71 213-31,-18-18 16,-35-1 0,-17 19-1,52 17-15,-35 0 16,-70 53-1,87-18 1</inkml:trace>
  <inkml:trace contextRef="#ctx0" brushRef="#br0" timeOffset="-208215.5799">8555 9913 0,'-124'88'31,"124"-70"-31,-123 176 16,88-88-1,70-53 1,71 0 0,0-53-1,52-106 1,-17-88-1,-52 0 1,-89 88 0,0 71-1</inkml:trace>
  <inkml:trace contextRef="#ctx0" brushRef="#br0" timeOffset="-206749.59">15399 5838 0,'-36'0'31,"19"18"-31,-1 0 0,-105 105 31,52 18-15,18-35 0,53 35-1,36-17 1,34-71-1,-35-36 1,71-70 0,18-141-1,-36 0 1,-88 159-16,53-194 16,-53 123-1,-18 53 1,1 35-1</inkml:trace>
  <inkml:trace contextRef="#ctx0" brushRef="#br0" timeOffset="-206080.6">17145 5274 0,'0'18'31,"-18"-18"-31,-123 141 16,124-124-16,-19 1 15,-87 106-15,-71 87 16,106-34-1,70-160-15,18 71 16,0-70-16,53 17 16,35-35 15,0 0-31,124-194 31,-36-53-15,-158 212-16,53-88 15,-36 17 1,-18 88-16,-17-70 16,-17 35-1,-1 53-15</inkml:trace>
  <inkml:trace contextRef="#ctx0" brushRef="#br0" timeOffset="-203047.84">2346 14340 0,'0'18'31,"-18"-18"-15,18 18-1,-17-1 1,-1 1 0,-17 17-1,17-35-15,-17 53 16,0-18 0,17 1-1,0 34 1,1 1-1,-1-1 1,18 19 0,0-37 15,53-16-15,-35-36-1,17 17 1,0 1-1,-17-18 1,35 0 0,-18 0-1,18-18 1,-18 1 0</inkml:trace>
  <inkml:trace contextRef="#ctx0" brushRef="#br0" timeOffset="-198773.3299">5627 13264 0,'-18'0'63,"-17"0"-48,17 0-15,1 0 16,-107-52 0,1-72-1,-18-70 1,88 0-1,17-88 1,54-53 0,70 0-1,124-54 1,35 107 0,0 159-1,-18 70 1,36 53 15,-124 53-15,-71 0-16,1 52 31,-18 37-15,-53-125-16,17 36 15,-17-35 1,-17-18 31,-71-106-32,70 88-15,0 1 0,-123-230 16,53 35 0,0-105-1,70 105 1,18-35-1,35-71 1,54 36 0,52 18-1,35-1 17,-141 230-32,230-195 15,-230 213-15,265-142 16,-18 71-1,-52 88 1,-1 53 0,-88 35-1,-35 35 1,-36 36 0,-70-106-1,0-18 1,-17-52 46,17-1-46,-53-52-16,0-36 16,-53-88-1,18-18 1,88 194-16,-71-158 15,19-106 1,-1-53 0,53 52-1,17 37 1,1 210-16,52-175 16,72-19-1,16 19 16,1 87-31,0 18 16,35 18 15,0 53-15,-53 17-16,35 18 31,-87 0-15,-19 0-1,1 18 1,34-18 0,1 17-1,18-17 1,-89 18 0,-17-18-1,-1 0 1</inkml:trace>
  <inkml:trace contextRef="#ctx0" brushRef="#br0" timeOffset="-198745.3199">9948 5856 0</inkml:trace>
  <inkml:trace contextRef="#ctx0" brushRef="#br0" timeOffset="-185704.8799">23918 6209 0,'18'0'0,"0"18"31,-1-18-15,1-18-1,52-106 1,1-34-1,-71 122-15,71-158 16,-36-35 0,-18 211-16,1-193 15,-18 52 1,-88 18 0,-106 17-1,53 89 1,-212-53-1,-88 17 17,124 54-17,281 17-15,-87 0 16,87 0 0</inkml:trace>
  <inkml:trace contextRef="#ctx0" brushRef="#br0" timeOffset="-181066.52">28116 8978 0,'0'-17'63,"0"-1"-63,0 0 0,0-105 15,18 105-15,0-211 16,-18 194-16,17-71 16,1 0-16,-18 0 15,0 0 1,-18-70-1,-52 70 1,-71-17 0,-18 70-1,141 35-15,-229 0 16,18 18 0,-88 36-1,52 52 1,141-35-1,107-36-15,17-34 94,0-1-94,53-158 16,-18-36-16,18-17 15,0-1 1,-18-34 0,-35 70-1,0 70 1,0 89 0,-70 35 15,52 0-31,-194 0 31,-17 0-15,194 0-16,-177 18 15,-35-18 1,124 0 0,52 0-1,53 0-15,-35 0 16,-17 0-1,-1 0 1,36 0 0,17 0-1</inkml:trace>
  <inkml:trace contextRef="#ctx0" brushRef="#br0" timeOffset="-180244.53">25329 6315 0,'0'-18'31,"18"18"-31,-18-18 0,35-70 16,1-53 0,-19 35-1,-17 36 1,0 52-1,-17 18 32,-1 0-31,-70 18 0,-36 35-1,107-53-15,-89 35 16,0 18-1,18 0 1,0 0 0,17-18-1,36 0 1,17-35 0,1 18-1</inkml:trace>
  <inkml:trace contextRef="#ctx0" brushRef="#br0" timeOffset="-164516.14">370 5203 0,'18'0'62,"0"-17"-62,17-54 16,0 18-16,53-123 15,-17 0 1,-53 158-16,70-211 16,0 52-1,-53 89 1,-17 53-1,0 35 48,-18 17-63,35 107 16,-35-106-16,53 176 15,-18-89 1,-35-34-1,18-53-15,-18 17 16,0 0 0,0 36-1,0-18 1</inkml:trace>
  <inkml:trace contextRef="#ctx0" brushRef="#br0" timeOffset="-164137.14">758 4710 0,'18'0'32,"0"17"-17,17 1 1,53-18-1,18 0 1,-88 0 0,52-18-1,-52 18-15,35 0 16,-36-17 0</inkml:trace>
  <inkml:trace contextRef="#ctx0" brushRef="#br0" timeOffset="-163754.3299">1517 4533 0,'18'0'15,"-1"0"1,1 0-1,52-17 1,-52-1-16,0 18 0,105-53 16,106-70-1,-105 70 1,-71 17 0,-36 19-1</inkml:trace>
  <inkml:trace contextRef="#ctx0" brushRef="#br0" timeOffset="-163323.4499">2346 3898 0,'0'18'47,"0"17"-47,0-17 0,0 105 16,35-17-1,36-35 1,-36-54 0,-35 1-1,35-18 1,-17 0 0,17-71-1,-17 54-15,35-213 16,0 36-1,-18 106 1,-35 18 0</inkml:trace>
  <inkml:trace contextRef="#ctx0" brushRef="#br0" timeOffset="-162923.46">2999 4022 0,'17'0'31,"-17"-18"-15,18 18-16,35-35 15,-36 35-15,72-36 16,34 1 15,-105 35-31,35-17 0,0 17 16,-36-18 15</inkml:trace>
  <inkml:trace contextRef="#ctx0" brushRef="#br0" timeOffset="-162493.4">3687 3422 0,'35'141'32,"-35"-106"-32,17 71 15,54 176 17,-53-264-32,35 123 0,-18-70 15,0-36 1,-17-53 15,-18 1-31,35-89 16,-35 71-16,53-124 15,-53 141-15,35-158 16,1 52 0,-19 36-1,1 70 1</inkml:trace>
  <inkml:trace contextRef="#ctx0" brushRef="#br0" timeOffset="-161894.3599">4357 3739 0,'17'0'31,"19"0"-15,34-52-1,-52 52-15,88-53 32,-89 53-32,89-53 15,-35 35-15,-1 0 32,-52 1-17</inkml:trace>
  <inkml:trace contextRef="#ctx0" brushRef="#br0" timeOffset="-161576.27">5045 3404 0,'0'18'31,"0"0"-31,0-1 0,0 195 16,0-194 0,0 140-16,0-105 15,17-18 1,1-17-1,-18-36 17,0-34-17,0 34-15,0-53 0</inkml:trace>
  <inkml:trace contextRef="#ctx0" brushRef="#br0" timeOffset="-160942.62">5080 3440 0,'18'0'0,"17"-18"32,-17 0-32,-1 1 15,18 17 1,-17 0-16,0-18 15,-1 18 1,1 0 0,0 35-1,-18 1 1,0-1 0,0-18-16,-18 36 15,-35 0 1,0-17 15,36-36-31,-19 0 0,1 17 16,-18 1 15,35 0-15,36-18 15,0 0-31,70 0 15,-18-36 1,-52 36-16,53-17 16,-54 17-1,19 35 1,-19 53 0,-17-53-1,-35 1 1,-36-1-1,-17 0 17,88-17-32,-70 17 0,-19 0 15,72-17 1</inkml:trace>
  <inkml:trace contextRef="#ctx0" brushRef="#br0" timeOffset="-159606.62">494 6862 0,'0'17'16,"0"107"-1,0-36 1,0-53-16,0 141 16,-18 124-1,18-282-15,-17 88 16,34-89-1,1 1 1,0-18 0</inkml:trace>
  <inkml:trace contextRef="#ctx0" brushRef="#br0" timeOffset="-158987.62">547 6932 0,'106'-53'47,"-71"53"-47,-17-17 0,87-36 15,-87 53-15,53-36 16,-54 36 0,1 0-16,-36 124 31,-17-71-15,-18 0-1,0 0-15,-17-36 16,34 1-1,36-1 1,18-17 31,35-17-31,-36 17-16,1 0 0,70-18 15,-52 18 1,-36 18 15,0 70-31,-18-35 16,-17 88-1,-18-17 1,0-72 0,18 1-1,17-35 1,-35-53 31</inkml:trace>
  <inkml:trace contextRef="#ctx0" brushRef="#br0" timeOffset="-158682.62">1235 7126 0,'0'0'0,"17"0"16,1 18-16,35-1 15,17-17 1,36-35-1,0 0 1,-53 17 0,-53 1-1</inkml:trace>
  <inkml:trace contextRef="#ctx0" brushRef="#br0" timeOffset="-158147.61">1834 6562 0,'0'35'16,"0"18"-1,0-18 1,0-17-16,0 52 16,0-52-16,0 70 15,0 53 1,36-17-1,-36-107-15,17 36 16,1 0 0,17-35-1,1-18 1,16-18 0,-16-17-1,-19 35-15,54-106 16,-53 88-1,70-123 1,-88 124-16,88-213 16,-35 72-1,-53 52 1,0 71 0,-18 35-1</inkml:trace>
  <inkml:trace contextRef="#ctx0" brushRef="#br0" timeOffset="-157831.62">2716 6668 0,'0'17'0,"36"-17"15,-1 0 17,18-35-17,17 0 1,-17 17-1,-35 0 1,0 18-16,17 0 16,-17 0 15</inkml:trace>
  <inkml:trace contextRef="#ctx0" brushRef="#br0" timeOffset="-157067.25">3263 6068 0,'18'0'47,"-1"17"-47,19 1 16,17 0-1,0 35 17,-36-36-32,36 54 15,18 88 1,-36-18-1,-35-124-15,18 36 16,-18 0 0,0-70 62,0-1-63,0-35-15,53-53 16,-18 0 0,0 53-1,-17 36-15,105-230 16,-17 106 0,-88 105-1,17 19 1,-17-1-1</inkml:trace>
  <inkml:trace contextRef="#ctx0" brushRef="#br0" timeOffset="-156545.24">4092 6509 0,'18'0'32,"0"0"-17,-1 0-15,18 17 16,36-17-1,-18 0 1,0 0 0,0 0-1,-18 0 1,0 0 0,1 0-1</inkml:trace>
  <inkml:trace contextRef="#ctx0" brushRef="#br0" timeOffset="-156073.24">4727 6809 0,'0'-18'31,"35"-141"-15,-17 142-16,35-160 16,35-17-1,36 0 16,-89 141-15,-17 36-16,-18 34 47,35 54-31,-17-36-16,-18 0 0,52 159 15,19 53 1,-18-70-1,0-71 1,-35-71 0</inkml:trace>
  <inkml:trace contextRef="#ctx0" brushRef="#br0" timeOffset="-155660.24">5098 6562 0,'0'-18'47,"17"18"-47,1 0 16,0 0-16,34-18 15,1 18 1,0-17-1,36 17 1,-37 0 0,-34 0-1</inkml:trace>
  <inkml:trace contextRef="#ctx0" brushRef="#br0" timeOffset="-152901.4499">653 5309 0,'17'18'31,"1"-18"-31,35 0 16,-36 0-16,177-53 31,-158 53-31,211-106 0,106-53 15,193-52 1,72-19 15,-548 195-31,830-159 32,-865 177-32,247-19 15,-229 19-15,141-19 16,-53 19-1,-88-1-15,0 0 16,-35 18 0,-1 0-16,1 0 15,0 0 1,-1 0 15,19 0-15,-19 0-16,36 0 15,-35 0-15,70 0 32,-35 0-32,-18 0 31,-17 0-15,0 0 46,-18-17-31,17 17-31,1 0 16,-1 0 0,1 0-1,0 0 1,-1 0-1,1 0 1,0-18 0,-1 18 46,1 0-31,-18 18 63,0-1-94,-18 1 16,-17 17-16,-71 54 15,71-72 1,17 1-16,-123 70 16,123-70-16,-70 17 15,-18 35 1,36-34 0,-54 34-1,1 1 1,17-36-1,-70 18 1,-18 0 0,176-53-16,-158 53 15,-142 17 1,18 19 0,0-19-1,265-70 1,-176 71-16,16-18 15,37-18 1,-1 0 15,18 1-15,35-19 0,18-17-1,35 18 1,35-18-16,-17 0 15,-18 0 1,0 0 0,-17 0-1,-1 0 1,-17 0 0,0 0-1,17 0 16,18 0-31,18 0 16,-18 0 15,18 0-15,17 0-16,0 0 16,1 0-1,-1 0 16,18-18-15,-17 18 0,-1 0-1,18-17 1,-18 17-16,1-18 16,17 0 62,17 1 125,-17-1-203,36 0 15,-19 1 1</inkml:trace>
  <inkml:trace contextRef="#ctx0" brushRef="#br0" timeOffset="-148420.5">2328 3845 0,'0'18'15,"0"0"-15,0 17 16,0-18 0,0 19-16,0-1 31,0 18-15,0-35-1,18 35 1,-18-36-1,18 1 1,-1-18 0,19 17-1,-19 1 1,1 0 0,17-18-1,-17 0 1,-18 17-1,17-17 1,19-17 15,-19-1-15,1 0 0,0 1-1,-1-1 16,-17 1-15,0-19 0,18 19-1,-18-19 1,0-17 0,17 18-1,-17-18 1,18 53-16,-18-35 15,0 17 17,0 1-1</inkml:trace>
  <inkml:trace contextRef="#ctx0" brushRef="#br0" timeOffset="-145430.5">3722 3440 0,'0'17'47,"0"1"-32,0-1-15,0 36 16,0-35-16,17 53 15,-17-36 1,36 35 0,-1 1-1,-17 0 1,17-54 0,-35 1 46,0 17-46,0-17-16,0 17 15,0-17 1,0-1 0,18-17 46,-18 18-62</inkml:trace>
  <inkml:trace contextRef="#ctx0" brushRef="#br0" timeOffset="-105193.53">11324 6103 0,'0'35'0,"0"-17"16,0 0-16,0-1 0,0 107 31,-35 70-15,17-53-1,18-123-15,0 176 16,18-106 0,17 0-1,18-18 1,18-17-1,-18-53 1,-1-17 0,-52-1-16,71-70 15,17-36 1,18-87 0,-88 193-1,88-211 1,-106 211-16,35-35 0,0-53 15,-17 36 17,-18 52-32,17-17 15,-17 17 1,0 1 0,0-19-1,0 1 1,18 0-1,0-36 1,-1 18 0,-17 18-1,0 53 48,0 17-63,0 71 15,0-36 1,0-52-16,-35 176 16,-53 124-1,17-124 1,18-71 0,-35 71-1,53-141 1,0-18-1,17-17 1,-17-18 0,-36 0-1,1-18 1,-1-17 0,18-18-1,18 35 1,-18-17-1,35 18 17,1 17-32,-1-36 15,18-52 1,0 0 0,0 0-1,18 70-15,-1-88 16,1 89-16,17-89 15,-17 18 1,-18 52 0,17 19-1,-17 34 126,0 1-141,0 141 16,0-124-16,0 141 15,0-140-15,0 140 16,18-35-1,-18-123-15,35 35 16,18-18 0,-17-35-1,16-35 1,37-106 15,52-159-15,-124 264-16,36-105 15,36-70-15,-19 52 32,-70 141-32,53-105 15,-53 105-15,18-52 16,-18 52-16,17-35 16,-17 18-1,0 17 63,0 36 0,0-1-78,0 72 16,-53 140 15,36-194-31,17 0 0,-36 54 16,-16 105 0,-72 35-1,1-35 1,-1-35-1,36-71 1,70-70 0,-35 17-16,0 0 15,36-35-15,-18 35 16,17-35 46,18-17-46,-18-1-16,1 18 16,-1-35-1,18 17-15,-18-17 16,18 17 0</inkml:trace>
  <inkml:trace contextRef="#ctx0" brushRef="#br0" timeOffset="-102976.53">5503 14411 0,'0'-18'94,"18"18"-94,0-17 15,-1-19-15,124-246 16,-17 18 0,35-72-1,-18 54 1,-124 265-16,107-213 15,-89 195 1,-17 17 0,-18 36 62,0 0-78,0-1 0,17 19 15,-17-19-15,18 124 16,-18-123-16,18 194 16</inkml:trace>
  <inkml:trace contextRef="#ctx0" brushRef="#br0" timeOffset="-75077.7399">19720 15857 0,'-17'0'16,"-1"0"-1,-35 18 1,35 0-16,1-18 0,-54 53 15,-52 105 1,123-122 0,-71 87-16,71-105 15,-35 105-15,35-105 16,18 299 0,35-228-1,17-19 1,18-52-16,106-106 31,-141 17-15,212-229-1,-159 124 1,-71 17 0,-17 106-1,-54 0 1,1 35-1,-36 18 17,36 18-32,-53 17 15,53 1 1</inkml:trace>
  <inkml:trace contextRef="#ctx0" brushRef="#br0" timeOffset="-74211.7399">19244 16651 0,'-18'0'31,"-105"71"0,52-36-31,-370 124 16,-335 105 15,265-105-31,-71 35 16,282-123-1,282-54 1,53-17 15,-17 0 0</inkml:trace>
  <inkml:trace contextRef="#ctx0" brushRef="#br0" timeOffset="-73764.7399">16316 17604 0,'-35'17'0,"70"-34"0,-88 52 0,35-35 15,-17 18-15,35-1 0,-70 36 16,52-35-16,-106 158 16,124-141-16,-70 107 15,70-125 1,-18 89-16,18-53 15,88 0 1,54 0 0,69-106-1,71-141 1,71-371 15,-265 301-15,-88 228-16,53-122 0</inkml:trace>
  <inkml:trace contextRef="#ctx0" brushRef="#br0" timeOffset="-73088.73">19861 15963 0,'18'0'31,"17"-17"-15,53-54 0,-17-17-16,194-265 15,-36 36 1,53-107 0,-247 371-16,212-282 15,-106 88 1,-70 88-1,-71 142 1</inkml:trace>
  <inkml:trace contextRef="#ctx0" brushRef="#br0" timeOffset="-72587.73">21678 13229 0,'-17'0'15,"-1"0"-15,-35 18 16,-88 176 15,88-106-31,-18 124 32,71-195-32,-17 124 0,34 1 31,-17-125-31,71 54 15,17-36 1,0-53 0,71-264-1,-159 247-15,71-159 16,-36 0 0,-35-71-1,-35 71 1,17 177-1,0-36-15,-17 35 16,0 18 0,17 0-1</inkml:trace>
  <inkml:trace contextRef="#ctx0" brushRef="#br0" timeOffset="-71521.11">21572 13070 0,'-53'53'0,"106"-106"0,-141 142 16,71-72-16,-19 19 0,-52 52 16,17 35-1,1-17 1,70-88-16,-71 176 31,71-177-31,-17 160 16,34-107-16,54-17 15,35 0 17,-36-35-17,-52-18-15,17-18 0,71-123 31,18-71-15,-36 18 0,53-158 15,-123 263-31,-18 72 16,0-36-16,0 35 0,-18-70 15,-17 70 1,-18 18-1,-18 0 1,-70 89 15,123-72-31,-35 36 0,-70 106 16,17 35 0,0 106 15,106-212-16,0-70 1,36 52 0,52-17-1,-35-18 1,0-17 0,0-18-1,70-18 1,-35-35-1,106-141 1,-176 177-16,123-177 16,-18-89 15,-105 231-31,-36-37 16,-52 54-1,-1 17 1</inkml:trace>
  <inkml:trace contextRef="#ctx0" brushRef="#br0" timeOffset="-70887.12">21837 14129 0,'18'17'16,"17"72"-1,-35-72-15,53 107 16,-36-89-16,89 230 16,-88-230-16,123 265 15,-18-53 1,-105-230 0,35 71-16,-35-52 15</inkml:trace>
  <inkml:trace contextRef="#ctx0" brushRef="#br0" timeOffset="-70359.09">22560 15752 0,'-18'0'0,"36"0"0,-53 0 16,0 0 0,17 0-16,-35 35 15,-53 106 16,89-88-31,-19 53 16,36 35 0,88 123 15,-70-228-31,0-36 16,35 35-16,0-17 15,17-71 16,54-141-15,17-18 0,-124 194-16,36-123 15,-17 0 1,-36 71 0,-18 17-1,-70 17 1,-18 19-1,53 17 1,18 17 0</inkml:trace>
  <inkml:trace contextRef="#ctx0" brushRef="#br0" timeOffset="-69883.12">22948 16633 0,'18'0'47,"35"36"-32,35 70 1,-17-18-1,-36-53-15,476 477 32,-475-477-32,369 282 15,-299-246 1,35 17 0,-141-70-16,18-1 0,0-17 15</inkml:trace>
  <inkml:trace contextRef="#ctx0" brushRef="#br0" timeOffset="-69356.83">25030 17692 0,'-18'0'32,"0"17"-17,1-17-15,-72 53 16,37 0-1,-37 53 1,89-88-16,-70 123 16,52-18-1,18-105-15,0 105 16,35 1 0,36-1 15,-71-105-31,88 70 15,-53-70 1,1-18 0,34-53-1,-70 35-15,194-299 16,-141 193 0,-53 107-16,18-107 15,-53 18 1,35 89-16,-106-54 15,18 54 1,17 17 0</inkml:trace>
  <inkml:trace contextRef="#ctx0" brushRef="#br0" timeOffset="-63018.35">19950 15540 0,'17'0'203,"-17"18"-203,0-1 16,0 1 0,0-1-16,0 19 15,0-19 1,0 1-16,18 17 15,-18-17-15,0 70 16,0-53 0,0 18-1,0-35 1,0 0 15,17-18 63,-17-18-94,18 0 16,0 1-16,105-177 15,-70 123-15,141-194 31,-35 71-15,106-158 0,-177 246-1,-88 88-15,158-229 32,-140 230-32,123-248 31,-88 177-16,-35 35 1,-18 35-16,17 18 31,-17-17 63,0-1-63,0 0-15,0 1 0,0-1-1,0 0-15,0 36 78,-17 53-62,-1-54-16,18 1 0,-70 176 16,-19 18-1,-105 158 16,124-229-15,-107 177 0,160-283-16,-142 212 15,141-229-15,-70 140 16,88-140 0,-17-18-1,17-18 63,0 1-78,17-19 0,18-69 16,-17 69-16,70-140 16,-17 35-1,-53 105-15,176-263 16,-177 263-16,54-70 15,35-52 1,-89 122 0,1 1-1,-1 18 1,1-1 0</inkml:trace>
  <inkml:trace contextRef="#ctx0" brushRef="#br0" timeOffset="-1388.54">9578 14605 0,'-18'0'0,"1"0"16,17-18 0,-18-17-1,0 17-15,-17-105 16,0-18-1,17 0 1,1-53 0,-1-71-1,18 247 1,0-264 0,18 141-16,-1 106 0,18-177 15,54 18 16,-54 106-31,35-18 16,-52 89 0,53-89-1,17 17 1,35-16 0,-123 87-16,141-105 15,18 34 1,-141 72-16,158-107 15,-35 36 1,0 18 0,36-19-1,-54 1 1,-35 53 0,-88 17-16,53 1 15,-53-1 1</inkml:trace>
  <inkml:trace contextRef="#ctx0" brushRef="#br0" timeOffset="1041.46">19738 2117 0,'18'0'0,"-18"17"16,17-17 0,1 0-1,17 0 1,18 18-1,-35-18-15,52 18 16,124 17 15,-35-35-15,70 0 0,18 17-1,-35-17 1,52-17-1,54 17 1,176-18 15,-124 18-15,-70-17-16,-35-1 16,70-17-1,-71 17 1,-70 0-1,71 18 17,-18-17-17,-212 17-15,318-53 16,-300 53-16,335-53 16,18 18-1,35-1 1,0 1-1,-106 17 1,-18 18 0,54-35-1,34 35 1,-122-17 0,34 52-1,-282-35-15,230 35 16,-36-35 15,-35 0-15,36 0-1,52-18 1,35 18 0,-52 18-1,-36 0 1,-35-1-1,-158-17-15,69 0 16,-34 0 0,17 18-1,18-18 1,0 18 0,-18 17-1,18 0 1,0 0-1,0 1 1,-18-19 15,-53 1-15,36-18 0,34 18-1,1-18 1,-53 17-1,-35-17 1</inkml:trace>
  <inkml:trace contextRef="#ctx0" brushRef="#br0" timeOffset="7988.19">22772 2487 0</inkml:trace>
  <inkml:trace contextRef="#ctx0" brushRef="#br0" timeOffset="20600.12">31009 2258 0,'0'17'31,"0"1"-31,0 0 0,0-1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25T01:50:53.03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9666 7267 0,'-18'-17'0,"36"34"0,-53-34 15,17-1 1,1 18 0,34 0 77,1 0-77,-1 0-16,1-18 0,35 1 16,70-19-1,-34-34 1,122-36-1,-34 0 1,52-53 0,-211 142-1,88-54-15,-1-17 16,1-18 0,-35 53-1,-18 18 1,-53 17 15,-18 18 125,0 0-140,18-17 62,18-19-62,0 19-16,-1-1 0,19-17 15,16-36 1,-16 54 0,-19 17-1,-34 0 110,17 17-125,-18-17 0,-17 53 16,35-35-16,-88 88 0,-89 141 31,142-212-31,-141 194 16,140-193-16,-69 69 15,-90 107 1,125-124 0,52-70-1,36-18 79,0 0-94,87-88 16,-87 70-1,17 0-15,124-158 16,17-18-16,54-71 31,-213 248-31,177-213 16,-158 195-1,-36 18 1,-18 17 31,18-18-47,-18 18 31,1 0-15,-1 0 46,0 0-31,1 0 16,17 18-47,-18-18 16</inkml:trace>
  <inkml:trace contextRef="#ctx0" brushRef="#br0" timeOffset="37180.05">25012 9719 0,'18'0'47,"70"18"-32,-88-1-15,123 19 16,89 175 0,-89-70-1,19 106 1,-1-35-1,-124-194-15,36 87 16,-35-105-16,-1 89 16,1-19-1,-18 1 1,0-54 0,-35-17 15</inkml:trace>
  <inkml:trace contextRef="#ctx0" brushRef="#br0" timeOffset="37508.05">25259 10636 0,'18'-17'47,"52"-54"-31,-35 18-16,142-194 15,34-17 1,-175 228-16,122-140 15,1 17 1,-141 142 0,-18-1-1</inkml:trace>
  <inkml:trace contextRef="#ctx0" brushRef="#br0" timeOffset="38807.05">12206 4533 0,'-18'0'15,"1"0"-15,-71 0 16,35 0 0,-141 18-1,158-18-15,-105 35 16,18 0-1,105-17-15,-246 123 16,228-106-16,-175 142 16,52 17-1,141-159-15,-158 336 32,141-142-17,35-106 1,53 1-16,-36-107 0,124 160 15,53-1 17,-176-158-32,158 88 15,89-53 1,0-71 0,140-141-1,-87-17 1,-54-36-1,-70 18 1,-158 159-16,228-406 16,-193 88-1,-107 53 1,-87 89 0,105 193-16,-229-158 15,89 87 1,34 72-1</inkml:trace>
  <inkml:trace contextRef="#ctx0" brushRef="#br0" timeOffset="39955.04">22049 3457 0,'-71'0'0,"53"0"15,1-17-15,-71-1 16,-18 0-16,-18 1 31,54 17-31,52 0 16,-123 70 0,123-52-16,-105 70 15,-54 53 1,160-123-16,-71 70 15,70-70-15,-88 140 16,53-34 0,36 17-1,17-123-15,0 158 16,35 0 0,-17-158-16,52 141 15,-35-53 1,71 70-1,-18-17 1,-70-142-16,88 142 16,-89-124-16,125 142 15,34-1 1,89-52 15,-195-124-31,89 0 31,17-53-15,-140 35-16,140-105 16,-53-1-1,89-105 1,-36-71 0,-70-141 15,-106 300-16,-35-18 1,-71-35-16,-53-18 31,36 107-31,88 105 16,-177-106-16,-194-18 16,-52 71 15,52 18-16,89 0 1,158 17 0</inkml:trace>
  <inkml:trace contextRef="#ctx0" brushRef="#br0" timeOffset="41926.33">13635 5486 0,'17'0'16,"-17"17"-16,18 1 15,17 35-15,54 53 16,69 17 15,-34-17-31,158 123 31,-123-105-15,88 35 0,-71-89-1,106-17 1,-246-35-16,211-18 16,17 17-1,-246-17-15,282 0 16,-283 0-16,213 0 31,-125 0-31,-69 0 0,193-35 16,-211 35-1,158-53 1,71-70 0,-212 123-16,106-71 15,89-52 1,-36 34-1,-177 72-15,319-142 16,-142 71 0,-159 70-16,176-105 15,54-36 1,-89 36 0,-70 52-1,71-35 1,-54 18-1,54-36 17,-160 107-32,89-36 0,0-35 15,-89 88-15,125-89 16,16-16 15,-122 87-15,17 0-1,-53 1 1</inkml:trace>
  <inkml:trace contextRef="#ctx0" brushRef="#br0" timeOffset="130316.19">7867 11236 0,'-370'35'31,"740"-70"-31,-723 70 31,371-52-15,70-36-16,-53 53 0,195-159 16,175-88-1,-34 53 1,-248 141 0,-140 53 46,-1 0-62,-17 0 16,-159 88-1,-18 0 1,-70 71 0,-18 18-1,282-142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25T01:50:07.68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14517 4639 0,'17'0'16,"36"18"-1,88-18 1,-105 0-16,352 0 31,-335 0-31,405-18 16,124 36 0,-70 17-1,-371-35 1,-53 18-1</inkml:trace>
  <inkml:trace contextRef="#ctx0" brushRef="#br0" timeOffset="2000.35">19103 4921 0,'18'0'63,"-1"-17"-47,1 17-16,52-18 0,72 0 15,-107 1-15,388-54 16,389 1 15,-125 52-15,-369 18-1,-265 0-15,194 0 16,-212 0-16,371 0 16,-389 0-16,107 0 15,-54 0-15,-17 0 16</inkml:trace>
  <inkml:trace contextRef="#ctx0" brushRef="#br0" timeOffset="8593.68">3298 7849 0,'18'0'46,"0"0"-30,-1 0-16,36 0 0,230 18 31,-248-18-31,406 18 32,-159-18-17,-176 17-15,0-17 16,-89 0-16,36 0 15,-35 0 1</inkml:trace>
  <inkml:trace contextRef="#ctx0" brushRef="#br0" timeOffset="10386.69">14570 7743 0,'17'0'15,"1"0"1,53 18 0,34-18-1,-52 0-15,53 0 16,18 0-1,-71 0 1,-36 0 0</inkml:trace>
  <inkml:trace contextRef="#ctx0" brushRef="#br0" timeOffset="11233.68">17762 7620 0,'0'0'0,"18"0"16,0 0-1,52 0 1,-52 0-16,88-18 15,52 1 1,1-1 15,-141 18-31,105 0 16,-52 0 0</inkml:trace>
  <inkml:trace contextRef="#ctx0" brushRef="#br0" timeOffset="13297.57">18944 7585 0,'18'0'31,"-18"17"-15,35 1-1,18 35 1,-35-53-16,-18 18 0,35 17 16,-17-18-1,-1-17-15,18 36 16,18-1-1,0 0 17,-17 1-17,-1-36 1,0 17-16,18 19 31,0-19-15,-18-17-1,1 18 1,52-1 0,-35-17-1,70 0 1,18 0 0,-17 0-1,52 0 1,-158 0-1,140-35-15,-52 35 16,-17 0 0,34-17 15,-17 17-15,17 0-1,-35 0 1,-70 0-16,106-18 15,-54 18 1,89-18 0,-18 1-1,-35 17 1,17-18 0,18 18-1,18-18 16,-71 18-31,36 0 16,-107 0 0,89 0-1,-88 0-15,123 0 16,18 0 0,52 0-1,-69 0 1,140 0-1,-53 0 1,53-17 0,-123-19-1,70 19 1,-211 17-16,123-18 16,18 0-1,35 1 1,-53 17-1,71-18 1,-1 18 0,72 0 15,-36 0-15,-212 0-16,176 18 15,-175-18-15,211 0 16,0 17-1,0 1 1,-71-18 0,18 18-1,18-18 1,-18 0 0,-71 0-1,1 0 1,-19 0-1,1 0 1,-70 0 0</inkml:trace>
  <inkml:trace contextRef="#ctx0" brushRef="#br0" timeOffset="19287.84">14887 9754 0,'18'0'62,"17"0"-62,0 0 0,-17 0 0,53 18 16,176-18-1,-106 0 1,-106 0 0</inkml:trace>
  <inkml:trace contextRef="#ctx0" brushRef="#br0" timeOffset="19996.84">17057 9684 0,'17'0'47,"1"0"-31,0 0-16,35 0 0,52 0 15,89 0 1,71 0 15,-230 0-31,177 0 16,-106 0 0</inkml:trace>
  <inkml:trace contextRef="#ctx0" brushRef="#br0" timeOffset="21396.84">18997 9737 0,'18'0'47,"17"0"-31,53 0-16,53 0 15,336 35 1,105-17-1,53-18 1,317 0 15,-440 0-15,-442 0-16,495 17 16,-107 18 15,-387-35-31,-18 0 15,-18 0 1,-17 0 15,17 0-15,0 0-16,71 0 16,0 0-1,53 0 1,-36 18-1,89 0 1,-36-1 0,18-17-1,35 18 1,36-18 0,-53 0-1,-1 0 1,54 0-1,-36 18 17,-88-1-17,-123-17-15,141 18 16,-18 0 0,-35-18-1,-71 0 1</inkml:trace>
  <inkml:trace contextRef="#ctx0" brushRef="#br0" timeOffset="59571.11">23301 3898 0,'0'18'47,"-18"17"-32,18 0-15,0-17 0,-17 88 16,17-88-16,-36 123 0,19-53 16,17-71-16,-53 230 15,18-70 1,17-160-16,18 19 15,0-19 1,18-17 0,105-53 15,-105 36-31,88-36 16,-54 53-16,19-35 31,-53 35-16,-18-18 17</inkml:trace>
  <inkml:trace contextRef="#ctx0" brushRef="#br0" timeOffset="59874.12">23248 4445 0,'18'0'16,"-1"0"-1,1 0-15,35 0 0,70 0 31,-34-18-15,-19 1 0,-52-1-1,-1-17 1,-17-71 0,0 88-16</inkml:trace>
  <inkml:trace contextRef="#ctx0" brushRef="#br0" timeOffset="60157.1">23319 3916 0,'17'0'16,"19"17"0,-1-17-16,35 0 15,-52 0-15,70 0 16,89-17 0,-1-1-1,-123 1 1,-35 17-1</inkml:trace>
  <inkml:trace contextRef="#ctx0" brushRef="#br0" timeOffset="60658.08">24042 4551 0,'-18'0'0,"-35"0"32,36 17-32,-72 19 15,36-19 1,53 1-1,71 17 17,-53-35-32,-1 0 0,124 36 15,-123-36 1,53 17-16,-36 1 16,-17-1-1,-18 1 1,-36 53-1,-34-36 17,70-17-32,-71 17 15,18-17 1,18-18 0,0 17-1,-18-17 1</inkml:trace>
  <inkml:trace contextRef="#ctx0" brushRef="#br0" timeOffset="61324.09">25118 4692 0,'-18'0'31,"-17"-18"-31,-36 18 15,54 0 1,-142 71 0,141-54-16,-88 72 15,36-19 1,52-52-16,-88 105 16,71 1-1,35-107-15,-17 54 16,34-71-16,54 53 15,-71-35-15,88-1 16,18-34 0,-18-19-1,18-34 1,0-18 0,-36-1-1,-52 19 1,-18 17-1,-36 35 17</inkml:trace>
  <inkml:trace contextRef="#ctx0" brushRef="#br0" timeOffset="61944.9">25947 4851 0,'-35'17'16,"17"1"-16,-17 0 16,17-1-1,0 1 1,-17 17 0,17 36-1,1 17 1,17-70-1,53 70 1,-36-88-16,54 53 16,17-36-1,-17-34 1,-18-54 0,-36-35-1,-17 53 1,0-35-1,-35 35 1,0 36 0</inkml:trace>
  <inkml:trace contextRef="#ctx0" brushRef="#br0" timeOffset="62489.9">26635 4745 0,'0'17'0,"0"19"15,0 87 1,0-105-16,0 123 31,-18-123-31,18 52 0,-18 1 16,1-71 0,34-71 15,1-35-16,-18 89-15,35-71 16,36-54 0,17 19-1,-70 123-15,17-35 16,-17 35 15,52 158-15,-52-69-1,0-19-15,17 71 16,-35-53 0,17-35-1</inkml:trace>
  <inkml:trace contextRef="#ctx0" brushRef="#br0" timeOffset="62957.92">27340 4992 0,'18'17'0,"-36"-34"0,54 34 0,-19-17 0,1 18 15,-1 0-15,19-1 0,52 19 16,18-19 0,-71-17-1,-17 0 1,17-53 0,-17-35-1,-36-18 1,-35 71 15,0 17-15,0 36-1,-35 88 1,0 35 0,35-35-1,35-18 1,18-70-16,36 70 15,34-18 1,-17-52 0,0-18-1</inkml:trace>
  <inkml:trace contextRef="#ctx0" brushRef="#br0" timeOffset="63257.89">28328 4939 0,'0'18'0,"0"17"16,18 88-1,52 54 1,-70-160 0,53 89-16,-53-88 15,35 35-15,-17 0 16</inkml:trace>
  <inkml:trace contextRef="#ctx0" brushRef="#br0" timeOffset="63559.91">28134 5380 0,'18'0'32,"-1"0"-32,1 0 15,17-18-15,-17 18 0,105-70 32,-105 70-32,194-106 15,-195 88-15,124-52 16,-52 17-1,-54 35 1,-18 0-16</inkml:trace>
  <inkml:trace contextRef="#ctx0" brushRef="#br0" timeOffset="64001.7199">29175 4957 0,'-18'0'16,"-17"17"-16,-53 18 31,-36 71-15,106-88-16,-70 88 15,53 70 17,176-70-17,-123-106 1,70 18-16,-17-18 15,70-36 17,-124 19-32,89-124 15,-106 88-15,0-71 32,0 89-32</inkml:trace>
  <inkml:trace contextRef="#ctx0" brushRef="#br0" timeOffset="194265.69">3298 7779 0,'18'0'0,"-36"0"0,54 0 16,-1 0-16,18 0 31,0 0-15,-36 0-16,125 0 15,16 0 1,72 0-1,17 0 1,-212 0-16,300-18 16,-282 18-16,282 0 15,36 0 1,-19 0 0,1 18-1,53 17 1,-18 18 15,-335-53-31,352 35 16,-17-17-1,-158 0 1,-177-18-16,282 17 16,71-17-1,-54 18 1,-17-18-1,-35 0 1,-35 17 0,-1-17-1,-34 18 1,-195-18-16,194 18 16,-17-18-1,-194 0-15,176 0 31,0 17-15,-18-17 0,-17-17-1,53 17 1,-1 0 0,1 17-1,-36 1 1,54-18-1,-19 0 1,-34 0 0,70-18-1,-1 18 1,1 0 0,53 18-1,-70 0 1,-1-1-1,-35 1 1,35 0 15,-193-18-31,246 35 16,35-18 0,1 1-1,-18 0 1,35-1-1,-35 1 1,88 17 0,-88 1-1,35-19 1,-282 1-16,282-1 16,0 1-1,35 0 1,-17-1-1,35 1 1,-335-18-16,511 0 31,19-18-15,-19 1 0,0-19-1,1 1 1,-1 18-1,-52-1 1,-106 18 0,-36-18-1,-17 18 1,-18 0 0,88 0-1,-141 18 1,36 17-1,35 0 17,0-17-17,-107 0 1,-140-18 0</inkml:trace>
  <inkml:trace contextRef="#ctx0" brushRef="#br0" timeOffset="88035.4599">4216 6562 0,'17'0'62,"19"17"-62,-19-17 0,124 0 32,-105 0-32,334 0 15,-299 0-15,881-17 32,-529 17-32,-17 0 15,123 17 1,-176-17-1,-318 0-15,177 18 16,-177-18 0,-17 0-1,-36 0 48,1 0-48,-1 0-15,-70 18 16,53-18-16,-142 0 16,-176 17-1,1 19 1,-160-19 0,212 1-1,247-18-15,-476 0 16,247 0-1,247 0 1,-212 0 0,229 0-16,36 0 125,-1 0-125,72 0 15,-37 0-15,195 0 16,106 0 0,-282-18-16,722-17 15,-69 17 1,-1-17-1,-635 35-15,318-18 16,-283 18 15,-140 0 32,-1 0-63,-17 0 15,-18 0-15,-229-35 16,229 35-16,-388-53 16,370 53-16,-705-53 15,-18 36 1,212 17 0,494 0-16,-618 0 15,354 17 1,334 1-1,36-18 64,-1 0-79,54 0 15,158-35 1,-123 17-16,0 18 0</inkml:trace>
  <inkml:trace contextRef="#ctx0" brushRef="#br0" timeOffset="102977.25">2628 10037 0,'18'0'94,"-1"0"-78,1 0-16,35 0 15,229-36 1,-246 36-16,281-53 16,124-53-1,564-52 17,-952 158-32,318-36 15,-18 19 1,528 17-1,-404 35 1,-389-35-16,423 18 16,-122 17-1,193-17 1,123 17 0,-634-35-16,617 18 15,-618-18-15,459 35 16,-458-18-16,440 19 15,-458-36-15,494 0 32,-494 17-32,317-17 0,195 36 15,-512-36 1,335 17-16,123 19 16,19-19-1,-160-17 16,0 0-31,71 0 32,-105 0-17,-54 0-15,0 0 32,-88 0-17,-18 0 1,54 0-1,34 0 1,-17 0 0,106-17-1,35-1 1,0-17 0,-17 17-1,34 0 1,-352 18-16,300-17 15,88-1 17,-18 0-17,-370 18-15,247-17 16,53-1 0,17 1-1,-35 17 1,18 17-1,-53 1 1,-71-1 0,36-17-1,-247 0-15,158 18 16,0-18 0,1 35-1,-36-35 1,18 0-1,-142 0-15,177 18 16,-70-18 0,34 18 15,-140-18-31,88 0 16,-88 0-16,105 17 15,89 1 1,35 0-1,35 17 1,-70 0 0,-18-35-1,0 18 1,-53-18 0,70 0-1,-52-18 1,0 18-1,-71-17 1,-35 17 15,-35-18-31,17 18 32,-17 0-1,-1 0-16,1 0-15,-1 0 16,1 0 0,0-18-16,-1 18 15,1 0 1,0 0 0,-1 0-1,36 0 1,0 0-1,0 0 1,-35 0 0,-1 0-1,36 0 17,-18 36-17,18 16 1,36 1-1,-37-17 1,-16-1 0,-1-17-1,-17-1 1,-1 1 0,19-1-1,-36 1 1,17 0-1,1-18 1,-18 35 15,18-35-31,-18 18 32,17-18 61,-17 35-77,0-17-16,0 17 0,18 53 16,17 18-1,-17 17 1,17-52 15,-35-53-31,0-1 16,-18-17 109,1-17-125,-1 17 0,-35-53 15,53 35-15,-70-70 16,-1 0 0,0 17-1,19 1 1,-54-36-1,53 17 1,-18 1 15,36 53-31,17 17 16,-35-52 0,18 35-1,35 17-15,-35 0 16,17 1-1,-17-1 1,-18 18 0,-88-35-1,-18 17 17,-35 0-32,-123-17 31,281 35-31,-263 0 15,263 0-15,-140 0 0,141 0 0,-318 0 32,71 18-17,-18 17 1,18 0 0,35-17-1,17 17 1,213-35-16,-160 36 15,18-19 1,36 18 0,105-35-16,-123 0 15,-53 18 1,18-18 0,141 0-16,-195-18 15,-52-17 1,0-18-1,247 53-15,-265-53 32,70 36-17,-70-19 1,54 36 0,16 0-1,-105-17 1,-18 17-1,124 0 1,0 0 0,-53 0-1,176-18 1,17 18 0,19-18-1,35 18 1</inkml:trace>
  <inkml:trace contextRef="#ctx0" brushRef="#br0" timeOffset="149514.69">3387 11218 0,'17'0'31,"1"0"-16,0-17-15,-18-1 16,70-70-16,71-124 31,0-35-15,-17 53 0,-1 18-1,1 17 1,-71 106-1,-18 18 1,-17 53 31,-1-1-47,36 107 16,-35-54-16,35 89 31,-53-141-31,35 70 0,-17-88 15,-1 70-15,19-34 32,-36-19-32,0 1 0,17-18 31</inkml:trace>
  <inkml:trace contextRef="#ctx0" brushRef="#br0" timeOffset="150352.71">4251 10195 0,'-18'0'31,"1"18"-15,-19 70-1,36-35-15,-17-35 0,-36 158 16,-35 89 0,-18 17-1,88-229-15,-52 282 16,34 0-1,36-35 1,-17-106 0,17-53-1,0 18 1,0-142 0,0 19-16,17-19 0,1 72 15,35-1 1,0-35-1,-18-36 1,18 1 0,0-18 15,18-18-15,17-17-1,35-36 1,-105 71-16,88-70 15,-53 35 1,-36 35 0,1-18-1</inkml:trace>
  <inkml:trace contextRef="#ctx0" brushRef="#br0" timeOffset="151329.69">5080 11994 0,'0'18'47,"0"17"-31,-35 106-1,-1 53 1,-16 1 0,52-178-16,-18 18 0,-35 248 15,53-266-15,-18 107 16,18-71-1,-17 17 1,17-34 0,17-36 77,1 0-77,0 17-16,17 1 16,18-1 15,0-17-15,-36 0-1,19-52 1,-19 52-16,19-71 15,-36 53-15,17-35 16,18-17 0,-35 17-1,18 0 1,-18 35 0,-18 18-1,1-17 1,-18-1-1,17 18 1,-35-53 0,-53 18-1,89 17 1,-19 18 0,19 0-1</inkml:trace>
  <inkml:trace contextRef="#ctx0" brushRef="#br0" timeOffset="154219.5">5609 12788 0,'0'18'31,"0"17"-15,-17 36-16,17 17 16,-36 53-1,36-70 1,0-19 0,0-34-1</inkml:trace>
  <inkml:trace contextRef="#ctx0" brushRef="#br0" timeOffset="155283.52">5768 12400 0,'-18'0'157,"18"-18"-142,18 18 110,0 0-93,-18 18-32,0 0 31,-18-18 94,0 0-125,1-18 15,-19 18 1,36-18-16,-17 18 16,17-17-1,0-1 32,17-17-31,36 0-1,-17 17 17</inkml:trace>
  <inkml:trace contextRef="#ctx0" brushRef="#br0" timeOffset="156055.55">6174 12841 0,'-18'0'62,"18"18"-46,-18-18-16,-17 17 16,-36 54-1,19 0 1,-19 34 0,36-16-1,17-1 1,18 0 15,0-35-31,0 0 31,53-18-15,0 0 0,17-35-1,1 0 1,0-17-1,-18-19-15</inkml:trace>
  <inkml:trace contextRef="#ctx0" brushRef="#br0" timeOffset="156656.52">6650 13000 0,'-18'0'31,"1"0"-31,-1 0 16,-35 18-1,0 17 1,18 18 0,0 35-1,35-70-15,-18 52 16,18 36-1,0-53 1,35 0 0,18-18 15,-18-17-15,-17-18-1,0 0 1,52-53-1,-52 35-15,88-88 16,-53-17 0,0 17-1,-53 88-15,0-17 16,0-18 0,-36 53-1,19-17 1</inkml:trace>
  <inkml:trace contextRef="#ctx0" brushRef="#br0" timeOffset="157850.53">7338 12982 0,'0'18'0,"0"0"31,0-1-31,0 18 16,0 18-16,-36 106 31,36-141-31,0 35 16,-17 35-1,-1-35 1,18-36-1,0-34 48,0-1-63,18-35 16,-1-35-16,-17 70 0,53-87 15,18-37 1,17 54 15,-88 71-31,53-19 0,-35 36 16,17 36 31,-17-1-47,-18-17 0,35 70 15,-17 53 1,-18-88-1,0 17 1,0-34 0</inkml:trace>
  <inkml:trace contextRef="#ctx0" brushRef="#br0" timeOffset="158535.5799">7973 13000 0,'-18'176'31,"18"-140"-31,-35 158 16,35-177-16,-18 142 15,18-89 1,0-52-1,53-106 17,-53 53-32,18-1 15,17 1-15,-35 0 0,88-106 16,-35 53 0,-18 52-1,-17 54 48,0 52-63,-1 19 31,1-72-31,0 71 16,-18 1-1,17-54 1</inkml:trace>
  <inkml:trace contextRef="#ctx0" brushRef="#br0" timeOffset="159036.55">8555 13300 0,'0'17'0,"0"-34"0,35 34 0,18 19 16,0-36-1,18 0 1,34-18 0,-16-17-1,-54-1 1,-35 19-1,0-18 1,-35 17 0,-18 0-1,-18 36 1,18 17 0,18 0-1,17 1 1,1 52-1,17 18 17,0-18-17,17 18 1,1-89 0,17 1-1,-17 0 1</inkml:trace>
  <inkml:trace contextRef="#ctx0" brushRef="#br0" timeOffset="159418.63">9613 13441 0,'-17'0'0,"34"0"0,-52 0 0,17 0 16,-35 35-1,-35 71 1,0 17-1,88-105-15,-18 35 16,18 0 0,36-18-1,17-17 1,-36-1-16,36-17 16,35-35-1,-88 18-15,141-107 16</inkml:trace>
  <inkml:trace contextRef="#ctx0" brushRef="#br0" timeOffset="159705.64">10478 12100 0,'0'18'0,"0"105"15,0-70-15,-18 177 16,-17 105 0,-1 0-1,1-123 1,35-160-1,0-34 1</inkml:trace>
  <inkml:trace contextRef="#ctx0" brushRef="#br0" timeOffset="160053.66">10213 13000 0,'18'0'31,"17"18"-31,35-1 16,-52-17-1,88 0 1,17 0 0,-17 0-1,-35-17 1,-36-1-1</inkml:trace>
  <inkml:trace contextRef="#ctx0" brushRef="#br0" timeOffset="160584.63">10777 13458 0,'0'18'0,"18"-18"16,17 18 0,1-18-1,-19 17-15,36-17 16,-18 0-1,1-17 1,17-36 0,-18-18-1,-35 18 1,-53 18 0,18 17-1,-36 36 1,1 17-1,17 18 1,17 35 15,1 18-15,35 18 0,0 35-1,35-54 1,1-69-1,-19-19 1,19-17 0,-19-17-16</inkml:trace>
  <inkml:trace contextRef="#ctx0" brushRef="#br0" timeOffset="161168.63">11465 13582 0,'-17'0'0,"-54"53"31,53-36-15,-17 19-16,-18 52 16,18-17-1,35-54-15,0 18 16,18-17 0,17 0-1,-17-18 1,17 0-1,18-106 1,17-194 0,36-141 15,-53 88-15,0 53-1,-35 106 1,-18 159-1,0 88 17,0-18-32,-36 300 15,19 36 1,17-36 0,53-123-1,-36-159 1</inkml:trace>
  <inkml:trace contextRef="#ctx0" brushRef="#br0" timeOffset="161610.37">13582 13564 0,'-53'0'16,"106"0"-16,-124 0 0,54 18 15,-71 52 1,-18 54 0,18 52-1,52 36 1,36-159-1,53 0 1,18-35 0,-1-18-1,36-36 1</inkml:trace>
  <inkml:trace contextRef="#ctx0" brushRef="#br0" timeOffset="161952.3799">14270 13723 0,'-53'53'0,"53"-35"0,-71 87 16,1 19-1,17 70 1,35-106 0,71-53-1,18 1 1,-54-36 0,36-18 15,-53 0-31,53-123 15,-17 18 1,-36 105-16,17-70 16,-17 53-16</inkml:trace>
  <inkml:trace contextRef="#ctx0" brushRef="#br0" timeOffset="162585.3799">14323 13882 0,'17'88'15,"1"0"1,0-35-1,-18 53-15,17-106 63,1-35-63,-18 17 0,53-105 16,17-36-1,-17 71 1,0 35-1,-35 35 1,17 89 15,-35-54-31,35 177 16,18-17 0,-35-142-1,35-106 16,-35 54-31,70-213 32,18 36-17,-53 124 1,-36 52 0,18 89 15,-35-54-31,36 125 15,-36-107-15,53 53 16,-36-35 0</inkml:trace>
  <inkml:trace contextRef="#ctx0" brushRef="#br0" timeOffset="163150.8799">15540 13741 0,'35'53'16,"-35"-36"-16,35 124 16,1 142-1,-19 87 1,-17-194-1,0-52 1,0-107 0,0-52 15,0 18-31,0-1 16,-17-211-16,17 193 15,0-281 1,17 140-16,19 36 15,17 36 17,-36 87-17,-17 36 17,18 34-17,-1-52-15,1 159 16,-18-18-1,0-52 1,-18-72 0,18 1-1,-17-18 32</inkml:trace>
  <inkml:trace contextRef="#ctx0" brushRef="#br0" timeOffset="163635.03">16757 13829 0,'-18'0'32,"1"18"-17,-19-18-15,19 17 0,-89 71 16,-18 1-1,72-19 1,16 1 15,19-1-15,52 36 0,18-71-1,0-17 1,-18-18-1,53-88 1,18-106 0,-71 0-1,-17 106 1,-53 35 0,17 35-1</inkml:trace>
  <inkml:trace contextRef="#ctx0" brushRef="#br0" timeOffset="164217.03">17198 13635 0,'18'88'16,"-36"-176"-16,36 194 0,-18-53 0,0 123 31,0-53-31,0-34 15,0-72 1,-18-17 31,18-17-31,0-36-1,0 35-15,35-141 16,-17 142-16,70-142 15,-35 106 1,-18 35 0,-17 18 15,-18 18-31,53 106 16,0 70-1,-36-18 1,-17-70 15,0-89-31</inkml:trace>
  <inkml:trace contextRef="#ctx0" brushRef="#br0" timeOffset="164702.03">17939 14129 0,'123'0'15,"-246"0"-15,264 0 0,-106 0 0,18-18 0,18 18 16,-36 0-1,0-70 1,-17-36 15,-18 35-15,0 18 0,-35 36-1,-1 17 1,-34 53-1,17 35 1,35-18 0,18-52-16,-17 70 15,17 18 1,17 0 0,1-53-1,-1-36 1,19-17-1,-19 0 17</inkml:trace>
  <inkml:trace contextRef="#ctx0" brushRef="#br0" timeOffset="165173.07">18644 13935 0,'36'141'15,"-72"-282"-15,72 352 0,-36-193 16,17 88-16,-17 35 15,18-18-15,-18-140 32,17-54-17,19-140 1,34 17 0,19 17-1,-37 142 1,-34 53 15,17 70-15,1 70-16,-1 89 15,0-35 1,-17-177 0,-1-70 15,-17-18-16,18 18-15</inkml:trace>
  <inkml:trace contextRef="#ctx0" brushRef="#br0" timeOffset="165451.76">19967 12718 0,'35'176'15,"-70"-352"-15,88 564 16,-35-335-16,17 352 16,-35-334-16,18 317 15,-1-106 1,-17-141-16,18-141 31,-18-35-15</inkml:trace>
  <inkml:trace contextRef="#ctx0" brushRef="#br0" timeOffset="165733.78">19614 13494 0,'124'35'32,"-89"-17"-32,53-1 0,142 19 15,87 16 1,107 1 15,-107-17-15,-211-36-1</inkml:trace>
  <inkml:trace contextRef="#ctx0" brushRef="#br0" timeOffset="185671.37">4216 15558 0,'0'17'32,"-36"89"-17,19-35-15,-18 70 16,-107 247-1,72-141 1,-18 35 0,52-70-1,36-142 1,53-35 0,35-35-1,18-35 1,35-141-1,-70-36 1,-71 106 0,0 89-16,-53-72 15,0 54 17,18 35-17,0 0 1,-1 18-1,19-1-15</inkml:trace>
  <inkml:trace contextRef="#ctx0" brushRef="#br0" timeOffset="186005.4199">5168 15346 0,'-88'300'31,"53"-212"-31,-18 88 15,-35 71 1,-36 106 0,36-88-1,70-248-15,1 160 16,-1-89 0</inkml:trace>
  <inkml:trace contextRef="#ctx0" brushRef="#br0" timeOffset="186525.3799">5274 16686 0,'-18'0'31,"-17"0"-15,-18 0 0,36 0-16,-54 18 15,0 0 1,1 35-1,35 35 1,-1 18 0,36 52 15,18-105-15,35 18-16,53-36 31,-53-35-16,70-88 1,-35-18 0,-17-53-1,-53 89 1,-71 17 0,17 53-1,19-18-15</inkml:trace>
  <inkml:trace contextRef="#ctx0" brushRef="#br0" timeOffset="186936.37">5891 16792 0,'-17'0'31,"-1"0"-15,0 0-16,-52 36 16,52-36-16,-52 52 15,-18 1 1,-1 71-1,54-18 1,53-36 0,70 18 15,-18-70-15,1 0-1,17-54 1,-70 36-16,88-88 15,17-35 1</inkml:trace>
  <inkml:trace contextRef="#ctx0" brushRef="#br0" timeOffset="187224.3799">6967 15575 0,'0'71'31,"0"-1"-31,0 54 16,-17 87-16,17-175 15,-53 281 1,0 89-1,35-194 1,18-195-16,0 36 16</inkml:trace>
  <inkml:trace contextRef="#ctx0" brushRef="#br0" timeOffset="187475.3799">6862 16704 0,'0'-18'32,"17"18"-32,1-17 0,35-36 15,105-106 1,-16 18-1,122-88 1,-158 123 0,-71 88-1</inkml:trace>
  <inkml:trace contextRef="#ctx0" brushRef="#br0" timeOffset="187856.37">7020 16616 0,'0'35'31,"18"-35"-31,17 53 16,18 18 0,0-1-1,53 89 1,-106-141-1,88 123-15,-17-18 16,-54-123 0</inkml:trace>
  <inkml:trace contextRef="#ctx0" brushRef="#br0" timeOffset="188159.3899">7743 16845 0,'18'0'16,"88"18"15,53-36-15,123-17 15,-247 35-31,142-35 16,-107 35-16,-35 0 15</inkml:trace>
  <inkml:trace contextRef="#ctx0" brushRef="#br0" timeOffset="188640.3599">9454 16475 0,'-17'0'47,"-1"17"-31,-52 19-1,52-19-15,-70 36 16,-18-18 0,-35 54-1,35 34 1,71-52 0,17 35-1,18-18 1,88-18-1,0 1 1,-17-54 0,17 1-1,-70-18-15,123-35 16,53-71 15,-176 88-31</inkml:trace>
  <inkml:trace contextRef="#ctx0" brushRef="#br0" timeOffset="188979.37">10019 16510 0,'0'18'15,"-18"-18"-15,-35 158 16,36-122-16,-36 211 16,35-53-1,18-177 1,18 89 0,35-88-1,-36-18-15,1 0 16,105-124-1,19-87 1,-72 87 0,1-17-1,-18-35 1</inkml:trace>
  <inkml:trace contextRef="#ctx0" brushRef="#br0" timeOffset="189324.41">11218 14975 0,'0'18'16,"0"0"-16,0-1 0,-17 142 16,-19 88-1,-34 71 1,70-266-16,-53 213 16,-18 88-1,36-36 16,35-299-31,-18 105 16,18-105-16</inkml:trace>
  <inkml:trace contextRef="#ctx0" brushRef="#br0" timeOffset="189628.37">10619 16298 0,'53'0'31,"-1"0"-31,54 0 15,88-17 17,-176 17-32,141-18 15,-53 18 1,-71 0-16,0 0 31</inkml:trace>
  <inkml:trace contextRef="#ctx0" brushRef="#br0" timeOffset="190121.99">13652 15117 0,'0'17'47,"0"1"-47,0-1 0,0 177 16,0 142-1,-35 69 1,35-352-1,-35 406-15,0-106 16,35-159 0,0-141-1</inkml:trace>
  <inkml:trace contextRef="#ctx0" brushRef="#br0" timeOffset="190440.01">13300 16492 0,'17'0'31,"1"0"-15,0 0-16,-1 0 0,1 0 15,52 0-15,89-35 32,-141 35-32,141-18 15,-142 18-15,36 0 16,0 0-1</inkml:trace>
  <inkml:trace contextRef="#ctx0" brushRef="#br0" timeOffset="190803">14023 16722 0,'0'17'15,"18"19"-15,-1 175 32,-17-34-17,0-36 1,0-106-1,0-70 17,18-1-32,52-193 15,54 0 17,-106 211-32,70-123 0,18 53 15,-18 35 1,-53 53-1,0-18 1</inkml:trace>
  <inkml:trace contextRef="#ctx0" brushRef="#br0" timeOffset="191728.99">14940 16704 0,'18'53'31,"-18"-18"-31,0-17 0,17 17 15,19 53 1,-1-52 0,36-19 15,70 1-15,-71-18-1,18-71 1,-17-17-1,-53 0 1,-18 17 0,-53 36-1,-36 17 1,1 18 0,35 18-1,0 0 1,18 17-1,0 53 1,-36 89 0,36-36-1,35-124-15,-18 160 32,18-107-17,0-52-15,36 70 16,34-53-1,18-17 1,54-18 0,87-53-1,-194 53-15,142-106 16</inkml:trace>
  <inkml:trace contextRef="#ctx0" brushRef="#br0" timeOffset="192344.99">16104 17039 0,'18'0'62,"17"-17"-46,-17 17-16,-1 0 0,107-36 16,-1 19-1,1-36 1,-54 0-1,-52 18 1,-36-18 0,-17 35-1,-71-17 1,1 17 0,16 53-1,36 1 1,-35 69 15,53-34-15,17 52-1,36 54 1,17-89 0,18-17-1,18-36 1,-18-18-1,52-17 1,37-70 0,-125 70-16</inkml:trace>
  <inkml:trace contextRef="#ctx0" brushRef="#br0" timeOffset="192658.99">17762 15169 0,'0'18'31,"0"141"-15,0-89-16,0 160 15,-17-177-15,-1 194 16,18-18 0,0 88-1,0-140-15,0-160 16,18 89-16</inkml:trace>
  <inkml:trace contextRef="#ctx0" brushRef="#br0" timeOffset="192966.99">17727 18027 0</inkml:trace>
  <inkml:trace contextRef="#ctx0" brushRef="#br0" timeOffset="193991">3016 17392 0,'0'-18'63,"0"-17"-47,18 17-16,17-140 15,36-89 1,-1-88-1,-52 123 1,-18 124 0,0 35-1</inkml:trace>
  <inkml:trace contextRef="#ctx0" brushRef="#br0" timeOffset="194493.99">3281 15540 0,'17'0'171,"1"0"-171,0 0 16,-1 0-16,1 18 16,0-18 15,-1 17-15</inkml:trace>
  <inkml:trace contextRef="#ctx0" brushRef="#br0" timeOffset="195096.9799">2893 16351 0,'-18'18'16,"1"-18"109,-1 0-125,-123-71 31,35-17-15,53 18-16,-53-107 15,106 142-15,-88-230 16,53-17 15,35 35-15,88-159-1,-70 354-15,123-319 16,53 36 0,-36 106-1,1 17 1,-141 194-16,35-35 16,-18 1-1,0 52 1</inkml:trace>
  <inkml:trace contextRef="#ctx0" brushRef="#br0" timeOffset="197918.5799">2240 16633 0,'18'0'62,"-1"18"-46,19 0-16,17 17 16,0 0-1,-18-35 1,18 36 0,-18-36-1,0-18 1,1 0-1,-19-17 1,-17-71 0,35-53-1,-35 124-15,36-212 16,17-17 0,-36 17-1,-17 0 1,0 176-1,-17 54 1</inkml:trace>
  <inkml:trace contextRef="#ctx0" brushRef="#br0" timeOffset="-206024.4">21784 12647 0,'0'18'47,"0"-1"-47,0 107 0,0 70 16,-18 141-1,18-247-15,-105 900 16,-54 17 0,53-423-1,0 71 1,106-600-16,-35 282 16,35-370 15,0-177-31,-18-335 15,18-282 1,71-88 0,35 159-1,-89 687 1,89-335 0,-53 248-16,-35 246 31,35 406-16,-18-141 1,-18-212-16,36 952 16,-53-952-16,0 935 15,0-423 1,0-388 0,0-248-16,18-17 15,0-70 1,70-442-1,35-352 1,36-53 0,17 88-1,-52 317 1,-106 353 0,-36 247 15,18 71-16,0-88-15,0 493 16,-35 424 0,-1-53-1,36-582 1,0-318 0,0-141-1,0-511 1,-35-177-1,35 706-15,-35-653 16,35 229 0,-35 265-1,17 212 1,0 300 15,18-159-15,-17-18-16,17 353 15,-18 123 1,18-370 0,0-176-1</inkml:trace>
  <inkml:trace contextRef="#ctx0" brushRef="#br0" timeOffset="33385.43">2805 9278 0,'0'88'32,"17"-52"-17,-17 263 1,0-175 0,0-107-16,0 54 15,0-36 1,0-176 15,0-35-31,0-71 16,18-124-1,-18 125 1,0 122 0,0 159 15,18 212-16,-18 53 1,0-53-16,0-212 16,17 177-1,-17-194-15,0-177 47,0 71-47,0-36 16,0 89-16,0-212 15,0 141 1,0 89 0,0 158 15,0-35-15,-17 88-16,17 88 15,0-141 1,0-88-1,0-36 1,0-211 15,0 0-15,0 141-16,0-246 16,0-1-1,0 264-15,-36-228 16,36 229-1,-17 246 17,-1 195-17,18-335-15,-35 317 16,35-194 0,0-177-16,0-34 46,-18-72-46,18 36 0,-18-317 32,1 53-17,-1 52 1,18 230 0,0 70 15,0 18-31,0-18 0,-18 336 15,18 34 1,0-369-16,0 193 16,0-176-1,0-89 17,0 1-32,0-141 15,0 141-15,0-177 16,0 88-1,0 89 1,0 53 47,0 88-48,18-36-15,0 1 16,-1-36-1,-17-53 17,18-229-17,-18 212-15,35-212 16,-35 212-16,0-106 16,18 70-1,-18 54 1,18 105 15,-1-35-15,1-18-16,17 177 0,-17-159 15,17 211-15,0-123 32,-35-229-1,0 18-31,0-72 15,18 107-15,-18-247 16,0 53 0,0 176-1,0 35 1,0 142 15,0-54-15,-18 195-16,1 52 15,17-70 1,0-212 0,-18-52 31,18-1-47,-18-211 15,-17 17 1,18 195-16,-19-125 15,19 107 1,17 53 31,0-1-47,-36 107 16,36-106-16,0 17 15</inkml:trace>
  <inkml:trace contextRef="#ctx0" brushRef="#br0" timeOffset="35289.41">27164 9172 0,'0'18'16,"0"17"-1,-35 89-15,17-19 16,18-69-16,-53 175 15,18-17 1,17-141 0,18-264 31,18 175-47,-18-175 15,0-19-15,0 19 31,0 193-31,0-35 0,0 106 63,0 0-63,-71 247 16,18-106-1,36-35 16,17-177 1,0-53-32,17-211 15,19 35 1,-19 106 0,1 53-1,-18 70 1,0 54 15,0 69-15,0 125-1,-18-177-15,1 229 16,17-247-16,0 300 16,0-299-1,0-19 1,0-246 15,17 88-31,19-36 16,-19 142-16,18-194 15,-17 211-15,0-141 16,-1 107 0,-17 34-16,0 36 46,0-1-46,0 213 32,-17-1-17,-1-70 1,18-142-16,0 89 16,0-88-1,0-89 16,0-105-31,18 35 16,-1-124 0,-17 124-1,0 70 1,0 89 62,0 0-78,0 52 16,0-52-1,0-1-15,0 19 0,0 52 32,0-53-32,0-17 31</inkml:trace>
  <inkml:trace contextRef="#ctx0" brushRef="#br0" timeOffset="36516.36">26882 8520 0,'0'194'0,"0"88"16,0-758-16,0 1040 0,0-529 0,0 71 15,-18 282 1,0-353-16,18 230 16,0-247-16,0 88 15,0-36 1,0-158 31,0 53-47,18-371 15,-18 212 1,18-18 0,-18 1-1,0 122-15,0 107 47,17 17-47,-17 265 16,0 141-1,0-35 1,18-142 0,0-228-1,-18-54 17,17-229-17,-17 177-15,36-248 16,-36 142-1,0 158 1,17-88-16,-17 89 16</inkml:trace>
  <inkml:trace contextRef="#ctx0" brushRef="#br0" timeOffset="38638.18">2522 9190 0,'0'35'0,"0"-70"0,0 88 15,0-71 48,0 1-63,0-1 0,18 0 0,-18-88 15,0 53 17,0 71-1,18 70-16,-18-52-15,0 87 16,0-88-16,0 195 16,0-213-16,-18 89 15,18-35 1,0-89 31,0-176-32,-18 159 1,18-1-16,-35-228 16,-35-54-1,70 283 1,-18 17 0,18 71 15,0 283-16,0-160-15,0-70 16,18 52 0,-1-105-1,-17-106 17,0 18-32,18 18 15,-18-125-15,17 1 16,1 53-1,0-18 1,-1 106 47,-17 18-48,71 158 1,-71-140-16,35 122 15,-17-17 1,-18-88 0,0-70 31,0-19-32</inkml:trace>
  <inkml:trace contextRef="#ctx0" brushRef="#br0" timeOffset="39336.18">1041 9507 0,'17'0'47,"1"0"-31,0 0-16,105 18 15,195 17 1,-283-35-16,406 36 15,-212-19 1,-194 1-16,159-1 16,-158-17-16,-54 0 47,0 0-32,-52 0-15,-71-17 16,105 17-16,-369-71 15,193 36 1,177 35-16,-247 0 16,193 0-1,107 0 32,88 35-31,-71-35-16,36 18 0,158-18 15,89 0 17,-283 0-32,88 0 0,-105 0 15,0 0-15,-36 0 63,-35 0-48,18 0-15,-106 18 16,88-18 0,35 0-16</inkml:trace>
  <inkml:trace contextRef="#ctx0" brushRef="#br0" timeOffset="40739.17">27164 9543 0,'18'0'47,"-1"0"-47,18 0 16,107-18-1,-125 18-15,195-18 16,-195 18-16,160 0 16,-159 0-16,140 0 15,-122 0 1,-54 0 15,-123-17-15,70 17-16,-211-36 15,0 1 1,70 18 0,177-1-1,53 18 16,17 0-15,0 0 0,106 0-1,36 0 1</inkml:trace>
  <inkml:trace contextRef="#ctx0" brushRef="#br0" timeOffset="45371.05">2822 6773 0,'0'36'0,"0"-19"16,0 124-16,0 0 16,-35 177-16,-36 141 31,54-212-15,17-212-1,35-123 16,-17-18-31,52-370 32,-52 440-32,52-246 15,-70 264-15,18-176 16,-18 177-16,0-1 0,18 0 16,-36 265 15,-17-53-16,0 0 1,35-176-16,-18 88 0,18-71 16,53-176 15,-18-35-15,-17 158-16,17-158 15,-17-18 1,-36 105-1,0 72 1,1 17 15,17 17-31,-18 72 16,0-54 0</inkml:trace>
  <inkml:trace contextRef="#ctx0" brushRef="#br0" timeOffset="45847.06">1834 7144 0,'0'0'15,"-317"-36"-15,299 36 0,1 0 0,-54 0 0,18-17 16,71 17 31,105 0-47,-70 0 16,194 17-16,300 19 31,-124-19-16,-405-17-15,-18 18 16,-53-18 15,35 0-31,-140 0 16,-36-18 0,158 18-16,-211-17 15,-105 17 1,158 0-1,123-18 1,212 0 15,-106 18-31,89-17 16</inkml:trace>
  <inkml:trace contextRef="#ctx0" brushRef="#br0" timeOffset="47489.05">28557 6967 0,'0'106'31,"-17"-18"-31,17 159 15,-36 159 1,1-159 0,35-88-1,0-177 17,-35-405-17,17-1 1,1 336-1,-1-176 1,0-1 0,1 195-16,17 87 47,0 71-32,35 89-15,-17 105 16,17 18-1,-17-265-15,17 53 16,-35-105 15,0-1-31,-18-176 16,1 18-16,-1-142 16,-17 177-1,35 123-15,-18-87 16,18 87-1,0 194 32,18-35-47,17 89 16,-17 70 0,-1-265-16,1 18 15,-18-36 1,-18-211 15,1 106-31,-19-124 16,-17 1-1,53 193-15,-35-105 16,35 105 0,0 36 30,0 52-30,0-34-16,35 52 16,-35-71-1,18 107 1,0-124-16</inkml:trace>
  <inkml:trace contextRef="#ctx0" brushRef="#br0" timeOffset="48456.34">28487 7091 0,'17'0'62,"1"0"-62,0 0 0,52 0 0,177 35 16,18 0-1,-230-35 1,459 71 0,-229-36-1,-19 18 1,-228-53 0,-18 18-1,-70-18 1,-142-18-1,-70-88 1,-53 18 0,17 35-1,36 18 1,247 35 0,70 0 15,0 0-31,124 0 15,211 35 1,-317-35 0,459 53-1,17 0 1,-476-53-16,282 18 16,-282-1-1,-106 1 16,35-18-31,-140 18 16,-72-1 0,-105 18-1,159-35 1,35 0 0,123 0-1,36 0 1,17 0-1,35-35 1,19 18 15</inkml:trace>
  <inkml:trace contextRef="#ctx0" brushRef="#br0" timeOffset="68887.08">28346 6562 0,'17'17'0,"1"-17"16,0 0 31,-18 18 0,0 0-47,-18 70 15,0-71 1,-17 142 0,0 0-1,0-18 1,35-53 0,-18 106-1,18-70 1,0-54-1,0-34 1,18-19 0,-18 18-1,17 1 1,1-19 15,-1-17-31,19 0 16,34 18-1,18 17 1,-70-35 0,70 36-1,0-1 1,-52-17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25T00:35:25.0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23583 11395 0,'18'0'78,"-1"0"-63,19 0 1,17 17 0,0 1-1,-36-18-15,36 18 16,-35-1 0,-1-17-1</inkml:trace>
  <inkml:trace contextRef="#ctx0" brushRef="#br0" timeOffset="490.84">24324 11377 0,'18'0'62,"-1"0"-46,1 0-16,88 0 15,-18 0 1,35-18 0,1 18-1,-71-17 1,-36 17-16,1 0 15</inkml:trace>
  <inkml:trace contextRef="#ctx0" brushRef="#br0" timeOffset="946.84">25329 11307 0,'18'0'0,"0"0"62,-1 0-46,1 0-16,0 0 0,70 0 16,35 0-1,71 0 1,-158 0-16,87 0 16,-35 0-1,-52 0 1</inkml:trace>
  <inkml:trace contextRef="#ctx0" brushRef="#br0" timeOffset="1412.85">26582 11254 0,'17'0'79,"1"0"-79,17 0 15,54-18 1,-72 18-16,71 0 15,-70 0-15,106 0 16,-19 0 0,-16 0-1,-1-18 1,-53 18 0</inkml:trace>
  <inkml:trace contextRef="#ctx0" brushRef="#br0" timeOffset="3438.85">23495 11483 0,'18'0'62,"-1"0"-46,1 0-16,52 0 16,-52 0-16,194 0 31,123 0-16,-194 0-15,212-35 32,35-36-17,-53 18 1,-53 0 0,36 0-1,-71 36 1,-71-1-1,36 0 1,-71 18 0,-35-17-1,0 17 1,52-18 0,19 0-1,70 1 1,-89-1-1,-122 18-15,122-17 16,1 17 15,-18-18-15,-123 18-16,52 0 16,36 0-1,18-18 1,-36 18-1,18 0 1,-89-17-16,89 17 16,71-18-1,-36 18 1,-53 0 0,0 0-1,-70 0-15,35 0 16,0 0-1,17 0 1,36-18 15,0 18-15,17-17 0,-105 17-16,70 0 15,-70 0 1,-36 0 62,0 0-47,1 0-15,-1 0-1,18 17-15,-35-17 16,17 0 0,1 0-1</inkml:trace>
  <inkml:trace contextRef="#ctx0" brushRef="#br0" timeOffset="8639.3599">22931 10583 0,'-18'0'0,"-17"-17"16,17-1-16,0 18 0,-52-18 15,-36-17 1,-18 18 0,19 17-1,87 0-15,-105 17 16,34 1-1,54-18 1,-18 17 0,18 19 15,-36 34-15,1 1-1,-1 35 1,-17-1-1,17 1 1,-17 18 0,53-54-1,35-52 1,-18 17 0,1 1-1,17 16 1,0-16 15,0-1-31,0 0 16,0 1 15,0-1-15,0 0-1,17 0 1,1 1-1,0-1 1,17 18 0,-17-18-1,-1-17 1,-17-1 0,35 19-1,1-1 1,-1 0-1,-17-17 1,17 17 15,0-35-15,1 35 0,-1 1-1,53 17 1,-35 0-1,0-18 1,-18 0 0,0-17-1,1-1 1,52 19 15,-18-19-31,-52-17 16,53 0-16,17 0 15,-71 0-15,107 0 16,-18 0 15,-18-17-15,-70 17-16,70-36 16,0 19-1,53-54 16,-123 71-31,17-17 0,53-36 16,-35 17 0,-35 19-16,35-36 15,0 18 1,-36 35-16,18-36 16,1 1-1,-1 17 1,18-70 15,-18 18-15,0 17-1,-17 17 1,0 1 0,-18 0-1,0 17 1,17-17-1,-17 17-15,0-52 16,0-18 0,0 17-1,-17 0 1,17 54-16,-36-89 16,19 35-1,-54-70 1,18 35-1,-35 18 1,35 35 15,36 53-31,-72-70 16,-16 17 0,34 18-1,-17 17 1,35 0-1,35 18-15,-35-17 16,-17 17 0,35 0-1,-1 0 1,1 0 0,-18 0-1,18 0 1,17 0-1</inkml:trace>
  <inkml:trace contextRef="#ctx0" brushRef="#br1" timeOffset="14610.36">23336 10495 0,'0'0'0,"-17"0"0,-1-17 16,0 17-16,-52-18 15,-18 0 1,-18 18 0,0 0-1,18 0 1,17 0 0,-17 0-1,0 0 1,17 18-1,18 0 1,18-1 0,-36 54 15,54-71-31,-18 53 16,-1 0-1,-17 52 1,-17 1-1,35-35 1,-18 52 0,35 1-1,-17 17 1,-1-18 0,36-17-1,0 18 1,36-19-1,17-16 1,-53-72 0,35 36-16,35 18 31,-17-36-15,36 18-1,-19-18 1,-17-17-1,18-1 1,-19-17 0,-34 0-16,35 0 15,18 0 1,34 0 0,1 0-1,-18-17 1,-70 17-16,35-18 15,-35 18 1,52-35-16,36-18 31,-35 0-15,-1 0 0,18-17-1,-35 17 1,-35 35-16,17-17 15,18-36 1,-18-52 0,-17 17-1,0-35 1,-18 17 0,0 18-1,-18 36 1,0-1-1,-17 18 17,35 36-32,-53-71 15,-17-1 1,-19-16 0,-16 16-1,-1 19 1,0 17-1,18 0 1,17 18 0,54 35-16,-54-36 15,53 19 1</inkml:trace>
  <inkml:trace contextRef="#ctx0" brushRef="#br1" timeOffset="17575.08">23760 11377 0,'17'0'94,"1"0"-79,52 18 1,-17 17-16,-35-35 16,0 0-16,87 53 15,37 0 1,-37-36-1,72 1 1,-36 0 0,35-1-1,71 1 1,0-18 0,18 0-1,35 0 1,-53 0 15,-124 0-31,0 0 31,1-18-15,-18 1 0,35-19-1,-35 19 1,-18-1-1,35-17 1,-17 17 0,-35 18-1,17-17 1,0-1 0,0 18-1,-35-18 1,53 1-1,-35-1 1,17-17 15,-18 17-15,-34 1 0,-19 17-1,19-18 16,-19 18-31,36-18 16,35 1 0,-35 17-1,0-36 1,18 36 0,70-70-1,88-1 16,-35 1-15,-176 52-16,105-17 16,1-18-1,-107 53-15,54-18 16,-53 18 0,-18-17-16,17 17 78,1 0-63,-18-18 1,18 18-16,-1-18 16,18 1-1,-17 17 1,0-18-1,-1 18 1,1 0 15,0-18 1,-1 1-32,54-19 15,-36 19 1,18-18-1,0 17 1,-35 0 0,-1 18-1,1 0 1,-18-17 0,-18 17 187,18 17-203,-35 1 15,-18 35 1,35-53-16,-52 70 16,-1-17-1,-35 0 1,106-35-1,-52-1-15,34 1 16,0-18 0,1 18 15,-19-1-15,19-17-1,34 0 16,1 0-15,0-17-16,70-19 16,-71 19-16,36-18 15,-35 17-15,70-53 16,0-17 0,-70 88-1,-36 0 95,1 0-110,-36 35 15,35-17-15,-105 53 16,105-54-16,-35 19 15,71-36 17,-18-18-17,35 0-15,18-52 16,0 34 0,-18 1-1,-17-18 1,17 36-1,-35-1 1</inkml:trace>
  <inkml:trace contextRef="#ctx0" brushRef="#br1" timeOffset="24172.1299">23160 11571 0,'18'0'62,"-18"-18"-46,17 18-16,18-17 16,-17-1-16,35-17 15,18 0 1,52-1 0,71 1-1,-18 17 1,89-17 15,-230 35-31,124-17 16,70-1-1,54 18 1,-248 0-16,124 0 16,264 18-1,-141-1 1,-229-17-16,141 0 15,-159 0-15,230 0 16,141-35 0,-106 17-1,17-17 1,-17 17 0,-71 1-1,-35-1 1,71-17-1,52 17 17,-52 0-17,17 1 1,-70-18 0,-36 35-1,-70-18 1,-71 18-1,-17 0 48,0 0-47,-1 0-16,1-18 15,-1 18-15,36-17 31,-17 17-31,-19 0 16,-17-18 78,-17 18-79,-1 0 1,0 0-16,-52 18 16,52-18-16,-52 0 0,34 0 0,-246 35 15,229-35-15,-423 53 16,-36-18 0,442-35-16,-742 35 15,54-35 16,88 0-31,193 0 32,160 18-17,105 0 1,124-18 0,18 17-1,-1 1 1,0 0-1,-70-1 1,-35 19 0,-36-19-1,-70 18 1,70-17 0,-87 0-1,34-18 1,53 0-1,106 17 1,71-17 0,18 0 77,17 18-77,-18-18 0,0 0-1,36 0 79,0 0-94,-1 0 16,1 0-16,35-18 15,-36 18-15,177-35 16,212-18 0,-353 53-16,159-35 15,-142 35-15,424-53 16,71 0-1,-495 35-15,706-35 16,-705 53 0,193-35-16,283 18 15,-159-1 1,-106 18 0,-140 0-1,-125 0-15,124-18 16,0 18-1,18-17 17,35-1-17,71-17 1,-89 35 0,-141 0-16,71-18 15,-53 0 1,18 18-1,-1-17 1,54-1 0,-54 1-1,-34-1 1,17 18 0,-18-18-1,71 18 1,17-17-1,1-1 17,-54 18-17,-52 0 1,-1 0 0,19-18-1,52 18 1,0-17-1,-70 17-15,17 0 16,-17 0 0,-1-18-1,19 18 1,-1 0 0,-18 0-1,-17-18 32</inkml:trace>
  <inkml:trace contextRef="#ctx0" brushRef="#br1" timeOffset="26226.1299">29669 9790 0,'17'0'31,"36"-71"-31,-35 53 0,158-246 15,89-89 17,-159 194-17,-89 142-15,1-19 16</inkml:trace>
  <inkml:trace contextRef="#ctx0" brushRef="#br1" timeOffset="26660.1299">28981 9331 0,'106'-53'31,"-89"35"-31,89-105 16,17-53-16,1-18 31,-106 176-31,52-106 15,-35 36 1,-35 53 0</inkml:trace>
  <inkml:trace contextRef="#ctx0" brushRef="#br1" timeOffset="27090.22">28734 8590 0,'0'-18'16,"17"18"-1,1-17-15,35-107 16,0 19-1,35-72 1,-17 36 0,-54 71-1,1 52 1</inkml:trace>
  <inkml:trace contextRef="#ctx0" brushRef="#br1" timeOffset="27506.22">28258 8008 0,'17'0'31,"1"0"-31,-18-18 0,53 1 31,17-36-15,18-35-1,-17-18 1,-71 88-16,53-88 16,-18 53-1,-35 18 1</inkml:trace>
  <inkml:trace contextRef="#ctx0" brushRef="#br1" timeOffset="28037.23">27358 7532 0,'0'-18'46,"18"18"-46,-1 0 0,36-70 32,18-19-32,52-34 31,18-36-15,-105 142-16,69-107 15,-16 18 1,-72 71-1</inkml:trace>
  <inkml:trace contextRef="#ctx0" brushRef="#br1" timeOffset="28505.21">26970 6950 0,'18'0'0,"17"0"15,35-18 1,19-17-1,-37 0 17,-16 17-17,-1-35 1,0 0 0,1 18-1,-19 17 1,-17 1-16</inkml:trace>
  <inkml:trace contextRef="#ctx0" brushRef="#br1" timeOffset="55983.12">24007 10530 0,'0'18'62,"-18"0"-46,-17 35-16,-1 0 0,-140 211 16,-36 36 15,89-141-31,105-142 15,-52 72 1,52-54 0,36-35 77,-18 17-93,17-17 16,36 36-16,71 70 16,87 52-1,-17-34 1,-17-18 0,-54-36-1,-105-70 1,-36 0 109,1 0-110,-19-17-15,-34-36 16,52 53-16,-70-89 16,70 72-16,-123-124 15,18-36 1,34 54 0,37 52-1,34 54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25T00:45:32.82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4163 13582 0,'0'18'47,"17"-1"-47,-17 71 15,0-70-15,18 123 16,0 36-1,17-36 1,-35-106 0,18-35 46</inkml:trace>
  <inkml:trace contextRef="#ctx0" brushRef="#br0" timeOffset="372">4110 13935 0,'18'0'47,"17"0"-47,18 0 15,-36-18-15,89 0 31,-18 1-15,-17-1 0,-53 18-1,-1 0 1</inkml:trace>
  <inkml:trace contextRef="#ctx0" brushRef="#br0" timeOffset="1110.01">4692 14023 0,'0'0'0,"0"-18"46,-18 18-46,1 0 16,-19 0 0,1 0-1,17 0-15,-17 18 32,35 0-17,-17-1-15,-1 18 31,18-17-15,0 0 0,35 17-1,0-17 1,18-1 0,-35-17-1,17-35 1,1-18-1,-19 0 1,-17 36 0,0-1-1,0 36 63,0-1-78,0 1 16,0 35 0,18-18-1,-18-17-15,35-1 16,-17 1 0</inkml:trace>
  <inkml:trace contextRef="#ctx0" brushRef="#br0" timeOffset="1614.1399">4921 14005 0,'18'0'31,"-18"36"-15,0-19 0,0 1-1,18-18 63,-18-18-78,17 1 16,18-36-16,-17 35 16,17-35-16,-17 18 15</inkml:trace>
  <inkml:trace contextRef="#ctx0" brushRef="#br0" timeOffset="2209.15">5644 13511 0,'-17'0'16,"-1"0"-1,1 18 1,-1 17 0,0-35-16,-52 71 15,17 35 1,-35 35 15,52-53-31,1 18 31,17-36-15,36-34 0,53-1-1,-36-17 1,18-1 0,-36-17-1,19 0 1,-1 0-1,-17 0 1,-1 0 0</inkml:trace>
  <inkml:trace contextRef="#ctx0" brushRef="#br0" timeOffset="3594.16">5803 13776 0,'18'0'31,"-1"0"-15,1 0-1,0 0-15,52-18 16,-17 18 0,-35 0-1,-18-17-15,53 17 16,-36-18-1,1 18 1,0 0 31,-1 0 62,-17-18-109,18 18 32,0 0-1,-1-17-31,1 17 15,0 0 1,-18-18 0,0 36 109,0-1-125,-53 142 15,35-141 1,-35 141 0,0-1-1,18-69-15,17-19 31,1-52-15,17-36 47</inkml:trace>
  <inkml:trace contextRef="#ctx0" brushRef="#br0" timeOffset="3993.18">5856 14146 0,'18'0'31,"-1"0"-31,1-17 16,53-1-1,-19 0 1,-34 18-16,35 0 15,-35 0 79,-18-17-94</inkml:trace>
  <inkml:trace contextRef="#ctx0" brushRef="#br0" timeOffset="4989.14">6174 13441 0,'17'0'31,"1"0"-15,-18 17 0,18-17-16,-1 36 15,18-1 1,1 18-1,-19-18 1,1-17 0,-36-18 77,1 0-93,-1-18 16,0 1-16,-17-19 16,-18-34-1,18 17 1,17 18 0,1 35-1,34 0 63,1 0-62,0 0 0,-1 17-1</inkml:trace>
  <inkml:trace contextRef="#ctx0" brushRef="#br0" timeOffset="5604.14">6438 13370 0,'18'18'47,"-1"0"-47,1-1 16,35 54 0,-53-54-16,35 54 15,36 17 1,-36 18-1,-35-88-15,18 52 16,-1 18 0,-17 1-1,0-19 1,0 1 0,-17-1 15,17-17-16,-18-18 1,1-17 0</inkml:trace>
  <inkml:trace contextRef="#ctx0" brushRef="#br0" timeOffset="7317.14">20338 12665 0,'17'0'62,"1"0"-62,0 17 16,17 36 0,-35-35-16,53 52 15,-53-52-15,35 35 16,-17-18 15,-18-52 32,-18-1-63,18 0 15,-18-35-15,1 53 0,-19-70 16,1-18 0,18 52-1,-1 36 1,36 0 46,-18 18-62,17 17 16,1 1-16,17 69 16,0-34-1,-17-18 16,-18-71 32,-18 1-63,18-1 16,0 0-16,-17-35 0,-19-52 15,1 52 1,0 0-1,17 53 1,36 0 47,0 0-63,-1 0 15,1 17 1</inkml:trace>
  <inkml:trace contextRef="#ctx0" brushRef="#br0" timeOffset="12161.52">3457 12965 0,'18'0'31,"52"35"-15,-52-17-16,194 87 16,52 54-1,-228-141-15,211 88 16,-89-71 0,-105-18-1,-35-17 1,-36 18 46,-17-18-62,17 0 0,-52-35 16,-71-53 0,17 17-1,-17-35 1,35 0 15,36 18-15,52 88-16,-17-35 15,35 17 32,17 18-31,1 0-1,0 0-15</inkml:trace>
  <inkml:trace contextRef="#ctx0" brushRef="#br0" timeOffset="12839.53">4163 13476 0,'35'0'16,"-70"0"-16,105 18 15,-52-18-15,17 17 0,36 1 16,52 53-1,-87-36 1,-1-18 0,-35-52 15,0 0-15,0-53-16,0 0 15,0 70 1,-18-35-1,18 35-15,-17-17 16,17 17 0,-18 18-1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25T00:46:17.63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9543 13035 0,'-18'0'31,"0"0"-31,-17 0 16,17 18-16,-52 35 15,-1 0 1,-17 52 0,0 1-1,0 71 16,70-142-15,18 35 0,0 1-1,35 35 1,-17-88 0,35 70-1,0-35 1,0 17-1,-18-52 1,18 17 0,0 0-1,53 1 17,-18-1-17,18-17 1,17-1-1,-52 1 1,-54-18-16,54 0 16,0 0-1,-19 0 1,90 0 0,-54 0-1,0-18 1,18-17-1,-18 17 1,-53 1 0,1-19-1,16-17 1,-16-17 0,-1-1-1,0-17 16,-35 18-15,0-19 0,0 1-1,-17 88-15,-19-70 16,-17-1 0,-17-17-1,17 35 1,35 35-16,-70-70 15,-18-18 1,-70 18 0,70 35-1,88 53-15,-123-53 16,-35 18 0,-53-18 15,140 35-16,1 1 1,53-1 0</inkml:trace>
  <inkml:trace contextRef="#ctx0" brushRef="#br0" timeOffset="4003.34">9296 13952 0,'17'0'47,"1"0"-32,17 0 1,71-17 0,-88 17-16,52-18 15,107-17 1,34 17-1,-193 18-15,264-35 32,-141 35-32,0 0 15,-70 0 1,-36 0 0,-52 0 77,-1 0-93,-35 18 16,18-18-16,-106 17 16,-18 18-1,35-35 1,19 0-1,-37 18 1,37-18 15,87 0-31</inkml:trace>
  <inkml:trace contextRef="#ctx0" brushRef="#br0" timeOffset="6782.61">22825 8996 0,'17'0'47,"19"0"-31,-1-18-16,106-17 16,-88 17-1,106 1 1,-142 17-16,195-18 15,-36 18 1,-17 0 0,-18 0-1,-35 0 1,0 18 0,-36-18-1,-87 0 48,-18 17-63,-54 1 15,54-18-15,-194 53 32,35-36-32,0-17 15,17 18 16,107-18-15,52 0 0,1 0 15,-1 0-15,-17 0-1,17 18 1,0-18-1,36 0 48,0 0-63,-1 0 16,1-18-16,88-17 15,-53 17-15,70 1 31,-17-1-15,88 0 0,-53 18-1,-88 0 1</inkml:trace>
  <inkml:trace contextRef="#ctx0" brushRef="#br0" timeOffset="11232.55">18486 14323 0,'0'17'0,"0"1"16,0 0-1,17-1 1,-17-34 78,18 17-94,-18 17 78,0 1-78,0 17 0,0 18 15,17 18 1,-17-54 0,18-17 15,-18-17 0,18-19-31,17-34 16,0-1-1,-17 36 1,0 35 31,-1 18-47,1-1 0,52 72 31,-34-72-15,-19-17-1,54-88 17,-36 35-32,53-70 15,-52 70 1,-19 53 15,1 0-31,17 88 16,18 35-1,-35-87 1,-1-36 31,-17-18-47,18 0 16,0 1-16,-1 17 46,1 0-46,-18 17 16,53 19 0,-35-36-1,-1 0 1,36-18 15,-35 0-31,35 1 16,-36-1 15,1 18-15,0 0-1,-1 0 1</inkml:trace>
  <inkml:trace contextRef="#ctx0" brushRef="#br0" timeOffset="15406.55">16969 9013 0,'17'0'47,"1"0"-47,0 0 16,17 0-1,-18 0-15,36-17 16,0-1 0,18-17-1,-1 17 1,-52 18-1,53 53 1,-1 71 0,-17-18 15,-35-89-31,-1-17 62,1 0-62,35-88 32,-35 53-32,-1-18 15,1 35 1,-1 18 15,1 0-15,35 18-1,-18-18 1,18 17 0,-35-17-16,17 18 15,-17-18 1</inkml:trace>
  <inkml:trace contextRef="#ctx0" brushRef="#br0" timeOffset="46889.43">23001 8925 0,'18'0'125,"-1"0"-125,-17-17 0,71 17 16,70 0-1,18 0 17,17 17-17,-35 1 1,-53 0-1,-70-18 1,-36 0 47,-17 0-63,-53 0 15,70 0-15,-87 0 16,16 0-1,-34-18 1,-1 18 0,54 0-1,-1 0 1,18 0 0,18 0 15,53 0 16,70 0-32,-70-18-15,35 18 16,70 0 0,18-17-1,53 17 1,-106-18-1,-70 18-15,70 0 16,-35 0 0,-71 0 46,1 18-46,-1-18-16,-17 17 15,-89-17 1,-34 18 0,-36 0-1,17-18 1,124 17 0,18-17-1,53 0 63,-1 0-78,1 0 16,0 0-16,123 18 16,-71-18-16,124 0 31,-176 0-31,123 17 15,53-17 1,-141 18 0,-35-18-1,-36 18 32,-53 17-31,54-17-16,-107 17 15,-52 0 17,70-17-32,88-18 0,-123 0 31,71 0-31,17 0 16,35 0 15,36 0 47,0 0-62,-1 0-16,36 18 15,-35-18-15,52 0 16,54 0-1,17 0 1,35-18 15,-70 0-15,-35 18-16,-18-17 16,-36 17 15,-34 0 16,-1 0-32,-106 0 1,107 0-16,-177-18 16,53 0-1,123 18-15,-158-17 16,70-19-1,35 36 1,36-17 0,17 17-16,1 0 31,34 0 47,1 0-62,88-18-1,-89 18-15,107-18 16,-1 1 0,-17 17-1,-88 0-15,105 0 16,18-18 15,-88 18-31,0 0 16,-70 0 62,-1 0-78,-53 0 0,36 0 15,-194 0 1,-106 0 0,299 0-16,-211 0 15,124-17 1,88 17 0,52 0 62,-17-18-78,18 18 15,88-18-15,70-17 16,89 17 15,-89 18-15,-17 0-1,-53 0 1,-71 18 0,-53-18 31,-17 0-32,-88 18 1,70-18-16,-124 17 15,-52-17 1,53 0 0,52 0-1,71 0 1,36 0 0,34 0 62,1 0-78,52 0 15,-52 18-15,0-18 0,88 18 16,-89-18-16,142 17 16,0-17-1,-142 0-15,124 0 16,-17 0-1,-106 0-15,34 0 16,-69 0 62,-1 0-78,18 18 0,-17-18 16,-89 35-1,18-17 1,-18-1 0,-18-17-1,89 0 1,17 18 0,36-18 155,0 0-155,-1 0-16,1-18 16,0 18-1,-1 0-15,18 0 16,1-17 0,-19 17-1,19-18 1,-1 18-1,0 0 17,-35-18-32,-17 18 203,-1 0-188,0 0 1,1 0-16,-1 0 16,-17 0-1</inkml:trace>
  <inkml:trace contextRef="#ctx0" brushRef="#br0" timeOffset="52973.94">22419 8784 0,'18'0'281</inkml:trace>
  <inkml:trace contextRef="#ctx0" brushRef="#br0" timeOffset="54368.95">19632 4039 0,'0'-17'63,"18"17"-63,-1-18 16,19 0-16,17-17 31,-1 0-16,-16 17 1,-19 18 0,-34 0 77,-1 0-77,-17 0-16,0 18 0,-107-1 31,-104 1-15,228-18 0,0 0-16,36 0 62,0 0-62,-1 0 16,54 0-1,87 18 1,-140-18-16,53 17 16,-36 1-1,-17-18 1</inkml:trace>
  <inkml:trace contextRef="#ctx0" brushRef="#br0" timeOffset="58319.71">22472 8908 0,'0'0'0,"-18"0"16,1-18-1,-1 18-15,0-18 16,-35 18 0,18-17-1,-35 17 1,34 0 0,-34 0-1,17 0 1,-18 0-1,-17 0 1,18 17 0,34 1 15,36 0-15,-17-18-1,-1 17 1,0-17-1,18 18 48,0 0-63,0 17 16,0 18-1,0-36-15,0 54 16,-17 17-1,17 0 1,0-17 0,0-1 15,0-34-31,0-1 31,0 0-15,0 18-1,0-18 1,17 18 0,-17 0-1,0-17 1,0-1 0,0 18-1,18-18 1,-18-17-16,18 52 15,-18-34 1,17 16 0,1 19-1,0-18 17,17 17-17,-17-17 1,-1-53-16,1 53 15,17 0 1,-35-17 0,18-36-1,-1 17 1,19 18 0,-1-35-1,18 36 1,0-1-1,0 0 1,0 1 0,-36-36-1,54 35-15,-18 0 16,17-17 15,-35-18-15,-17 0-1,35 0 1,35 0 0,0 0-1,18-36 1,-18 19 0,-88-1-16,89 1 15,-54-19 1,18 1-1,0-18 1,17-53 0,1 0 15,-18-70-15,-36 53-1,1-54 1,-18 89-1,0-36 1,0 89-16,-35-88 16,17-36-1,-17 18 1,-18 17 0,0 1-1,-17 17 1,17 53-1,-18 0 1,0 18 15,19 17-15,16 1 0,1-1-1,-18-17 1,-17 17-1,52 0 1,-17 18 0,17 0-1,0 0 1,-17 0 0,0 0-1</inkml:trace>
  <inkml:trace contextRef="#ctx0" brushRef="#br0" timeOffset="60321.69">22666 10689 0,'18'18'31,"-18"-1"-15,17 1-16,36 106 15,0-36 1,35 70 0,0 19-1,107 87 1,-37-69 0,36 16-1,-35-87 1,17-19 15,-158-105-31,53 36 0,17-36 16,35 0 15,18 0-15,18-71-1,70-17 1,-35-18-1,-35 0 1,-35-17 0,-107 105-16,89-88 15,-88 71-15,105-141 16,54-124 0,-89 106-1,18-88 1,-36-54-1,-34 37 1,-19 16 0,-34-34 15,-1 123-15,0 159-16,-52-301 15,-1 72 1,-52-1-1,-1 18 1,-35 0 0,36 36-1,-71-72 1,18 37 0,-18 16-1,-89-34 1,72 87-1,-19 19 1,195 140 0,-318-194-1,142 106 1,-125-52 0,-87-1-1,-71 18 1,194 70-1,-123-35 1,-71 18 0,88 18-1,160 34 1,-19 19 0,71 17-1,-53-18 16,159 0-31,35 18 16,35-17 0</inkml:trace>
  <inkml:trace contextRef="#ctx0" brushRef="#br0" timeOffset="64807.87">25082 7602 0,'18'0'47,"0"0"-47,-1 18 15,1-18-15,123 88 16,88 89-16,124 158 31,-159-141-15,71 53-1,-142-159 1,-105-88 0,-36-18 31,-35-17-32</inkml:trace>
  <inkml:trace contextRef="#ctx0" brushRef="#br0" timeOffset="65248.87">25418 8378 0,'17'0'32,"1"0"-32,35-35 15,-18 18-15,212-195 31,-88 53-31,52-17 16,-52-1 0,-71 89-1</inkml:trace>
  <inkml:trace contextRef="#ctx0" brushRef="#br0" timeOffset="85330">13106 11218 0,'17'0'63,"1"0"-48,-18-17 1,18 17-16,17 0 16,18 0-1,-18 17 1,-17-17-16,-1 0 15,1 0 1,-36 0 93,18 18-109,-17-18 0,-36 18 32,35-18-32,-52 0 15,-19 0 1,1-18 0,71 0-1,17 1 63,17 17-78,1 0 0,0 0 16,17-18 0,18 18-1,17 0 1,18 0-1,-52 18 1</inkml:trace>
  <inkml:trace contextRef="#ctx0" brushRef="#br0" timeOffset="89327.5399">23671 7673 0,'0'18'110,"0"-1"-110,0 1 0,0 35 15,0-36-15,0 19 16,0-1 15,0 0-15,0-17 15,0 0 16,18-18-47,-18 17 16,0 1-1</inkml:trace>
  <inkml:trace contextRef="#ctx0" brushRef="#br0" timeOffset="90065.55">23583 7902 0,'0'18'63,"35"35"-48,-17-18 1,0-17-16,-1 17 16,1-17-1,17-1 1,-17 1 0,0-18-1,-1 0 16,-17-18-15,0-17 0,0 17-1,0 1 1,18-19 0,-1 1-1,-17 18 1,18-1-1,-18 0 1,18 18 0,-1 0-1,-17-17 17</inkml:trace>
  <inkml:trace contextRef="#ctx0" brushRef="#br0" timeOffset="92085.73">19632 2593 0,'0'18'62,"0"-1"-62,0 1 16,0 17-16,0-17 15,0 35-15,0 53 32,0-18-17,0-35 1,0-18-1</inkml:trace>
  <inkml:trace contextRef="#ctx0" brushRef="#br0" timeOffset="93195.73">19473 2981 0,'18'18'47,"0"-1"-32,17 19 1,-17-1 0,-1-18-1,18 36 1,1-17 0,-19-19-1,1-17 48,-18-17-63,35-1 15,-17-17 1,0-1 0,17 1-1,-18 0 1,19-18-1,-36 35-15,17 1 16,1 17 15</inkml:trace>
  <inkml:trace contextRef="#ctx0" brushRef="#br0" timeOffset="106518.15">19456 12735 0,'0'18'78,"0"0"-78,0 17 16,0-18-16,0 36 15,17 53 1,1 0-1,-18 0 1,18-71 0,-18-17 15</inkml:trace>
  <inkml:trace contextRef="#ctx0" brushRef="#br0" timeOffset="107415.15">19438 13229 0,'18'0'109,"-1"0"-93,-17 18-16,18-18 16,17 35-1,1-17 1,-19-18 0,1 0 124,-18-18-124,17 18-16,1-35 15,-18 17-15,35-35 16,1-17 0,-36 34-1,17 1 1</inkml:trace>
  <inkml:trace contextRef="#ctx0" brushRef="#br0" timeOffset="108588.16">17022 7514 0,'0'18'47,"0"-1"-32,0 1-15,0 0 16,0-1 0,0 36-1,0 18 1,0-18-1,0 0 1,0-18 0,0-17-1</inkml:trace>
  <inkml:trace contextRef="#ctx0" brushRef="#br0" timeOffset="109422.15">16933 7832 0,'0'17'78,"0"1"-62,0 0-16,18-1 0,0 54 16,17-1-1,-17-34 1,-1-36 46,-17-18-30,18 18-17,-18-18 1,17 1-16,19-36 15,-19 18 1,1-1 0,-18 19-1,18-19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25T00:50:04.72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4639 10301 0,'0'18'78,"-18"-1"-78,18 19 16,-70 140-1,17 18 1,35-88 0,18-88-16,-35 158 15,0 0 1,17-70-1,0 0 1,1 53 15,17-71-31,-18-70 16,18 70 0,0-53-16,0-17 15,0-1 1,0 36-1,0-17 1,0-19 0,0 1-1,0-1 17,18-17-1,-1 0 0,1 18-15,17 0-1,-17-18-15,35 35 0,35 0 32,-17-17-17,-54-18-15,71 18 16,-17-18-1,17 0 1,-35 0 0,18 0-1,-36 0 1,0 0 0,1 0-1,-1 0 1,0 0-1,-17 0 1,-1 0 0</inkml:trace>
  <inkml:trace contextRef="#ctx0" brushRef="#br0" timeOffset="1790.98">19103 10178 0,'18'0'47,"-1"0"-31,1 0-16,17 17 15,0-17 1,-17 0-16,70 18 31,53-18-15,-88 0-16,35 0 31,-70-18-15,17 18 15,-17 18-15,0-18-1,-18 35 1,17 0 0,1-17-16,-18 0 0,18 88 15,-1 52 1,1-122-16,-18 263 15,0-52 1,0 71 15,-35-89-15,35-211-16,-36 141 16,36-142-16,-17 54 15,17-54 1,0 1 15,-18-18-31,18 18 31,0-1-31,-18 19 16,1 17 0,-1-18-1,0-35 48,1 0-63,-1 17 0,-52 19 31,-54-1-15,54 0-1,-1 1 1,0-1-1,54-35 1,-36 17 0</inkml:trace>
  <inkml:trace contextRef="#ctx0" brushRef="#br0" timeOffset="44808.31">14182 12065 0,'17'0'16,"1"0"0,17 0-1,-17 0-15,105-35 16,36-1-1,17 19 1,-70-1 15,-53 1-31,-18 17 32</inkml:trace>
  <inkml:trace contextRef="#ctx0" brushRef="#br0" timeOffset="45671.32">16439 12065 0,'18'0'62,"0"18"-46,17-18-16,141 0 16,-123 0-1,194 0 1,177-18 0,-195 18-1,-194 0-15,194 0 16,-211 0-16,35 0 15,-35 0 1</inkml:trace>
  <inkml:trace contextRef="#ctx0" brushRef="#br0" timeOffset="75902.47">8026 12083 0,'17'0'94,"1"0"-79,0 0 1,-1 0-1,1 0 1,0 0 0,-1 0-1,1 0-15,17 0 16,18 0 0,53 17-1,-36 1 1,-17-18-1,0 0 17,-35 0 15,35 18-32,17-18 1,1 0-1,-18 0 1,-18 0 0,-17 17-1,-1-17 1,1 0 0,0 0-16,35 0 15,17 0 1,1 18-1,-18-18 17,-36 0 30,1 0-46,0 0-16,-1 0 15,54 0 1,-54 0-16,54 0 16,-53 0-16,52 0 15,1 0 1,17-18 0,-18 18-1,-17 0 1,0-17-1,0 17 1,18 0 0,35 0 15,-36 0-15,36 0-1,-36 0 1,19 0-1,17 0 1,-18 0 0,-18 0-1,-17 0 1,0 0 0,0 0-1,18 0 1,17 0-1,0 0 1,71 0 15,-71 17-15,18 1 0,0-18-1,-1 35 1,1-35-1,35 18 1,-70-1 0,-53-17-16,52 0 15,18 18 1,-17-18 0,35 0-1,70 18 16,-52-1-31,34 1 16,-34 0 15,-36-18-15,-17 0 0,-1 0-1,36 0 1,53 0-1,-54 0 1,1 0 0,35 0-1,-52 0 1,34 0 0,1 0-1,-107 0-15,107 0 16,-1 0 15,-17-18-31,17 18 31,1 0-15,17 0 0,-123 0-16,123 0 15,-18 0 1,-17 0-1,18-18 1,-36 18 0,-18 0-1,19 0 1,-1 0 0,0 0-1,-70 0-15,105-17 16,-35 17-1,-70 0 1,88 17 0,-18-17-1,18 0 1,17 0 0,-17 0-1,0 0 1,17 0-1,-34 0 1,-54 0 0,0 0-1,0 18 1,36-18 0,17 18-1,53-1 1,0-17-1,0 18 17,-123-18-32,123 0 15,-35 0 1,35 0 0,-35 0-1,-88 0-15,35 0 16,-1 0-1,-16 17 1,52-17 0,0 0-1,-35 0 1,0 0 0,17 0-1,-17 0 1,-17 0-1,-54 0 235,18 18-234,-18-18 0,1 0-1,17 18-15,-18-1 32,0-17-17,1 18 1,-1-18 15,1 0-15,-1 18-1,0-1 1,-52 1 0,52-18-16,-88 18 15,-35-18 1,124 0-1,-178 17 1,-34-17 0,212 0-16,-107 0 15,106 0-15,-140 0 16,-1 0 0,-35 0-1,53 0 1,-71 0-1,-17 18 1,17 0 0,36-1-1,-18-17 1,-88 18 0,70-18-1,-17 0 1,-36 0 15,36 0-31,193 0 16,-316 0-1,140 0 1,-159 0 0,177 0-1,-211 0 1,175 0-1,54 0 1,158 0-16,-158 0 16,141 0-16,-247-18 15,246 18-15,-193-35 16,-106 0 0,-36 17-1,1 0 16,176 18-31,141-17 16,-335-1 0,123-17-1,-34-1 1,281 36-16,-123-17 16,17-18-1,-34 17 1,52 0-1,-18 1 1,54-1 0,17 18-1,35-18 1,-17 18 0,-18 0-1,-53-17 1,36 17 15,17-18-31,-18 18 31,36 0-15,17 0 0,1-18-1,-1 18 1,0 0-1,-17 0 1,0 0 0,-1 0-1,-16 0 1,34 0 0,0 0-1,1 0 16,-1 0 32,0 0-16,18-17-32,-17 17 1,17-18 15,-18 18-15,0-17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25T01:03:45.14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3140 8026 0,'0'17'16,"0"1"31,0 17-32,0 1-15,0 52 0,-53 106 31,35-53-31,-17 88 32,35-211-32,-18 246 15,18-105 1,0-35 0,0-1-1,36 1 1,16-1-1,19-17 1,0-36 0,17 19-1,35-19 1,36-17 15,-53-18-31,53 18 31,-54-35-31,19-18 32,-106 0-32,140-18 15,36-35 1,-17 18 0,17 0-1,-18 17 1,-35 18-1,0 0 1,-17 35 0,-18 18-1,-71-35-15,71 53 16,-71-54-16,106 107 16,0-1-1,0 36 16,-123-159-31,105 194 16,-34-53-16,34 71 31,-70-71-15,18 106 0,-54-212-16,36 230 15,-18 17 1,36 0-1,0-17 1,17-71 0,-18-71-1,18 18 1,18-17 0,35-36-1,-123-88-15,106 53 16,-107-53-1,107 17-15,34-17 32,19-17-17,52-54 1,18-17 0,0 0-1,-53 17 1,-35-34-1,-36 16 1,1-17 0,-18-35-1,35-53 1,-18-17 0,1 17-1,-19-18 16,-52 71-31,18-36 32,17-34-17,-35 34 1,18 1 0,17 35-1,-35 17 1,53-34-1,17-1 1,0 71 0,19-36-1,122-34 1,-17 52 0,-35 35-1,88-17 16,-36 53-15,1-18-16,-18 35 31,17 18-15,-17 53 0,-35 35-1,-18 71 1,0 53-1,35 88 1,-193-248-16,140 213 16,-141-230-16,124 247 15,-36 1 1,-52 34 0,-18-52-1,-53 17 1,0-264-1,0 229 1,-71 0 0,-17 52-1,35-122 1,36-142-16,-54 265 16,1 0-1,-1-71 1,71-194-16,-35 177 15,-1 17 1,36-35 0,0 18-1,36-36 1,34 1 0,1-18-1,-18-36 1,-36-105-1,107 158 1,35 0-16,35 18 31,88-17-15,18-18 0,52-54-1,301 1 1,-247-88-1,35 0 1,-388-18-16,405 0 16,-123-18-1,247-70 1,-211 35 0,-18-35-1,-142 35 1,-87 0-1,-54 18 1,-34-1 15,-1 1-15,18-18 0,17 18-1,36-36 1,35 1-1,36-1 1,-1 1 0,53-1-1,36 0 1,-71 19 0,35-19-1,18-35 1,0-17-1,-35 17 1,17-53 0,89-53 15,-107 71-15,19-35-1,-54-18 1,-105 35-1,-54-17 1,-17-36 0,-35 0-1,-18 1 1,53 175-16,-53-140 16,-53-71-1,-17 35 1,-18 1-1,-71 17 17,-17 17-17,52 36 1,-87-17 0,-36-19-1,71 54 1,17-1-1,88 54 1,107 70 0,17-18 15,17 0-15,1 18-1,88-70-15,159-18 16,87-1 15,1 36-15,53 53-1,17 71 1,106 105 0,18 54-1,-71-36 1,283-18-1,52-88 1,1-70 15,-424-71-15,-88-35 0,-195 53-16,36-89 15,-52-123 16,-54-17-31,-35-54 16,-124-105 15,107 388-31,-107-212 16,107 211-16,-160-211 16,1 18-1,52 70 1,-122-70-1,228 211-15,-247-158 16,-123 0 0,-159 52-1,-335 18 1,265 89 0,-18 34-1,124 54 1,123 17-1,123-17 1,53 52 15,71-17-15,-35 0 0,-1-53-1,1-53 1,0-53-1,158 35-15,-105-123 16,105 123-16,-88-193 16,53-19-1,0-34 1,71 70 0,70-71-1,88-70 1,-17 35 15,-35 71-15,-36-18-1,-35 35 1,-53 18 0,0-88-1,-35 17 1,-54-52-1,-87-106 1,35 140 0,-71 1-1,-35 18 1,0 87 0,18 54-1,211 105-15,-211-88 16,17-17 15,177 123-31,-177-88 16,1 17-1,175 53-15,-193-35 16,-35-17 0,-89-36-1,317 88-15,-281-52 16,-36-1-1,-17 1 1,158 52 0,194 18-16,-123-18 15,-35 18 1,35 18 0,-35 53-1,-19 52 1,-16 36-1,-36 70 1,-53 36 15,0-36-15,-35 18 0,53-18-1,0 36 1,52-1-1,-17 36 1,0 35 0,0 54-1,0 16 1,18-34 0,35-107-1,-18-70 1,-87-70 15,-19-107-15,300-17-16,-317-176 15,-35-124 1,17-123 0,0-36-1,124 124 1,-36-53-1,54 53 1,-36-36 0,-35-70 15,264 424-31,-88-142 16,0 36-16,-70-71 15,-71 0 1,0 88 15,0 35-15,-70 71-1,140 0 1,142 0-16,-300 88 16,-89 89-1,372-142-15,-301 177 16,300-177-16,-318 230 15,-122 158 1,457-388-16,-228 230 16,228-230-16,-228 265 15,-71 70 1,88-52 0,0 70-1,88-88 1,18-18 15,53-35-15,35 0-1,35-159-15</inkml:trace>
  <inkml:trace contextRef="#ctx0" brushRef="#br0" timeOffset="2033.22">25435 4798 0,'-17'0'0,"-1"-18"0,-17 18 16,-53 18-1,-36 52 1,-17 36 15,141-88-31,-53 70 16,35-70-16,-35 193 15,36 1 1,105 158 15,-70-352-31,229 176 16,-142-176-1,37-18-15,-107 0 16,88-36-16,177-158 16,-71-53-1,-70-17 1,-88 52 0,-54 89-1,-87 52 1,-71 18 15,-36 36-15,36 17-1,124 0-15,-124 0 16,105 0 0,19 0-16</inkml:trace>
  <inkml:trace contextRef="#ctx0" brushRef="#br0" timeOffset="2510.77">26300 5856 0,'17'0'47,"-17"18"-47,88-1 16,-70-17-16,123 36 15,477 140 17,-566-158-32,301 70 15,-300-70-15,353 70 16,-265-53-16,18-17 15</inkml:trace>
  <inkml:trace contextRef="#ctx0" brushRef="#br0" timeOffset="2901.79">28998 5750 0,'-70'36'15,"34"-19"1,19 1-16,-36-1 0,-88 125 31,123-125-31,-88 177 16,36 36-1,70 69 1,70-122 0,-52-160-16,123 125 15,106-107 16,-88-106-31,17-70 16,36-106 0,-124 18-1,-70 0 1,-36 176 0</inkml:trace>
  <inkml:trace contextRef="#ctx0" brushRef="#br0" timeOffset="3552.81">26423 4921 0,'-18'53'16,"36"-106"-16,-53 106 15,35-35-15,17-18 63,1-18-63,17 1 0,36-36 0,-36 17 15,336-281 1,-72 70 0,1 0-16,-70 53 31,-213 176-31,36-52 16,-53 52-1</inkml:trace>
  <inkml:trace contextRef="#ctx0" brushRef="#br0" timeOffset="3970.79">27993 3440 0,'-53'35'16,"106"-70"-16,-124 87 16,-34 72-1,105-106-15,-71 123 16,18 35 0,53-35-1,18-17 1,88-1-1,52-70 1,-105-53 0,141-194-1,-106 18 1,-17 52 0,-71 107-16,18-72 15,-18 72 1,-18-1-1,0 18 1</inkml:trace>
  <inkml:trace contextRef="#ctx0" brushRef="#br0" timeOffset="4331.78">28328 4304 0,'18'0'32,"-1"18"-32,36 17 15,106 176 1,-141-158-1,-1-17-15,265 440 16,-105-159 0,158 160-1,-317-460-15,88 124 16,-18-35 0,-71-106-1,-17 18 1</inkml:trace>
  <inkml:trace contextRef="#ctx0" brushRef="#br0" timeOffset="4983.79">30780 11112 0,'0'-17'16,"0"-1"-1,-18 18-15,1 0 32,-1 0-17,0 0-15,-17 0 0,-36 53 16,-17 71 15,35 52-15,36-35-1,123 36 1,35-36 0,-53-106-1,-18-17 1,1-18-1,52-89 1,-105 72-16,106-230 16,17-177 15,-124 142-15,-34 159-16,-54-1 15,-88 36 16,54 70-15,87 18-16,-88 18 16,71-18-16</inkml:trace>
  <inkml:trace contextRef="#ctx0" brushRef="#br0" timeOffset="5348.78">30956 10724 0,'0'0'16,"18"0"0,-18-17-16,18-142 15,-1 124-15,36-318 16,0-53 0,18 18-1,-36 71 1,-35 52-1,-18 106 1,18 124 0</inkml:trace>
  <inkml:trace contextRef="#ctx0" brushRef="#br0" timeOffset="5833.79">31344 8149 0,'-17'0'15,"-19"18"1,-52 52 0,71-52-16,-36 70 15,0-35 1,0 71-1,35-1 1,18-35 0,53 18-1,0-71 1,0-17 0,106-36 15,-36-52-31,71-89 31,-106 36-15,-35 34-1,-35-34 1,-36 17 0,-35 36-1,-17 17 1,-18 35-1</inkml:trace>
  <inkml:trace contextRef="#ctx0" brushRef="#br0" timeOffset="6302.62">31080 8414 0,'-18'0'47,"-52"17"-32,52-17 1,-282 71 0,282-71-16,-229 35 15,36 0 1,175-35-16,-158 0 31,177 0-31</inkml:trace>
  <inkml:trace contextRef="#ctx0" brushRef="#br0" timeOffset="6788.62">29704 8184 0,'-18'0'16,"1"0"-1,-54 106 1,-17 18 0,35-1-1,0 36 1,53-71-1,35-17 1,89-1 0,-54-52-1,-52-18-15,70 0 16,36-53 0,34-159-1,-87-17 16,-53 70-31,-54 18 32,-70 88-17,71 36-15,-88-19 16,-18 19 0,123 17-16,-53 0 15</inkml:trace>
  <inkml:trace contextRef="#ctx0" brushRef="#br0" timeOffset="7833.25">31450 7726 0,'0'17'188,"0"1"-173,0 0-15,18-18 0,-18 17 16,0 1-1,0 35 17,0-18-17,0 1 1,0 16 0,0-16-1,0-19 1,0 19-1,0-19 1,0-34 47,0-142-32,0 141-31,0 1 0,0-125 15,0 37-15,0-36 16,17-159 0,19 53-1,-36 123 1,0 71 0,0 36-1</inkml:trace>
  <inkml:trace contextRef="#ctx0" brushRef="#br0" timeOffset="8351.48">31768 6156 0,'-18'0'0,"-17"18"16,-71 52-1,-71 89 16,160-141-31,-71 70 0,-18 18 16,71-36 0,-1 54-1,54-19 1,70 1 0,-17-70-1,-54-19-15,71 1 16,-70-18-1,88-18-15,123-123 32,-193 123-32,193-176 15,-17-88 1,-124 88 0,-88 53-1,-53 70 1,-88 1-1,-53 17 1,176 53-16</inkml:trace>
  <inkml:trace contextRef="#ctx0" brushRef="#br0" timeOffset="10788.47">24059 4692 0,'0'18'0,"-52"87"15,-1-16 1,0 16-16,-88 178 15,-71 228 17,141-211-17,54-53 1,17-194-16,123 335 16,106-141-1,1-124 1,17-34-1,141-19 1,494 36 15,-477-35 1,-334-36-32,-18 0 15,-53-17 1,0 105-1,18 142 17,70-89-17,141 18 1,159-35 0,-88-124-1,159 0 1,176-52-1,-124-89 1,-140-35 0,-54-35-1,-123 34 17,-70 90-32,-107 34 15,71-53-15,-70 54 16,70-72-1,0-34 1,-17 0 0,-71 105-16,53-88 15,-18-17 1,-17 123-16,17-106 16,0 18-1,1 17 1,-36 53-16,53-123 15,35-70 1,-35 34 0,-18 1-1,0 17 1,-35 141-16,0-123 16,0 124-1,0-89-15,-53-53 31,-17 0-15,-36-52-16,-18-36 31,107 211-31,-89-158 16,88 177-16,-88-177 16,-17-53-1,17 70 1,89 142-16,-72-106 15,-87-53 1,35 88 0,-53-17-1,-53-1 1,212 107-16,-195-89 16,-34-18-1,-71 1 16,-1 52-15,19 36-16,-1 35 31,71 0-15,1 53 0,-19 17-1,18-17 1,-53 18-1,265-53-15,-247 34 16,-71 19 0,53 0-1,71-19 1,211-34-16,-194 70 16,18 53-1,18 18 16,0 18-15,158-142-16,-141 194 16,18 53-1,53-35 1,53-53 0,35-88-1</inkml:trace>
  <inkml:trace contextRef="#ctx0" brushRef="#br0" timeOffset="12269.49">29281 9366 0,'0'-17'16,"0"-107"-1,17-35 1,36 1-16,35-125 16,53-105-1,124-317 16,-159 387-15,70-281 0,-158 563-16,70-281 15,-17 87 1,87-52 0,1 88-1,194-141 1,-106 141-1,141-71 1,-124 89 0,-105 106-1,0 34 1,-18 54 0,0 88-1,53 158 16,18 71-15,17 124 0,-88 35-1,-123-88 1,-53 176 0,-71-71-1,88-458-15,-105 371 16,-36-19-1,18-17 1,106-70 0,35-71-1,35-18 1,18-35 0,-36 0-1,1-159-15,-18 195 16,-53 34-1,-88 124 17,-18 18-17,-17 53 1,0-18 0,70-159-1,35-88 1,-35-35-1,-35-1 1,-53 1 0,18-53-1,52-36 1,18-34 0,1-36-1,-72 35 1,160-35-1,-160 18 1,-17-1 0,0-17-1,176 0-15,-158-17 16,35-54 0</inkml:trace>
  <inkml:trace contextRef="#ctx0" brushRef="#br0" timeOffset="19.2">24306 10407 0,'-17'0'31,"-1"0"-15,-17 0 0,17 0-16,-88 0 15,-35 0 1,18 0-1,-1 0 1,107 0-16,-177 0 16,17 0-1,19 0 17,140 0-32,-264 0 15,52 0 1,124 0-1,-35 0 1,71 0 0,-36 18-1,18-18 1,-36 17 0,-17 1-1,-70 0 1,52 17-1,141-35-15,-123 17 16,123-17-16,-176 36 16,0-1 15,53-17-31,-106 17 16,36-17 15,175-18-31,-211 17 15,177-17 1,-71 0 0,17 18-1,107-18-15,-124 17 16,88-17 0,-18 0-1,36 0 1,-53 0-1,35 18 1,35-18 0,36 0 140,-1 0-156,1-18 16,0 18-16,35-17 15,70-18 1,71 17 15,-18 0-15,-35 18-1,-35 0-15,-17 0 16,34 18 15,-52-18-15,-1 0-16,-35 0 31</inkml:trace>
  <inkml:trace contextRef="#ctx0" brushRef="#br0" timeOffset="8476.99">18045 3563 0,'-18'0'16,"-17"18"-16,-18-1 16,-35 19-1,17-19 1,18 19-1,53-19-15,-70 36 16,34 0 0,-34 70-1,70-105-15,-106 229 32,88-229-32,-70 299 31,53-176-16,35-123-15,0 176 32,0-106-32,70 106 15,-17-53 1,18 0 0,35 36-1,17-18 1,-17-71-1,0 18 1,-89-106-16,54 52 16,0-34-1,17-18 1,35 0 0,18 0 15,18-35-16,-141 35-15,140-71 16,-140 71-16,141-88 16,52-71 15,-105 54-31,0-19 16,18-158-1,-124 264-15,70-193 16,-70 175-16,53-193 15,-53 194-15,0-142 16,0 142-16,-18-141 16,-70-36-1,-18 53 17,89 142-32,-89-89 15,-106 18 1,195 70-16,-213-70 15,-17 52 1,106 19 0</inkml:trace>
  <inkml:trace contextRef="#ctx0" brushRef="#br0" timeOffset="10359.99">17621 5045 0,'0'17'31,"-17"-17"-15,17 18-16,-36 35 0,-34 106 31,-54 17-16,-17 18 1,-70 88 0,87-123-1,106-141-15,-87 105 16,-19 36 0,1 17-1,-36 18 1,-88 71 15,212-230-31,-89 89 16,-17 17-1,71-71-15,52-70 0,-70 89 32,35-54-32,35-35 125</inkml:trace>
  <inkml:trace contextRef="#ctx0" brushRef="#br0" timeOffset="12450.83">15469 8943 0,'18'18'109,"-18"-1"-109,18 1 0,70 123 16,88 53 0,-35-53-1,89 35 17,87 18-17,-282-176-15,389 159 31,-407-160-31,248 54 32,-177-54-17,-35 1 1,-35-18-16,-18 18 0,17-18 16,1 0-1</inkml:trace>
  <inkml:trace contextRef="#ctx0" brushRef="#br0" timeOffset="17976.71">17956 3634 0,'0'0'15,"-35"0"1,0 0 0,17 0-1,1 17 1,-1-17 0,0 18-1,-17 0 1,-18 52-1,-17-17 1,17 18 0,0 17-1,0 35 17,17-35-17,19-70-15,-36 123 16,53-123-16,-53 123 31,53-123-31,-18 87 16,1-52-1,-1 18 1,18-36-16,-18 0 16,18 18-1,0-17 1,0-1-1,0 0 1,0 18 0,0-35-1,36 123 1,-36-124-16,17 19 16,1 52-16,-18-70 15,18 70 1,17 0-1,0 0 1,-17-88-16,35 106 16,17 0-1,-17-53 1,-35-36-16,17 36 16,-17-53-16,70 53 15,-17-18 1,17 18-1,-18-17 1,1-19 0,-18 1-1,53 17 1,-18-17 0,0 0 15,-70-18-31,87 0 15,1 0 1,-35-18 0,-1 0-1,-17 1 1,0-19 0,18 1-1,-54 17-15,54-35 16,0 1-1,-1-1 1,-17 0 0,-18 17-1,1-16 17,-1 16-17,-35 19-15,18-19 0,-1 1 31,1 0-15,-18 17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25T01:06:25.54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25135 4304 0,'18'0'63,"0"0"-48,-1 0-15,1 0 0,70 0 16,-17 0-16,35 0 16,52-18-1,1 18 1,17 0-1,-158 0 1,106 0 0,-89 0-1,-18 0 1,1 0 0,-36 0 62,18 18-63,-17-18 1,-1 0-16,1 18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25T01:07:20.97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11836 11289 0,'0'18'109,"0"17"-93,0-18-16,17 1 0,-17 123 31,18-70-15,-18 52-1,0 1 1,0-71 0,0-36-1,0 1 95,18 0-95,-18-1-15,0 1 0,0 17 31,0 0-15,0 1 0,17-36-1,-17 17-15,0 1 32,0 0-17,0-1 1,0 1-1,0-1 1,18-17 0,-18 18 15,0-36 188,0 1-219,-18-36 15,18 35 1,-17-88 0,17 36-16,0-36 31,-18 36-16,18-1 1,0 53 0,0 1 15,0-1-15,0 0-1,0 1 1,0-1-1,0 0-15,0 1 16,0-18 0,0-1-1,0-17 1,0 36 0,0-1-1,0 0 1,0 1-1,0-1 1,0 1 0,0 34 171,0 1-187,0-1 16,0 19-16,0 52 15,0 53 17,0-88-32,0 0 15,0 17 1,0-52 15,0 0-15</inkml:trace>
  <inkml:trace contextRef="#ctx0" brushRef="#br0" timeOffset="15014.04">10724 14993 0,'0'-18'109,"-17"18"-109,17-17 16,0-36 0,-18 53-16,18-18 0,0-52 15,0 17 1,0 0-1,0 18 1,0-1 0,-17 36-1</inkml:trace>
  <inkml:trace contextRef="#ctx0" brushRef="#br0" timeOffset="15551.03">10672 14358 0,'0'-18'78,"0"-17"-62,0 18-16,0-1 0,0-70 16,-18 35-1,18 0 1,0 35 0</inkml:trace>
  <inkml:trace contextRef="#ctx0" brushRef="#br0" timeOffset="16043.03">10654 13617 0,'0'-17'94,"0"-1"-79,0 0 1,0-17-16,0-18 16,0 18-1,0 0 1,0 17-1,-18 18 32</inkml:trace>
  <inkml:trace contextRef="#ctx0" brushRef="#br0" timeOffset="16616.02">10636 12947 0,'0'-18'78,"0"1"-78,0-1 16,0-53-16,18-17 16,-18 18-1,0 17 1,0 18-1</inkml:trace>
  <inkml:trace contextRef="#ctx0" brushRef="#br0" timeOffset="17155.59">10672 11977 0,'0'-18'94,"0"1"-94,17-72 15,1 36 1,-1 1-16,-17 34 15,0-70 1,18 35 0</inkml:trace>
  <inkml:trace contextRef="#ctx0" brushRef="#br0" timeOffset="17717.89">10795 11289 0,'0'-18'78,"18"1"-78,-18-1 0,17 0 15,19-52 1,-36 52-16,17-52 16,1 70-16,-1-53 15,19-71 1,-19 36 0,1 88-1,-18-18 1</inkml:trace>
  <inkml:trace contextRef="#ctx0" brushRef="#br0" timeOffset="101087.48">3016 4639 0,'0'0'0,"-17"0"32,-1 0-17,0 0-15,-17 0 16,17 0-1,-17-18-15,-18 36 16,0 17 15,18-17-15,0 0 0,35-1-1,0 1 1,-18 52-1,0 1 1,18-53-16,-17 17 16,17 53-1,0-70-15,0 52 16,0-17 0,0 18-1,35-18 1,-17 0-1,-1-53 1,19 17 15,-19 1-15,36 17 0,0-17-1,35 17 1,-35-17-1,0-1 1,0-17 0,-35 0-16,52 0 15,1 0 1,-18 0 0,0-17-1,0-19 1,-18 19 15,-18 17-31,19-18 16,-1 1-1,0-19 17,1 19-17,-19-1-15,36-35 16,0-35-1,-18 17 1,1-35 0,-19 36-1,-17-1 1,0 1 0,0 52-16,-17-35 15,-54-53 16,53 89-31,-34-36 16,34 53-16,-35-35 31,-18-18-15,-17 17 0,-18 1-1,18 17 1,0 1-1,70 17 1,-17 0 0,17 0-1,-34 17 1,16 19 0,-17-19-1,36 1 1,-1-18-1,0 18 1,1-1 0,-1 1 15,18 0-15,-17-1-1</inkml:trace>
  <inkml:trace contextRef="#ctx0" brushRef="#br0" timeOffset="102006.48">2910 5433 0,'0'17'63,"-17"1"-63,-18 53 15,17-36-15,-17 53 16,-71 88 0,-53 124-1,0 0 1,18-88-1,123-177 1,-123 159 0,71-123-1,52-54 1</inkml:trace>
  <inkml:trace contextRef="#ctx0" brushRef="#br0" timeOffset="103018.53">1940 6967 0,'-17'0'0,"34"0"0,-52 0 15,0 0 1,17 0-16,0 0 0,-17 0 16,-35 18-1,-36 0 1,18 17 0,-54 0-1,54 18 1,18 18-1,-1 52 17,54-70-32,-1 18 31,18 17-15,35-18-1,0-34 1,18-1-1,-35-17-15,53 34 16,17-34 0,-88 0-16,106 17 15,-1-35 1,1 0 0,0 0-1,-35 0 1,34-35-1,-16-18 1,-1-18 0,0-35 15,-35 18-15,-18 18-1,-17 17 1,0 17-1,-18-16 1,0 16 0,-18 1-1,0 0 1,-17-1 0,35 19-16,-18-1 15,-35 18 1,18-35-1,17 35-15,-17 0 16,-18 0 0,18-18-1,0 18 17,-1 0-17,19 0 1,-1 0-1,1 0 1</inkml:trace>
  <inkml:trace contextRef="#ctx0" brushRef="#br0" timeOffset="103613.14">2293 7602 0,'0'18'31,"0"0"-15,18-1-16,70 107 16,71 105-1,70 106 1,-35-70-1,106 158 1,-177-264 0,-17-18-1,-53-53 1,-35-70 0</inkml:trace>
  <inkml:trace contextRef="#ctx0" brushRef="#br0" timeOffset="104333.14">3669 9437 0,'18'0'0,"-36"0"32,0 17-17,1-17-15,-19 36 16,-52-1 15,18 18-31,-19 0 31,54-18-15,17 0 0,18 18-1,0-35-15,0 52 16,36 1-1,17 17 1,17 0 0,-52-70-16,52 53 15,1-36 1,0 0 0,-1-35-1,1 0 1,17 0 15,0-70-15,18-54-1,-53-35 1,-36 36 0,-17 105-16,0-105 15,-35 35 1,-35 35-1,-36 17 1,18 1 0,-1 18-1,1 17 1,-53-18 0</inkml:trace>
  <inkml:trace contextRef="#ctx0" brushRef="#br0" timeOffset="108563.14">3492 9984 0,'-17'0'47,"-1"17"-31,1 1 0,-36 35-1,0 17 1,35-34-16,0-36 15,-158 194 1,53-71 0,-1-17-1,-35 17 1,124-87 0,17-36 109,18 17-110,-17-17 1,-1 18-16,1 0 0,-36 35 15,35-36 1,-53 71 0,-34-17-1,-1-1 1,-71 54 0,160-106-16,-36 17 15,35-35-15,-70 70 16,35-34-1,35-36 1</inkml:trace>
  <inkml:trace contextRef="#ctx0" brushRef="#br0" timeOffset="109216.99">1905 11359 0,'-53'0'32,"35"0"-32,1 18 0,-1-18 15,-35 18 1,-35 17 0,-18 36-1,18-1 1,70-52-16,-52 52 31,70-34-31,0 34 31,0-17-15,17 35 0,1-52-1,0-36-15,17 17 16,-35 1-16,53-1 15,-18 1 1,36 0 0,-36-1-1,-17-17 1,17-17 0,0-124-1,-35-71 16,0 194-31,0-88 16,-70 1 0,34 69-16,19 36 15,-1-17 1,1-1 0,-1 18-1</inkml:trace>
  <inkml:trace contextRef="#ctx0" brushRef="#br0" timeOffset="110069.98">3792 10442 0,'18'0'16,"0"0"-1,17 18 1,18 52 15,-36-52-31,36 70 16,71 124 0,-1 17-1,18 1 1,-52-107-1,34 53 17,-105-176-32,35 71 15,-36-53-15,19-1 0,-36 1 16</inkml:trace>
  <inkml:trace contextRef="#ctx0" brushRef="#br0" timeOffset="110656.98">4798 11677 0,'-18'0'16,"0"0"-1,1 18 1,-1-18-16,-17 17 16,-18 36-1,0 53 1,35-88-16,1 52 16,-18 36-1,35 0 1,17-36-1,36 1 17,-18-18-32,1 0 31,-1-18-15,0-35-1,0 0 1,54-18-1,69-87 1,-34-54 0,-36-18-1,-70 1 1,-18 35 0,-18 70-1,-35 18 1,-17 36-1,-19-18 1,-105-1 15</inkml:trace>
  <inkml:trace contextRef="#ctx0" brushRef="#br0" timeOffset="111233.31">1411 11518 0,'-18'0'78,"18"-17"-78,-17-19 15,17 19 1,-18-1 0,18 0-1,0 1 1</inkml:trace>
  <inkml:trace contextRef="#ctx0" brushRef="#br0" timeOffset="111509.31">1358 11095 0,'-17'0'31</inkml:trace>
  <inkml:trace contextRef="#ctx0" brushRef="#br0" timeOffset="111746.3">1252 10636 0,'0'-17'94,"0"-1"-94,0-17 15</inkml:trace>
  <inkml:trace contextRef="#ctx0" brushRef="#br0" timeOffset="111953.3">1164 10195 0,'0'-17'78,"0"-1"-62,0 0-16</inkml:trace>
  <inkml:trace contextRef="#ctx0" brushRef="#br0" timeOffset="112155.31">1147 9648 0,'0'0'0,"0"-17"16,0-1 30,0 1-30,0-1-16,0 0 16,0-52-1</inkml:trace>
  <inkml:trace contextRef="#ctx0" brushRef="#br0" timeOffset="112350.31">1164 9155 0,'0'-18'0,"0"0"32,0 1-17,0-1 32,18 0-47,-18-17 16</inkml:trace>
  <inkml:trace contextRef="#ctx0" brushRef="#br0" timeOffset="112535.3">1217 8837 0,'0'-18'78,"0"1"-78,0-18 16,18 17-16,-1-88 16,1 18-1</inkml:trace>
  <inkml:trace contextRef="#ctx0" brushRef="#br0" timeOffset="112725.3">1341 8096 0</inkml:trace>
  <inkml:trace contextRef="#ctx0" brushRef="#br0" timeOffset="114010.31">1058 7726 0,'0'17'47,"0"1"-47,0 0 15,0 17-15,-53 141 16,-52 107 15,-19-36-31,-158 176 31,264-388-31,-123 142 16,18 17 0,17-53-1,88-106 1</inkml:trace>
  <inkml:trace contextRef="#ctx0" brushRef="#br0" timeOffset="114983.32">212 9490 0,'-18'0'32,"0"0"-17,1 17-15,-1 1 16,-35 0 0,18-1-1,35 1 1,-18-18-16,18 18 15,-35 70 1,35 18 0,0-1-1,0-87-15,0 53 16,0-36 0,0 0-1,35 0 1,1 1-1,-1-19 1,0-17 15,36 18-15,-1-18 0,1 0-1,-1-18 1,-17-17-1,-53 17-15,53-17 16,-18 0 0,-17 0-1,0-36 1,-1-17 0,-17-18-1,0 35 1,-35-17 15,0 35-15,-18 36-1,18-19 1,17 36 15,0 0-15</inkml:trace>
  <inkml:trace contextRef="#ctx0" brushRef="#br0" timeOffset="117370.42">1764 3739 0,'18'0'47,"-1"0"-47,-17 18 0,53 35 15,35 70 1,71 54-1,-53-71 1,-89-89-16,107 107 31,-124-107-31,53 36 16</inkml:trace>
  <inkml:trace contextRef="#ctx0" brushRef="#br0" timeOffset="118212.39">2611 4075 0,'-18'17'47,"18"1"-47,-18 0 16,-17 87-1,-53 107 1,70-194-16,-35 123 16,36-124-16,-72 124 15,89-123-15,-53 106 16,18-54-1,18-35 1,17-17 0,17-18 46,1-18-62,-1 18 16,19-17-16,52-54 31,0 1-15,36-36-1,17 18 1,-71 35 0,-34 35-1,-54 18 79,0-18-78,1 1-16,-19-1 15,19 1-15,-54-54 16,-35-35 15,53 36-15,18 34-1,18 19 1</inkml:trace>
  <inkml:trace contextRef="#ctx0" brushRef="#br0" timeOffset="131467.69">2858 5574 0,'0'18'109,"-18"-1"-109,-17 71 16,-18 1 0,53-72-1,-18 1-15,-35 88 16,18-36 0,-18 1-1,18-18 1,-1 17-1,1 1 1,0-1 0,0-17-1,-1 18 1,1-18 0,17-18-1,1-35-15,-1 53 16,0-53-1,1 53-15,-19-18 32,19 0-17,-1-17 1,18 0-16,-17-18 16,17 17-1,0 1 1,-18-18 15,18 18 0,0-1 188,-18-17-219,18 18 0,-17 0 16,17-1-1,-18 18 1,0-35 0,18 18-1</inkml:trace>
  <inkml:trace contextRef="#ctx0" brushRef="#br0" timeOffset="132281.7">1729 6950 0,'-18'0'0,"-17"17"31,17-17-31,0 0 16,1 18-1,-18 0 1,17-1-1,-17 1 1,-1 17 0,-17 18-1,18-18 1,0 1 0,17-19-1,1 1 1,-1-18 46,18 18-62,-18 17 32,1 0-17,-1-17 1,18-1-16,0 19 15,-18-19 1</inkml:trace>
  <inkml:trace contextRef="#ctx0" brushRef="#br0" timeOffset="143201.21">3228 4410 0,'-18'0'15,"18"-18"-15,-17 18 16,-1-18-1,0 18 1,1 0-16,-1 0 16,0 0 15,-17 0-15,0 0-1,0 18 1,-1-18-1,1 18 1,17-1 0,1 1-1,-1-18 1,1 18 0,17-1 15,-18-17-31,0 18 47,1-18-16,17 18-15,-18-18-1,18 17 1,-18-17-16,18 18 31,-17-18-15,17 17-1,-18 19 1,0-1 0,18-17-16,-17 17 15,17-17 1,-18 17-1,0 0 1,18 0 15,0-17-15,-17 0 15,17-1-15,0 1-1,0 0 1,0-1 0,0 1-1,0 0 1,0 34 0,0-34-16,0 35 31,0-18-31,0-17 15,17 0 17,-17-1-1,18 1-15,-18-1-16,18 1 15,-18 0 1,17-18-1,1 17 17,0-17-17,-1 0 17,-17 18-17,18-18 1,0 0-1,-1 0 17,1 0-1,0 0-15,-18 18-1,17-18 1,1 0-1,-1 0 1,-17 17 0,18-17-1,0 0 17,-18 18 46,17-18-78,1 0 31,0 0-15,-18 18-1,17-18 1,-17 17-1,18-17 1,0 0 15,-18 18-15,17-18 0,1 0 15,-1 0-16,1 0 1,-18 18-16,18-18 16,-1 0 15,1 0-31,0 0 16,-1 17-1,1-17 1,0 0-1,-1 0 1,1 0 0,-1 0 15,1 0-15,0-17-1,-1 17 16,-17-18-15,18 18 0,0 0-1,-1-18 17,1 1-17,0 17-15,-1-18 31,1 18-31,-1 0 16,-17-18 0,18 1 15,0-1-15,-1-17-1,-17-1 1,18 1-1,0 35-15,-1-70 32,-17 52-32,18-35 15,0 0 1,-18 18 0,17 0-1,1 17 1,-18-17-1,18 17 1,-18 0 0,0 1 31,0-1-47,17 18 15,-17-18-15,0-17 16,0 18-16,0-1 31,0 0-15,0-17 15,0 0-15,0 17-1,-17-17 1,-1 17-1,0 18-15,-17-17 32,0-1-17,35 0-15,-36 18 16,1-17 0,0 17-1,-18 0 1,18-18-1,-1 18 1,19-18 15,-1 18-15,-17 0 0</inkml:trace>
  <inkml:trace contextRef="#ctx0" brushRef="#br0" timeOffset="163768.75">5821 6421 0,'-18'0'31,"1"0"-15,-1 0-16,-17 0 15,17 0-15,-17 17 16,-18 18 0,0 1-1,-18 17 16,71-36-31,-35 19 16,0 34 0,0-17-1,35 0 1,-18 18 0,18 17-1,0 0 1,18-18-1,-1 19 1,54 16 0,-1-16-1,-17-19 1,53 18 0,-35-17-1,-19-36 1,1 1-1,-35-36 17,0 0-17,-1 0-15,1 17 16,35-17 0,-18 0-1,36-17 1,-1-19-1,18-17 1,-17-17 0,-18-1-1,17-35 1,-34 1 0,-19 52-1,1-71 1,0 36 15,-18 70-31,0-70 16,0 18-1,0-19 1,-36 19 0,36 52-16,-53-35 15,1 18 1,-1 0-1,53 17-15,-71-17 16,-17-18 0,17 18-1,36 17 1,0 18 0,17-18-1,0 18 1,-17 0-1,0 18 17,17-18-17,1 0 1,17 18 15,-18-18-15,0 0-1,18 17 1,-17-17 0</inkml:trace>
  <inkml:trace contextRef="#ctx0" brushRef="#br0" timeOffset="164504.79">6632 7038 0,'18'0'0,"88"18"31,-36-36-15,-52 0-16,88-17 15,35-18 16,-124 35-31,266-87 16,-125 34 0,-69 36-1,-72 17-15,195-88 16,-194 106 0,17-35-16,-17 35 15</inkml:trace>
  <inkml:trace contextRef="#ctx0" brushRef="#br0" timeOffset="165124.79">8484 6174 0,'-53'17'31,"0"19"-15,-17 34 0,52-35-16,-52 71 15,17 18 1,18 17 0,17 18-1,18-18 16,18-88-31,17-18 32,35 0-17,1 0 1,35-17 0,0-36-1,35-70 1,-124 88-16,89-141 15,-18 35 1,-17-17 0,-53-1-1,-1 18 1,-70 1 0,-17 52-1,-36-18 16,0 36-31</inkml:trace>
  <inkml:trace contextRef="#ctx0" brushRef="#br0" timeOffset="166021.79">6403 7479 0,'0'18'16,"18"34"0,17 1-1,-35-35-15,53 88 16,35 70 15,-88-158-31,71 141 16,70 123-1,-71-159 1,18 1 0,-88-107-16,36 36 15,-19-35 1</inkml:trace>
  <inkml:trace contextRef="#ctx0" brushRef="#br0" timeOffset="166868.8199">7144 8872 0,'-18'0'47,"0"0"-31,1 18-16,-1-18 0,-35 35 16,-17 1-1,17-1 1,0 18 15,18-18-31,35-17 16,-53 70-1,17 0 1,19 53 0,17-123-16,0 70 15,0 71 1,0-89-1,17-52-15,1 17 16,17 0 0,18-35-1,0 18 1,0-18 0,18 0-1,-1-35 1,18-36 15,1-17-15,-19 0-1,18-36 1,-17-17 0,-36 36-1,-17 16 1,-18 36-1,-53-17 1,18 35 0,-36-1-1,0 1 1,1 17 0,-1 18-1,54-17 1,-54 17-16,54 0 15</inkml:trace>
  <inkml:trace contextRef="#ctx0" brushRef="#br0" timeOffset="188008.69">3069 4798 0,'18'0'47,"-18"17"-31,0 1-16,0 35 31,0 0-16,0 0 1,0-36-16,0 1 16,17-18 109,1 0-110,-18-18 1,18 1-16,-1-18 0,36-71 31,-35 70-15,17 1-1,0 17 17,-17 18-17,0 0-15,-1 0 16,1 18 0,0-18-1</inkml:trace>
  <inkml:trace contextRef="#ctx0" brushRef="#br0" timeOffset="-167885.13">3775 5292 0,'17'0'78,"19"53"-78,-1 0 16,0-18-16,18 35 16,141 177-1,-35-70 1,-71-89-1,0-18 1,-17 1 0,70 35 15,-88-53-31,0-18 16,17 18-1,-34-18 1,-1-17-1,0 17 1,-17-17 0,-1-1-1,1 1 17,0 0-17,35 52 1,-18-34-1,0-1 1,-35-18-16,53 1 16,-18 17-1,-17-35 1,-18 18 78,-18-18-79</inkml:trace>
  <inkml:trace contextRef="#ctx0" brushRef="#br0" timeOffset="-161839.2">3052 4392 0,'0'0'0,"-18"0"16,-17 18 0,-18 17-1,35-17 1,-17-1-1,17 1 1,1-18-16,-1 18 16,-35-1-1,35 18 1,-17 1 15,0 70-15,17-54-1,-17 19 1,35-36 0,-18 36-1,18 17 1,0 0 0,0-17-1,0-18 1,0 17-1,0-17 1,18-17 15,-18-19-31,17 1 32,1-1-17,0-17 1,17 18-1,-17 0 1,17-18 0,-35 17-1,18-17-15,-1 0 16,-17 18 0,18-18-1,0 18 1,17-18-1,0 17 1,-17-17 0,35 0 15,0 0-15,-36-17-1,18 17 1,-35-18 15,18 18-15,0 0-1,17-18 1,-17 18 0,-1-17-1,1 17 1,17-18-1,0 0 1,-17 18 0,-18-17-16,18 17 31,-1-18-15,1 18-1,0-17 1,17-1-1,-17 18 1,-18-18 0,17 18 109,-17-17-94,18 17-15,-1-18-16,1 18 15,0 0 1,-18-18-16,17 18 31,-17-17-31,18 17 16,0-18-1,-1-17 17,19-1-17,-36 19-15,17-1 16,19-17-1,-36 17 17,17-17-17,1-18 1,-1 35 0,1-34-1,0-1 1,-1 17-1,-17 1 1,0 0 0,0-36-1,0 18 1,0 36-16,0-54 16,-35 1 15,35 34-31,-18-17 15,1 18 1,-1 17 0,-17-17 15,0 35-15,-18-35-1,-18 17 1,-17 1-1,0 17 1,35 0 0,-18 0-1,18 0 1,0 0 0,-17 0-1,35 35 1,-18-17-1,17-1 1,19-17 0,-1 18-1,1-1 17,-1 1-17,0 0 1,18-1-1,-17-17 32</inkml:trace>
  <inkml:trace contextRef="#ctx0" brushRef="#br0" timeOffset="-160056.25">2893 5468 0,'0'18'78,"0"-1"-78,0 1 16,-18 0-16,1 52 16,-72 159 15,89-211-31,-35 106 16,-18 17-1,0-35-15,18-1 16,17-52-1,1-35-15,-1 17 16,18-17 0,0-1 140,-18-17-156,18 18 16</inkml:trace>
  <inkml:trace contextRef="#ctx0" brushRef="#br0" timeOffset="-158464.25">2064 6544 0,'0'18'94,"0"-1"-79,-18 19-15,18-19 16,0 19-16,-18 52 15,1-18 1,17-52 0,0 0 62,17-18-63,1 0-15,0 0 16,17 0 0,18 0-1,-35 0-15,52-36 16,-17 19 0,-18-19-1,-17 36-15,35-35 31,-35 35-31,-1 0 110,1 0-95,-1 0 1,-34 0 109,-1 0-109,18 18-16,-35-1 15,17-17 1,1 18 0,-36 0-1,17-1 1,1 1-1,0-18 1,17 18 0,-17-18-1,17 17 1,1-17 0,-1 0-1,18-17 157,0-1-172,0-17 16,0 17-16,0-35 15,0-35 1,0 35 0,0 18-1,0 17 1</inkml:trace>
  <inkml:trace contextRef="#ctx0" brushRef="#br0" timeOffset="-154254.04">776 6914 0,'18'0'47,"-1"0"-31,1 0-16,17-17 15,53-18 1,1 17 0,34 0-1,-88 18-15,107-17 16,-19-1 0,1 18-1,-107 0-15,89 0 16,17 18-1,36 52 17,-141-70-32,70 53 15,53 35 1,-123-70-16,52 52 16,36 19-1,-35-36 1,-36-18-1,18-18 1,17 36 0,1-17-1,0-1 1,-36 0 0,18-17-1,0 17 1,53 0-1,52 18 1,19 0 0,-36-17 15,-18-19-15,-52 1-1,-36-1 1,0 19-1,18 52 1,0 0 0,-53-70-16,53 52 15,-35-17 1,-1-17 0,1-1-1,-18-18-15,18 54 16,17 35-1,-17 0 1,17 17 15,0 18-15,18 18 0,18 17-1,17-52 1,-18-18-1,36 0 1,35-18 0,-53 0-1,71 18 1,-71-18 0,-88-70-16,71 87 15,-18 37 1,0-19-1,-36-70 1,1 17 0,0-17-1,-1 18 17,-17 35-17,18 17 1,-18-17-1,18 18 1,-1-19 0,19 19-1,-1-36 1,35 18 0,1 0-1,0-18 1,-19 0-1,-16 0 1,-1 1 0,0 34 15,1-35-15,-19 0-1,-17-17 1,0-1-1,0-17 1,0 0 0,-35 18-1,-53 52 1,17-52 0,18 17-1,36-88-15,-36 71 16,35-54-16,-52 54 15,-19-1 1,72-52-16,-124 106 31,-1-19-15,19-34 0,105-53-16,-158 52 15,0-17 1,-1-18-1,1 1 1,52-1 0,-17 0-1,-18-17 1,-35-1 0,53-17-1,0 0 1,-18 0-1,-17-17 1,17-1 0,1-35 15,16 18-15,-34-18-1,35 0 1,123 35-16,-88-17 15,89 35-15,-124-53 16,-18 0 0,53 18-1,18 0 1,35 17 0,-53-17-1,0 17 1,18 1-1,0-1 1,0 0 15,-18-52-15,0-18 0,-70-106-1,-18-71 1,53 71-1,17-35 1,18 17 0,71 18-1,35 176-15,0-105 16,0 35 0,0 35-1,0 35 1,0 0-1,0-17 1,0-18 0,0 36-1,0-36 1,0-18 0,0-70-1,0 88 1,0 0-1,0 18 1,0 0 0,0-18-1,0-53 1,0 35 0,0-70-1,0 0 1,0 0-1,0 123 1,0-70-16,0 18 16,0-19 15,0-16-15,18 34-1,-1-52 1,-17-19-1,0 19 1,0 17 0,0 36-1,0-19 1,0 72-16,18-89 16,-18-18-1,18 19 1,-18-37-1,17 90 1,-17 34-16,0-53 16,18-17 15,-18 0-15,0-18-1,0 53 1,0 18-1,0 17 17,0 1-17,17-1-15,1-53 16,17-17 0,-17 35-1,17-17 1,-17 52-16,17-70 15,1 0 1,-1 0 0,0 17-1,-17 36 17,-1-18-17,19 18 1,-19-1-1,19 1 1,-19 0 0,1 17-1,-1-17 1,1 17 0,35-17-1,-18 17 1,-35 1-16,18-1 15</inkml:trace>
  <inkml:trace contextRef="#ctx0" brushRef="#br0" timeOffset="-146941.3">2469 7338 0,'18'0'63,"0"0"-63,17 17 15,-17-17-15,70 36 16,-71-36-16,125 35 31,-125-35-31,54 18 0</inkml:trace>
  <inkml:trace contextRef="#ctx0" brushRef="#br0" timeOffset="-130522.37">5962 5521 0,'-35'18'0,"70"-36"0,-88 36 15,35-1-15,-17 1 16,-35 35 0,-36 35-1,88-70-15,-141 158 31,142-158-31,-89 140 32,88-140-32,-88 176 15,53-88 1,53-88-16,-52 70 31,52-71-31,-18 19 0,18-1 16,0-17-16,-18 52 15,18 71 1,0-70 0,18 17-1,35 18 1,-36-89-16,19 89 16,-36-53-1,0 35 1,0 1-1,-18 34 1,-17-35 15,35-70-31,-18 52 16,-35 36 0,53-88-16,-70 141 15,34-89 1,1 71-1,18-88 1,17-35-16,0 70 16,0-70-16,0 88 15,0-1 1,52-16 0,19-1-1,-53-88-15,70 106 16,-35-53-1,0 35 1,0 35 15,17 36-15,-35-18-16,-17-123 16,53 140-1,-1-16 1,-52-125-16,52 89 15,1 18 1,-18-36 0,0-18-1,-53-52-15,53 35 16,-18-36 0,-17-17-1,52 0 1,54-52-1,-36 34 1,0 0 0,0 18 15,-35 18-15,0 17-1,0 36 1,88 52-1,18 1 1,0-18 0,-36-36-1,36-52 1,-36-18 0,1-53-1,17-35 1,18-89-1,-18-17 1,-18 0 15,-105 71-15,-18 17 0,0-35-1,123-71 1,124-70-1,229-71 1,-423 318-16,265-159 16,35 0-1,-18 17 1,-194 89 0,-71 18-1,-70 52-15,36-105 16,-36-1-1,0 89-15,-18-159 16,-70-89 15,-18 54-15,-17-35 0,-19-89-1,54 88 1,18 71-1,-18 0 1,-18 18 0,18 70-1,-106-17 1,-106-1 0,-247-52-1,441 140 1</inkml:trace>
  <inkml:trace contextRef="#ctx0" brushRef="#br0" timeOffset="-128592.37">4498 3492 0,'-18'0'63,"1"53"-48,-19-17 1,1 34-16,-18 1 16,18-18-1,0-18 1,-1 18 15,-17 0-15,36-18-1,-1-17 1</inkml:trace>
  <inkml:trace contextRef="#ctx0" brushRef="#br0" timeOffset="-127534.37">3898 3951 0,'18'0'31,"52"18"-16,1 35 1,-18-36 0,35 54 15,-53-53-31,1 17 16,17 18-1,-36-18 1,-34-35 78,-36-18-79,35 18 1,-35-35-16,0 17 15,-35 1 1,35 17 0,-18 0-16,-17 0 31,35 0-15,53-18 124,0 1-140,18-72 16,-18 72-16,18-72 15,-1 54 1,-17 18 15,0-1-15</inkml:trace>
  <inkml:trace contextRef="#ctx0" brushRef="#br0" timeOffset="-118641.04">5856 16122 0,'0'18'16,"-35"-1"0,17-17-1,1 0 1,-19 0 0,-52-53-1,-18-141 1,89 177-16,-142-248 15,0-35 1,0 18 0,89 158-1,35 72 1,17 34 0,0 18 77,18-18-93,-17 18 16,17-17 0,-18 17-1,0 0 1</inkml:trace>
  <inkml:trace contextRef="#ctx0" brushRef="#br0" timeOffset="-117952.42">4710 14640 0,'-18'0'16,"18"18"-1,0 0 1,18-18 15,17 0 0,0-18-31,106-88 16,0 18 0,142-141-1,-195 176 1,-71 35 0,-34 18 30,17 18-46,-53-1 32,0 1-32,-35-18 31,-36 0-15,-17-18-1,-35-17 1,-1 0-1,160 35 1,-1 0 47,18 141-48,0-123-15,-18-1 0,18 107 16,0 52 15,0-141-31,18-35 31</inkml:trace>
  <inkml:trace contextRef="#ctx0" brushRef="#br0" timeOffset="-117253.41">8220 13494 0,'17'0'47,"-17"-18"-47,18-229 16,-18 212-16,0-300 15,18 17 1,17-35-1,0 71 17,71-123-17,-88 387-15,17-141 16,-17 124 0,-18 0-1,0-1 1,0 19 46,-18 17-46,18-18-16,-18 18 16,1 0-1,17-18 1</inkml:trace>
  <inkml:trace contextRef="#ctx0" brushRef="#br0" timeOffset="-116305.42">8326 11112 0,'0'-17'15,"17"17"32,36 0-31,0 0-1,-35 0-15,-1 0 16,54 17-16,35-17 16,-36 0-1,-87 0 79,-1-17-94,-17-18 16,-36-89-1,18 54-15,-35-72 16,17 37 0,54 69-1,-1 36 1,1 0 62,17 18-78,-18-18 16,0 18-1,18-1-15,-17 1 16,17 0-16,-36 17 15,19 18 1,-1-36 0,18 1 62,-18-18-47,18 18-31,-17 17 16,17 0-1,0-17 1,0-1 0,-18 1-1,1 17 1</inkml:trace>
  <inkml:trace contextRef="#ctx0" brushRef="#br0" timeOffset="-111201.56">3422 4269 0,'-18'0'15,"18"-18"-15,-35 0 16,-36-17 0,-17 0-1,-18-36 1,-17 54-1,0-1 1,-1 36 0,106-18-16,-105 35 15,35-17 1,52 17 0,-52 53-1,-18 71 1,1-18 15,-19 70-15,89-158-1,17-17 1,18-19 0,0 54-1,0-18 1,0 70-1,35-70 1,-17 0 0,35 0-1,0 18 1,17 17 15,-34-53-31,34 36 16,1-1 15,-36-35-15,-17-17-16,17-18 31,-17 18 0,-1-18-15,1 0-1,0 0 1,-1 17 0,1-17-1,0 0-15,17 18 16,53 0 0,-17-1-1,-1-17 1,1 18-1,-1-18 1,1 0 15,-18 0-15,17 0 0,-17-35-1,53-1 1,-88 36-16,70-35 15,35-18 1,-17 18 0,0 0-1,-106 17-15,106 0 16,-36-35 0,1 18-1,-18-18 1,-18 18-1,0 0 1,1-18 0,-36 35-1,35-35 1,-17-35 0,-1 88-16,-17-71 15,0-17 1,0 0-1,0 17 1,0 1 0,-35-18-1,0 0 1,-53-18 0,-1 18-1,19-1 1,-1 36-1,1 1 1,17-1 0,0 17-1</inkml:trace>
  <inkml:trace contextRef="#ctx0" brushRef="#br0" timeOffset="-105353.2899">11730 9296 0,'-18'0'0,"-17"17"0,0 1 16,-1 0-1,-122 52 1,-107 54 0,124-54-1,17 1 1,-34 35-1,87-54 1,54 1 0,-19 71-1,36 17 1,18 106 0,17-53-1,0-18 1,54 18-1,16-53 17,72 71-17,87 17 1,-246-211-16,211 159 16,-211-177-16,194 141 31,-106-88-31,-18-18 15,-71-35-15,107 35 16,35-35 0,-142 0-16,160-18 15,-160 18-15,195-52 16,-36-37 0,71-52 15,-141 35-31,18-35 15,-107 124 1,54-160-16,-18-34 31,-53 175-31,35-228 16,-17-18 0,-18 52-1,-71-87 1,-17 87-1,-36 54 1,107 158-16,-71-87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25T01:13:13.13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8819 1799 0,'18'0'94,"0"0"-48,-1 0-30,19 0-16,34 0 16,-52 0-1,141 0 1,-142 0-16,89 0 16,0 0-1,70 35 1,-88-35-1,18 18 1,18 0 0,-36-1-1,35 1 1,19 0 0,-37-1 15,1 1-16,-88-18-15,52 0 0,72 18 32,122 17-17,-52-35 17,70 0-1,-53 0-16,-17 0 1,70 0 0,-247 0-16,301 0 15,-72 0 1,-34 0 0,-89 0-16,141 0 15,-247 0-15,124 0 16,-124 0-1,106-18-15,-17 18 16,-54-17 15,-52 17-31,70 0 16,53-18 0,-123 18-16,70 0 15,-70 0-15,105-18 16,18 18-1,-35-17 1,70-1 0,-158 18-16,123 0 15,-123-18 1,123 18-16,0-17 16,18-1-1,-18 0 1,-35 1-1,-36 17 1,36-18 15,0 1-15,-88 17-16,87 0 16,37-18-1,-37 18 1,72-18-1,-160 18-15,125 0 16,-37 0 0,37-17-1,-1 17 1,17 0 0,-17 17-1,18 1 1,71 17 15,-213-17-31,107-18 16,34 17-1,-34-17 1,-36 18 0,-35-18-1,0 0 1,17 0-1,19 0 1,-1 0 0,18 0-1,-36-18 1,1 18 0,-18-17-1,0 17 1,-18-18-1,0 18 1,0 0 0,1-17 15,-1 17-15,0-18-1,18 18 1,0 0-1,-18-18 1,-17 18 0,0 0-1,-1 0 32,1 0-31,0 0 15</inkml:trace>
  <inkml:trace contextRef="#ctx0" brushRef="#br0" timeOffset="23249.3">4339 10583 0,'0'18'47,"0"0"-31,0-1-16,0 1 16,0 35-1,0-36-15,0 54 16,0 35-1,-17-18 17,17-70-32,0 17 15,0 0 1,-18-17 0,18-1-16,0 1 15,0 17 1,0 18-1,0 0 1,0 53 0,-18 0-1,18-36 1,0-17 0,0-17-1,0-1 1,0-17-1,0-1 48,0 1-47,0 0-1,0-1 1,0 1-1,0-1 17,0 1 124,0 0-140,0 17-1,0 0 1,0 18-1,0-18 1,0-17 0,0-36 124,0 1-140,0-1 0,0-17 16,0-89 0,0-34-1,0 140-15,0-158 16,0 140-1,0-34 1,0 35 0,0 17-1,0 0 17,0 1-17,0-19 1,0 19-1,0-19-15,0-34 32,0-1-17,0 1 1,0 52 0,0-17-1,0 17 16,0 1-31,0-1 32,0 0-17,0 1-15,0-1 16,0-17 0,18 35 15,-18-18 0,0 0-15,0 1-1,0-1 1,0-70 93,0 70-93,0 1-16,0-1 31,0 0-31,0 1 16,0-1-1,0 1 17,0-1-1,0 0-15,0 1-1,0 34 157,0 1-156,0 35-1,0-18-15,0 18 16,0 53 0,0-53-1,0 0 1,0 17-1,0 1 1,0-18 0,0 0-1,0-1 1,0 19 0,0 17-1,0-17 1,0-54-1,-18-17 17,18 18-17,0 0 95,0-1-110</inkml:trace>
  <inkml:trace contextRef="#ctx0" brushRef="#br0" timeOffset="25596.25">1147 16475 0,'-18'17'94,"18"1"-94,0 17 0,-18-17 15,1 70 1,-19 18 0,1 53-1,17-142-15,-35 142 16,53-141-16,-35 105 16,18-52-1,-1-1 1,0-34-1,-17 69 1,35-52 0,-18-17-1,18-19 1,-17 36 15,17 0-31,-18-18 16,18 1-1,0-19 17,18-34 218,-18-1-250,0-17 15,17 17-15,1-105 16,-18 105-16,18-158 16,-18 105-1,0 18 1,0 18-1,0 17-15,17-35 16,-17 0 0,18 0-1,-18 18 1,0 0 0,18-18-1,-18 35 1,0-17-1,0 0 17,17 0-17,-17-36 1,18 18 0,-18 0-1,0 18 1,0 17 15,0 1-15,0-1-1,0 0 1,0 1 0,0-1-16,17 18 46,-17-18-30,0 1 0,0-1-1,0 0 1,18-17 0,-18 18-1,0-1 1</inkml:trace>
  <inkml:trace contextRef="#ctx0" brushRef="#br0" timeOffset="29440.87">4251 11148 0,'0'17'63,"-18"-17"-32,18 18-31,-17-18 15,-19 18 1,36-1-16,-35-17 16,0 18-1,17 0 1,1-18 0,17 17-1,-36-17 16,19 0-31,-19 0 32,1 0-17,0-17 1,0 17 0,-1-18-1,-17 0 1,0 1-1,1-1 1,-19-17 0,36 17-1,-1 0 1,19 18 0,-19-17-1,19-1 1,-1 1-1,-17-1 1,17 0 0,-17 1-1,17-19 1,18 19 0</inkml:trace>
  <inkml:trace contextRef="#ctx0" brushRef="#br0" timeOffset="31165.87">1429 10636 0,'17'0'93,"1"0"-77,0 0-16,52-123 16,-70 105-16,0 1 15,53-89-15,-18-35 16,18-36 15,-53 160-31,18-89 16,-18 123 62,18 1-78,-18 0 0,0-1 0,35 89 31,-17-106-31,34 141 16,-16-35-1,-1-53-15,-35-35 0,35 35 16,-17-18 0,0-35-1,-1 0 17,36-71-17,-53 54-15,53-125 16,-18 19-1,-17 70 1,17-35 0,-35 53-1,0 17 1</inkml:trace>
  <inkml:trace contextRef="#ctx0" brushRef="#br0" timeOffset="31768.88">2311 10407 0,'-18'0'62,"18"18"-62,-18-18 16,18 17 15,0 1-31,0 0 16,0 17-1,0 0 1,18 0 0,0-35-1,-1 0-15,19 0 16,-1 0 15,-17 0-15,-18-17 62,-18 17-63,0 0-15,1-18 0,-36 0 16,0-34 0,17 52-1,19 0-15</inkml:trace>
  <inkml:trace contextRef="#ctx0" brushRef="#br0" timeOffset="32785.99">2222 10319 0,'18'0'78,"0"0"-63,-1 0-15,-17-18 0,36 18 16,-1 0 0,18 0 15,-35 0-31,17 18 15,-18 52 17,1-34-17,-18 17 1,0-18 0,0-18 15,-18-17-16,-17 18 1,0 0 0,0-1-1,17-17 1,0 0-16,1 0 16</inkml:trace>
  <inkml:trace contextRef="#ctx0" brushRef="#br0" timeOffset="33515.2599">600 11236 0,'0'71'15,"0"-142"-15,0 212 0,-18-70 16,18-18 0,0-18-16,-18 35 15,18-52 1,0-36 46,18-35-46,0-52-16,-18 87 16,35-105-16,-17 70 15,17-18 1,18 18 0,-36 35-1,19 18 16,-1 0-15,0 18 0,-17 0-1</inkml:trace>
  <inkml:trace contextRef="#ctx0" brushRef="#br0" timeOffset="34232.24">1111 11307 0,'-17'-36'0,"-19"1"31,19 35-15,-1 0 0,-17 18-1,35-1 1,-36 1-1,19 0-15,-1-1 32,1 18-17,-1-17 1,18 0 15,0 52-15,0 1-1,53-1 1,-18-70 0,0 0-1,18-53 1,-35 1 0,17-19-1,-35 53-15,18-35 0,0 18 16,-36 35 78,18 18-94,-18-18 15,18 17-15,0 36 16,0-35-1,0 0 1</inkml:trace>
  <inkml:trace contextRef="#ctx0" brushRef="#br0" timeOffset="34656.24">1358 11359 0,'0'53'16,"0"0"0,0-17-1,0-19-15,0 18 16,0 1-1,0-1 17</inkml:trace>
  <inkml:trace contextRef="#ctx0" brushRef="#br0" timeOffset="35149.24">1376 11148 0,'17'0'31,"-17"-18"-31,18 18 16,-18-18-1,18 1 1,17-1 0,0 1-1,1-19 1,-1 1-1,18-36 1,-36 71 0,1-35-1,-18 18-15</inkml:trace>
  <inkml:trace contextRef="#ctx0" brushRef="#br0" timeOffset="35900.2599">1623 11271 0,'17'0'15,"1"0"1,17 0-1,-17 0-15,17 0 16,-17 0-16,52 0 16,54 18-1,-54 0 1,-17 17 0,-35-35-1,-18 17 32,-18-17-31,1 18-1,-36 35 1,-53 53 0,88-106-16,-17 53 15,0-18 1,35-17-16,-35-1 15,35 1 64,17-18-79,1 18 0,52-1 15,-52-17 1,53 18-16,-1 0 15,1-1 17,-36 1-17,-35-1 1</inkml:trace>
  <inkml:trace contextRef="#ctx0" brushRef="#br0" timeOffset="45098.5199">21537 1358 0,'0'18'31,"-18"-18"-15,-34 35-1,-72 0 1,106-17-16,-140 17 16,-107-17-1,124-18 1,-106 0 15,159 18-31,53-18 16,-18 17-1</inkml:trace>
  <inkml:trace contextRef="#ctx0" brushRef="#br0" timeOffset="45898.74">20197 1058 0,'0'18'62,"17"17"-46,1 18 0,-1 18-16,19 52 15,17 230 1,-18-18 0,-17-229-1,-1-18 1,-17-53-1,0-52 64,-17 17-79,-1-36 0,18 19 0,-71-71 15,36 52-15,-71-122 16,106 140-1,-106-105 1,36 34 0,17-16-1,18 52 1,17 35 0,18 0 62,18 1-78,-1-1 0,54-53 15,-54 71-15,142-123 32,35 17-17,-35-17 1,-106 87-16,-35 36 15</inkml:trace>
  <inkml:trace contextRef="#ctx0" brushRef="#br0" timeOffset="48565.82">847 16739 0,'0'-17'94,"-18"17"-94,18-18 0,-35-35 15,-18-53 1,0-17 0,0-54 15,35 107-31,18-36 16,0-17 15,0 105-31,0-35 15,0 0 1,36 0 0,-1-17-1,-17 34 1,17-17 0,0 1-1,-35-1 1,18 53-16,-18-18 15,0 0 1,0 1 203,0-1-219,17-17 15,1-53 1,-18 70-16,18-35 16,17-35-1,-17 35 17,-18 35-32</inkml:trace>
  <inkml:trace contextRef="#ctx0" brushRef="#br0" timeOffset="49390.82">635 14570 0,'-18'0'47,"1"53"-47,-19 88 31,36-124-31,0 1 16,0 0 0,-17-18-1,17-18 63,0-35-78,0 35 16,17-34-16,36-37 16,0-16-1,18 16 17,-54 72-32,19-19 15,-1 36 16,-17 0-15,17 0 0,-17 0-1,-1 0 1</inkml:trace>
  <inkml:trace contextRef="#ctx0" brushRef="#br0" timeOffset="50183.82">1111 14464 0,'-17'0'0,"34"0"0,-34 18 0,-36-1 31,17 1-15,19-1-16,-19 1 15,19 0 1,17-1 62,0 1-78,0 0 31,17-18-15,-17 17-16,18-17 0,0 0 15,-1 0-15,19 0 16,-1 0 15,-17-17-15,-1-1 0,-17 0 15,0 36 94,0 0-125,18-1 0,-18 36 15,0-35 1,0 17 0,0 0-1,0-17 1,0 0 0,18-18-1</inkml:trace>
  <inkml:trace contextRef="#ctx0" brushRef="#br0" timeOffset="50556.82">1341 14534 0,'0'18'47,"0"0"-47,0-1 16,-18 54-1,18-18-15,-18-18 16,18-17-16,0 70 16,0-70-1</inkml:trace>
  <inkml:trace contextRef="#ctx0" brushRef="#br0" timeOffset="50828.82">1270 14323 0</inkml:trace>
  <inkml:trace contextRef="#ctx0" brushRef="#br0" timeOffset="51700.57">1570 14605 0,'18'0'94,"-1"0"-94,1 0 15,-1 0-15,19 18 16,-19-18 0,1 17-1,0-17 1,-1 18-1,1 0 1,-18-1 15,18 1-15,-18-1 0,0 1-1,0 0-15,0 17 16,-36 0-1,1 1 1,0-1 0,-18-18-1,35-17 1,18 18 0,18-18 46,17-18-46,-17 18-16,-1-17 15,19 17 1,17-18 0,-36 1-1</inkml:trace>
  <inkml:trace contextRef="#ctx0" brushRef="#br0" timeOffset="52428.56">1305 14393 0,'0'-17'63,"18"17"-63,0 0 15,34-36 1,19-16 0,-18-1-1,-18 17 1,-35 19 0</inkml:trace>
  <inkml:trace contextRef="#ctx0" brushRef="#br0" timeOffset="95567.95">8520 11836 0,'17'0'78,"1"0"-78,-1 0 15,36 0 1,-35 0-16,53 17 16,-36-17-1,35 18 1,19 0-1,-19-18 17,-17 0-32,-35 0 15,88 0 1,-53 0-16,88 0 16,0 17 15,17-17-16,-16 18 1,-107-18-16,141 0 16,-105 0-1,-54 0-15,89 0 16,53 0 0,-71 0-1,-70 0-15,35 0 16,-53 18-16,53-18 15,53 0 1,52 0 15,-122 0-31,105 0 16,0 17 0,18-17 15,-54 0-16,19 0 1,-107 0-16,107 18 16,-1-18-1,-34 17 1,-72-17-16,107 0 16,-107 0-1,89 0-15,159 18 31,-106 0-31,-18-18 16,-124 0 0,89 17-16,35-17 31,-105 0-31,52 18 31,-35-18-15,35 0-1,-18 0 1,19 0 0,-19 0-1,18 18 1,-35-18 0,35 17-1,-70-17-15,35 0 16,-35 0-16,70 18 31,-35-18-31,17 0 16,-34 0-1,-19 0 17,18 0-17,36 0-15,88 0 31,52-18-15,-193 18-16,123 0 16,-17 0-1,-36-17 1,53 17 0,-88-18-1,53 18 1,-36 0-1,1 0 1,-54 0 0,1 0-1</inkml:trace>
  <inkml:trace contextRef="#ctx0" brushRef="#br0" timeOffset="135104.23">2222 16986 0,'18'0'94,"0"0"-63,-1 0-15,1 0-1,17 0 1,-17 0-1,0 0 1,17 0 0,18-17-1,-18 17-15,89 0 16,-1 0 0,18 17-1,-17 1 1,-1-18-1,18 35 17,-70-35-32,52 18 31,-105-1-31,88-17 16,35 0-1,-35 0 1,-1 0-1,-16 0 1,-36 0 0,0 0-1,-18 0 1,0 0 0,-17 0-1,-1 0 16,19 0-15,-19 0 0,71 0-1,-17 18 1,-18-18 0,-35 0-16,17 0 15,0 0 1,0 0-1,1 0 1,-19 0 0,19 0-1,-19 0 1,1-18 0,-1 18-16,1 0 15,0 0 1,-1 0-1,19 0 1,-19-17 0,1 17-1,0 0 48,-1 0-48,1 0 1,0 0 0,17 0-1,-18 0 1,19 0 0,-1 0-1,-17-18 1,-1 18-1,1 0-15,0 0 32,-18-17-1,17 17 31,1 0-30,-1 0-17,1 0 32</inkml:trace>
  <inkml:trace contextRef="#ctx0" brushRef="#br0" timeOffset="138080.13">7038 16810 0,'0'18'31,"0"-1"-15,0 18-1,18 1 1,-1-1 0,1 18-1,-1-35 1,1-18 0,0 17-1,-1-17 1,1 18-1,0-18 1,-1 17 0,1-17-1,0 0 1,-1 18 0,1-18-1,17 0 1,-17 0-16,17 0 15,18 18 1,0-18 0,17 0-1,-17 0 1,18 0 0,17 0-1,-35 0 1,18-18-1,-18 18 1,-1 0 0,37 0 15,-72 0-31,71 0 16,1 0-1,34 18 1,-17-18-1,0 17 1,-89-17-16,54 18 16,-36-18-1,1 0 1,-1 0 0,0 0-1,0 0 1,-17 0-1,0 0 17,-1 0-1,1 0 0,0 0-15,-1 0-1,1 0 1,-1 0 0,1 0-1,-18-18-15,35 18 16,-17 0 0,17 0-1,-17-17 1,0 17-1,-1 0 48,1 0-32,0 0-15,-18-18-1,17 18 1,1 0 15,-1 0-31,-17-18 16,18 18-16,17 0 16,-17-17-1,17-1 1,-17 18 15,0 0 32</inkml:trace>
  <inkml:trace contextRef="#ctx0" brushRef="#br0" timeOffset="142265.13">12488 17533 0,'-17'0'62,"-1"0"-62,0 0 16,1 0-16,-89 0 16,-53 18-1,-52-18 1,175 0-16,-264 0 15,142 0 1,158-18 0,-159 0-1,124 18-15,-1-17 16</inkml:trace>
  <inkml:trace contextRef="#ctx0" brushRef="#br0" timeOffset="143472.54">11130 17410 0,'-18'0'62,"18"17"1,0 1-63,0-1 15,-17 1 1,17 0 0,0-1-16,0 1 15,-18 0 1,18-1 46,-17-17-62,-1 0 16,0-17-16,-17-1 16,-18-35-1,35 18 1,1 17-1,-1 18 79,18-17-94,-17 17 16,17-18 78,17 18-79,1 0-15,17-18 16,36-17 15,-18 0-15,-36 17-16,18 18 15,-17 0 17,-18-18-32</inkml:trace>
  <inkml:trace contextRef="#ctx0" brushRef="#br0" timeOffset="148409.37">4604 8484 0,'17'0'93,"1"0"-77,0 0 0,-1 0-16,1 0 0,17 0 31,0 0-15,-17-17-1,17 17 1,1-18-1,-19 18-15,36 0 16,0 0 0,0 0-1,0 0 1,0 0 0,123-18 15,-87 18-31,34 0 15,71 18 17,-71 0-17,1 17 1,-71-35 0,88 18-1,-18-1 1,-52-17-1,17 18 1,-70-18-16,105 17 31,-52 1-31,-1-18 16,-34 0 0,-19 18-1</inkml:trace>
  <inkml:trace contextRef="#ctx0" brushRef="#br0" timeOffset="152905.87">4445 7990 0,'0'18'62,"0"0"-46,-18 17-16,18-17 0,-17 52 15,17 1 17,-18-1-32,18-17 15,-18 0 17,18-35-17,0-36 48,18-17-63,-18 17 15,18-52-15,-18-54 16,17 36 0,-17 53-1,0 52 63,0 19-78,18 34 16,-18-52-16,0 52 16,18 36-1,-18-88 1,0-36 62,0 1-62,0-1-16,0 0 0,0-17 15,0 53 63,0-1-78,0 36 16,0-35-16,0 52 16,0 19-1,0-54 1,0-53 78,0 1-94,0-54 15,0 18 1,0 35-16,0-70 15,0 18 1,0-36 0,0 35 15,0 1-15,0 52-1,0 1 126,0-1-141,0 0 15,0 1 1,0-1 0,0 0-1,0 1 1,0-1 78,17 18 124,1 0-218,-18-18 16,35 18 0,0 0-1,18 0 1,-17 0 0,-19 0-16,19 0 15,-1 0 1,18 0-1,0 0 1,17 0 15,18 0-15,36-17 0,-54 17-1,-34 0 1,-19 0 15,19 0-15,-19 0-16,19 0 15,-19 0-15,36 0 16,18-18 0,-18 18-1,35 0 1,-35 0-1,0 0 1,88 0 15,-124 0-31,107 18 16,-36-1 0,-53-17-16,106 36 15,-52-36 1,-19 17-1,54-17 1,-107 0-16,107 0 16,-107 0-16,89 0 15,-35 0 1,-1 18 0,-34-18-1,-1 0 1,0 18-1,-17-18 1,-1 0-16,19 0 16,-19 0 15,1 0-15,0 0 15,-1 0-16,1 0 1,0 0 0,-18 17 93,0 1-109,0 17 0,0 53 16,0 1-1,0-72 1,0 89 0,0-18-1,0-17 1,0-18-1,0-18 1,0-17 172,-18-18-173,0 17 1,-17 1-1,0-18 1,17 17 0,0-17-1,1 0 1,17 18-16</inkml:trace>
  <inkml:trace contextRef="#ctx0" brushRef="#br0" timeOffset="156066.78">4427 8096 0,'-17'18'47,"-1"-18"-31,0 0-16,1 0 15,-36 18-15,-18-18 16,18 0-1,1 17 1,-90 18 15,-34-35-15,35 0 0,88 0-1,18 0 1,-36-35-1,18 18 1,18-1 0,17 18-1,1-18 1,-19 1 0,-17-19-1,-17 19 1,35-1 15,-1 0-15,19 1-16</inkml:trace>
  <inkml:trace contextRef="#ctx0" brushRef="#br0" timeOffset="156982.78">4092 7938 0,'18'0'47,"0"0"-47,17 17 16,0 18 0,18-17-1,-18 0 1,-17-1-16,35 1 31,-53 0-31,35-1 16,-17 1-16,-1-18 31,-17 18 0,-17-18-15,-1 0-16,-17 35 15,-18-18 1,-88 72 15,123-72-15,-52 19-16,70-19 0,-71 1 16,18 17-1,18-17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18DD0-048B-4A44-B865-D72FE31E5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DFC155-E20C-49A1-85BD-4644B8ABE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A872DC-DD62-4E28-A96F-2452A54F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2D6B-35AD-461A-8577-2C5F8E3099EB}" type="datetimeFigureOut">
              <a:rPr lang="es-MX" smtClean="0"/>
              <a:t>24/03/2021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007E7E-5776-4280-A367-96A4D4FF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44C122-8F53-45D0-B1DB-8AAB59B6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B6CD-9C52-446E-B4A6-E7E63C7362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896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A4D13-465B-4FC5-BBFE-EFCC5FEB3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1EAB69-3073-4935-B1C1-58E01E625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E6A91E-F27F-45C3-ABA7-EED0FD00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2D6B-35AD-461A-8577-2C5F8E3099EB}" type="datetimeFigureOut">
              <a:rPr lang="es-MX" smtClean="0"/>
              <a:t>24/03/2021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48D911-DBF6-4878-A21A-0D09BFCD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00E771-B65F-43AF-97C0-C4A922BB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B6CD-9C52-446E-B4A6-E7E63C7362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015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57C9DC-5F6E-457F-966C-801FF97FD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6C6306-285B-447C-B1F2-A14FFAEAF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593764-746F-4FBF-9F63-4C24A3E3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2D6B-35AD-461A-8577-2C5F8E3099EB}" type="datetimeFigureOut">
              <a:rPr lang="es-MX" smtClean="0"/>
              <a:t>24/03/2021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0ACB3F-D13A-40FD-9044-69368B84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FE31C1-8589-4807-9C0D-A0C793C9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B6CD-9C52-446E-B4A6-E7E63C7362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977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28793-F74F-44DD-B953-952A6B69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4AA97B-A3A5-4EB9-A1C0-4FC72D773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D36AB8-AD30-4CD4-AC5C-BE79C075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2D6B-35AD-461A-8577-2C5F8E3099EB}" type="datetimeFigureOut">
              <a:rPr lang="es-MX" smtClean="0"/>
              <a:t>24/03/2021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F6926B-F1AD-47E5-872D-8083C0BB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217F82-91C8-4171-93CB-6265F4C6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B6CD-9C52-446E-B4A6-E7E63C7362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702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BFF5A-EA65-46A1-952C-A3E47D7F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903176-8CA3-4F68-BF8B-2B727E8A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DF915E-9F17-4A91-85B3-0887E8FA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2D6B-35AD-461A-8577-2C5F8E3099EB}" type="datetimeFigureOut">
              <a:rPr lang="es-MX" smtClean="0"/>
              <a:t>24/03/2021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96C264-8DC2-4FFF-AF9A-36B97A22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ECDAF6-A782-4FE2-97CC-AAF4E20F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B6CD-9C52-446E-B4A6-E7E63C7362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009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31B9B-33DE-4E5E-9295-C69E86EA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6D7A8C-5E24-489B-AC29-A59F99DE4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01EAE-7036-452F-B757-B6D8DD48B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1780DE-80CC-475D-8F6C-DB43C411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2D6B-35AD-461A-8577-2C5F8E3099EB}" type="datetimeFigureOut">
              <a:rPr lang="es-MX" smtClean="0"/>
              <a:t>24/03/2021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83F8EA-DC8E-4704-96E2-2A487C591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F2F196-E1A3-4439-A209-C39142B8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B6CD-9C52-446E-B4A6-E7E63C7362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333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0591A-7BE4-45B2-86A0-E5E59437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E7BD6B-2F36-46EA-80EE-7193E7013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08CEA3-062F-44BE-94E0-A451EE283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1ADF8A-3252-4B1D-839C-EBB78D04E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4946E72-028F-4B44-BE7C-708864A01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750FEF-8BB8-459D-815D-51309639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2D6B-35AD-461A-8577-2C5F8E3099EB}" type="datetimeFigureOut">
              <a:rPr lang="es-MX" smtClean="0"/>
              <a:t>24/03/2021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39AC66-32D4-4E12-AF2D-1F7325E2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2CBDEFC-8E00-4FAF-9B82-A6A8D555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B6CD-9C52-446E-B4A6-E7E63C7362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28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4FEC3-A4E1-40B9-A24D-4472975F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75D681-F7A9-4EA8-8B7C-838AF590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2D6B-35AD-461A-8577-2C5F8E3099EB}" type="datetimeFigureOut">
              <a:rPr lang="es-MX" smtClean="0"/>
              <a:t>24/03/2021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8ED0204-A5F1-4BE3-88E8-A8ED0590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E7D8BC-9481-4E09-BE7B-7C26AAD1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B6CD-9C52-446E-B4A6-E7E63C7362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344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05006FE-8E90-47AF-B9C7-5A50859C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2D6B-35AD-461A-8577-2C5F8E3099EB}" type="datetimeFigureOut">
              <a:rPr lang="es-MX" smtClean="0"/>
              <a:t>24/03/2021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C1FA12A-88DA-41CD-A311-F66E4A3A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BC261A-FEBF-4049-AF7C-B89AEA9B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B6CD-9C52-446E-B4A6-E7E63C7362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453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0E3A9-0129-43B1-9ED6-AC10C083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459624-DE62-4293-9F33-C61CB9DD7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883B74-4BBE-4149-A642-7E08FF757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792573-1908-481C-8A54-79F7A460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2D6B-35AD-461A-8577-2C5F8E3099EB}" type="datetimeFigureOut">
              <a:rPr lang="es-MX" smtClean="0"/>
              <a:t>24/03/2021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E737E7-3B83-48C4-9A0B-38B57063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A077E9-93EC-483D-B7A2-F5D37371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B6CD-9C52-446E-B4A6-E7E63C7362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280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5C8CA-4D10-40A7-B940-39BDD459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32368E-EAE8-46B9-B6F7-B26F63D29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952D33B-D189-47B0-8045-8877A58F8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660D7A-17B8-40CE-AF83-742E95F9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2D6B-35AD-461A-8577-2C5F8E3099EB}" type="datetimeFigureOut">
              <a:rPr lang="es-MX" smtClean="0"/>
              <a:t>24/03/2021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70C075-3906-4400-A4EC-E9E29AE7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A18B96-CBB1-4257-921C-7801098C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B6CD-9C52-446E-B4A6-E7E63C7362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88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0366656-EA38-4CDC-ACA7-F5895995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AED99B-2FB3-4386-AA45-67DA185EA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1E7F01-3CF0-48FC-84C1-12DDBB6F1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B2D6B-35AD-461A-8577-2C5F8E3099EB}" type="datetimeFigureOut">
              <a:rPr lang="es-MX" smtClean="0"/>
              <a:t>24/03/2021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554B61-9BBE-4F8D-92FF-D1792ABDF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B98BCD-BFC2-4EEE-8E83-8081348FF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AB6CD-9C52-446E-B4A6-E7E63C7362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166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earth.com/practice/algorithms/graphs/articulation-points-and-bridges/practice-problems/algorithm/sankets-girlfriend-1/" TargetMode="Externa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customXml" Target="../ink/ink10.xml"/><Relationship Id="rId4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hyperlink" Target="https://www.spoj.com/problems/POLQUERY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ángulo 78">
            <a:extLst>
              <a:ext uri="{FF2B5EF4-FFF2-40B4-BE49-F238E27FC236}">
                <a16:creationId xmlns:a16="http://schemas.microsoft.com/office/drawing/2014/main" id="{453D9BC9-BD95-43CF-B529-B3D4CD12B9F3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9B89AA9F-28E9-4D8E-BFCB-6690E59AD2D6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3727122" y="2211231"/>
            <a:ext cx="843118" cy="477524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70866928-7E91-44D4-B2E7-1EB46263F9A6}"/>
              </a:ext>
            </a:extLst>
          </p:cNvPr>
          <p:cNvCxnSpPr>
            <a:cxnSpLocks/>
          </p:cNvCxnSpPr>
          <p:nvPr/>
        </p:nvCxnSpPr>
        <p:spPr>
          <a:xfrm flipH="1">
            <a:off x="6664819" y="2413310"/>
            <a:ext cx="523211" cy="361294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10902E49-40FE-4342-85ED-6C20D954FA90}"/>
              </a:ext>
            </a:extLst>
          </p:cNvPr>
          <p:cNvCxnSpPr>
            <a:cxnSpLocks/>
          </p:cNvCxnSpPr>
          <p:nvPr/>
        </p:nvCxnSpPr>
        <p:spPr>
          <a:xfrm>
            <a:off x="7645756" y="2413310"/>
            <a:ext cx="578890" cy="590157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3D8FA853-4889-4584-9FDA-884CF31C5376}"/>
              </a:ext>
            </a:extLst>
          </p:cNvPr>
          <p:cNvSpPr/>
          <p:nvPr/>
        </p:nvSpPr>
        <p:spPr>
          <a:xfrm>
            <a:off x="3079799" y="1887569"/>
            <a:ext cx="647322" cy="64732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CADA0AE3-DDDD-451A-8F8A-ACE836BAA9A8}"/>
              </a:ext>
            </a:extLst>
          </p:cNvPr>
          <p:cNvSpPr/>
          <p:nvPr/>
        </p:nvSpPr>
        <p:spPr>
          <a:xfrm>
            <a:off x="1521005" y="3804339"/>
            <a:ext cx="647322" cy="64732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40C715F-EDBB-4164-8E68-C8106BD517B3}"/>
              </a:ext>
            </a:extLst>
          </p:cNvPr>
          <p:cNvSpPr/>
          <p:nvPr/>
        </p:nvSpPr>
        <p:spPr>
          <a:xfrm>
            <a:off x="2432477" y="5044903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4B8618A6-DEA3-4C30-9CB4-1052B711BB63}"/>
              </a:ext>
            </a:extLst>
          </p:cNvPr>
          <p:cNvSpPr/>
          <p:nvPr/>
        </p:nvSpPr>
        <p:spPr>
          <a:xfrm>
            <a:off x="4475442" y="2593957"/>
            <a:ext cx="647322" cy="64732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0F4F0FE9-8655-464C-AA75-23799E1C58EE}"/>
              </a:ext>
            </a:extLst>
          </p:cNvPr>
          <p:cNvSpPr/>
          <p:nvPr/>
        </p:nvSpPr>
        <p:spPr>
          <a:xfrm>
            <a:off x="6112295" y="2679806"/>
            <a:ext cx="647322" cy="64732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6AF832FE-6BCC-4ECD-BE67-ED65ED8F2C08}"/>
              </a:ext>
            </a:extLst>
          </p:cNvPr>
          <p:cNvSpPr/>
          <p:nvPr/>
        </p:nvSpPr>
        <p:spPr>
          <a:xfrm>
            <a:off x="7093232" y="1860786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435C32A4-4059-4D77-8F45-24E7EF4BAFA1}"/>
              </a:ext>
            </a:extLst>
          </p:cNvPr>
          <p:cNvSpPr/>
          <p:nvPr/>
        </p:nvSpPr>
        <p:spPr>
          <a:xfrm>
            <a:off x="7212076" y="3967108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6CFC12D2-1806-42F2-B5A4-F6EA5AD66539}"/>
              </a:ext>
            </a:extLst>
          </p:cNvPr>
          <p:cNvSpPr/>
          <p:nvPr/>
        </p:nvSpPr>
        <p:spPr>
          <a:xfrm>
            <a:off x="8129848" y="2908669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1D49D4A5-9492-4F1F-8EFE-019C9611983D}"/>
              </a:ext>
            </a:extLst>
          </p:cNvPr>
          <p:cNvSpPr/>
          <p:nvPr/>
        </p:nvSpPr>
        <p:spPr>
          <a:xfrm>
            <a:off x="5764588" y="4909754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00F573C4-8F73-4061-A8F7-F22DB40E0DE5}"/>
              </a:ext>
            </a:extLst>
          </p:cNvPr>
          <p:cNvCxnSpPr>
            <a:stCxn id="35" idx="7"/>
            <a:endCxn id="33" idx="3"/>
          </p:cNvCxnSpPr>
          <p:nvPr/>
        </p:nvCxnSpPr>
        <p:spPr>
          <a:xfrm flipV="1">
            <a:off x="2073529" y="2440093"/>
            <a:ext cx="1101068" cy="1459044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7C9F67DF-3878-47C0-B040-AB272A3D75D6}"/>
              </a:ext>
            </a:extLst>
          </p:cNvPr>
          <p:cNvCxnSpPr>
            <a:stCxn id="35" idx="5"/>
            <a:endCxn id="36" idx="1"/>
          </p:cNvCxnSpPr>
          <p:nvPr/>
        </p:nvCxnSpPr>
        <p:spPr>
          <a:xfrm>
            <a:off x="2073529" y="4356863"/>
            <a:ext cx="453746" cy="782838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7E503DC5-9864-4380-9F18-BD448D8BB8ED}"/>
              </a:ext>
            </a:extLst>
          </p:cNvPr>
          <p:cNvCxnSpPr>
            <a:cxnSpLocks/>
            <a:stCxn id="63" idx="3"/>
            <a:endCxn id="36" idx="7"/>
          </p:cNvCxnSpPr>
          <p:nvPr/>
        </p:nvCxnSpPr>
        <p:spPr>
          <a:xfrm flipH="1">
            <a:off x="2985001" y="4807373"/>
            <a:ext cx="875226" cy="332328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8D6A7A6D-B722-4B8C-8E0E-6DDD5D059B24}"/>
              </a:ext>
            </a:extLst>
          </p:cNvPr>
          <p:cNvCxnSpPr>
            <a:cxnSpLocks/>
            <a:stCxn id="42" idx="7"/>
            <a:endCxn id="44" idx="3"/>
          </p:cNvCxnSpPr>
          <p:nvPr/>
        </p:nvCxnSpPr>
        <p:spPr>
          <a:xfrm flipV="1">
            <a:off x="7764600" y="3461193"/>
            <a:ext cx="460046" cy="600713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AFE1E968-E34D-4EF2-A48A-03B78B96D85C}"/>
              </a:ext>
            </a:extLst>
          </p:cNvPr>
          <p:cNvCxnSpPr>
            <a:cxnSpLocks/>
            <a:stCxn id="42" idx="2"/>
            <a:endCxn id="39" idx="5"/>
          </p:cNvCxnSpPr>
          <p:nvPr/>
        </p:nvCxnSpPr>
        <p:spPr>
          <a:xfrm flipH="1" flipV="1">
            <a:off x="6664819" y="3232330"/>
            <a:ext cx="547257" cy="105843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A290F2FD-BDEE-4742-A6C6-53E8D81B6FEF}"/>
              </a:ext>
            </a:extLst>
          </p:cNvPr>
          <p:cNvCxnSpPr>
            <a:cxnSpLocks/>
            <a:stCxn id="44" idx="5"/>
          </p:cNvCxnSpPr>
          <p:nvPr/>
        </p:nvCxnSpPr>
        <p:spPr>
          <a:xfrm>
            <a:off x="8682372" y="3461193"/>
            <a:ext cx="1084329" cy="600713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3F070E06-A44D-40DE-A703-5138D04C3604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7416893" y="2508108"/>
            <a:ext cx="118844" cy="145900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1D15B978-25F7-4B0D-AD7B-B6EE133DA711}"/>
              </a:ext>
            </a:extLst>
          </p:cNvPr>
          <p:cNvSpPr/>
          <p:nvPr/>
        </p:nvSpPr>
        <p:spPr>
          <a:xfrm>
            <a:off x="3765429" y="4254849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8351FEDC-8A38-4098-BDFF-FFD3E59FE22F}"/>
              </a:ext>
            </a:extLst>
          </p:cNvPr>
          <p:cNvCxnSpPr>
            <a:cxnSpLocks/>
            <a:stCxn id="63" idx="0"/>
            <a:endCxn id="33" idx="4"/>
          </p:cNvCxnSpPr>
          <p:nvPr/>
        </p:nvCxnSpPr>
        <p:spPr>
          <a:xfrm flipH="1" flipV="1">
            <a:off x="3403460" y="2534891"/>
            <a:ext cx="685630" cy="1719958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7092B250-0519-4A57-BA21-E93C073EF386}"/>
              </a:ext>
            </a:extLst>
          </p:cNvPr>
          <p:cNvCxnSpPr>
            <a:cxnSpLocks/>
            <a:stCxn id="36" idx="0"/>
            <a:endCxn id="66" idx="4"/>
          </p:cNvCxnSpPr>
          <p:nvPr/>
        </p:nvCxnSpPr>
        <p:spPr>
          <a:xfrm flipV="1">
            <a:off x="2756138" y="4385567"/>
            <a:ext cx="576218" cy="659336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ipse 65">
            <a:extLst>
              <a:ext uri="{FF2B5EF4-FFF2-40B4-BE49-F238E27FC236}">
                <a16:creationId xmlns:a16="http://schemas.microsoft.com/office/drawing/2014/main" id="{A931B51A-72E4-4DBE-8BE3-760CD28E4EE2}"/>
              </a:ext>
            </a:extLst>
          </p:cNvPr>
          <p:cNvSpPr/>
          <p:nvPr/>
        </p:nvSpPr>
        <p:spPr>
          <a:xfrm>
            <a:off x="3008695" y="3738245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32DC5F97-05B9-4CA2-AC7B-C913A7691ABF}"/>
              </a:ext>
            </a:extLst>
          </p:cNvPr>
          <p:cNvCxnSpPr>
            <a:cxnSpLocks/>
            <a:stCxn id="35" idx="6"/>
            <a:endCxn id="66" idx="1"/>
          </p:cNvCxnSpPr>
          <p:nvPr/>
        </p:nvCxnSpPr>
        <p:spPr>
          <a:xfrm flipV="1">
            <a:off x="2168327" y="3833043"/>
            <a:ext cx="935166" cy="294957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>
            <a:extLst>
              <a:ext uri="{FF2B5EF4-FFF2-40B4-BE49-F238E27FC236}">
                <a16:creationId xmlns:a16="http://schemas.microsoft.com/office/drawing/2014/main" id="{D819E2A2-0992-4109-B9C9-F86D6E791C62}"/>
              </a:ext>
            </a:extLst>
          </p:cNvPr>
          <p:cNvSpPr/>
          <p:nvPr/>
        </p:nvSpPr>
        <p:spPr>
          <a:xfrm>
            <a:off x="9561448" y="3904861"/>
            <a:ext cx="647322" cy="64732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DD4A8D46-B133-4B3B-9C7E-41D9B12BB61D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7859398" y="4228522"/>
            <a:ext cx="1702050" cy="62247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69">
            <a:extLst>
              <a:ext uri="{FF2B5EF4-FFF2-40B4-BE49-F238E27FC236}">
                <a16:creationId xmlns:a16="http://schemas.microsoft.com/office/drawing/2014/main" id="{DFA82391-FC85-4D0F-9D02-311BC3062BF6}"/>
              </a:ext>
            </a:extLst>
          </p:cNvPr>
          <p:cNvSpPr/>
          <p:nvPr/>
        </p:nvSpPr>
        <p:spPr>
          <a:xfrm>
            <a:off x="8788540" y="5327750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0785CEAF-BE53-46DD-B278-5815B09BAB9C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9112201" y="4528013"/>
            <a:ext cx="658478" cy="799737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ipse 71">
            <a:extLst>
              <a:ext uri="{FF2B5EF4-FFF2-40B4-BE49-F238E27FC236}">
                <a16:creationId xmlns:a16="http://schemas.microsoft.com/office/drawing/2014/main" id="{2A1A6D7B-E298-4796-810B-41626D384856}"/>
              </a:ext>
            </a:extLst>
          </p:cNvPr>
          <p:cNvSpPr/>
          <p:nvPr/>
        </p:nvSpPr>
        <p:spPr>
          <a:xfrm>
            <a:off x="9784075" y="5327750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D0EAEE51-277A-440B-9597-3254B850CFD9}"/>
              </a:ext>
            </a:extLst>
          </p:cNvPr>
          <p:cNvCxnSpPr>
            <a:cxnSpLocks/>
            <a:stCxn id="72" idx="2"/>
            <a:endCxn id="70" idx="6"/>
          </p:cNvCxnSpPr>
          <p:nvPr/>
        </p:nvCxnSpPr>
        <p:spPr>
          <a:xfrm flipH="1">
            <a:off x="9435862" y="5651411"/>
            <a:ext cx="34821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219173F2-E5FE-4730-820C-1B633332BF21}"/>
              </a:ext>
            </a:extLst>
          </p:cNvPr>
          <p:cNvCxnSpPr>
            <a:cxnSpLocks/>
            <a:stCxn id="68" idx="5"/>
            <a:endCxn id="72" idx="0"/>
          </p:cNvCxnSpPr>
          <p:nvPr/>
        </p:nvCxnSpPr>
        <p:spPr>
          <a:xfrm flipH="1">
            <a:off x="10107736" y="4457385"/>
            <a:ext cx="6236" cy="870365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ipse 74">
            <a:extLst>
              <a:ext uri="{FF2B5EF4-FFF2-40B4-BE49-F238E27FC236}">
                <a16:creationId xmlns:a16="http://schemas.microsoft.com/office/drawing/2014/main" id="{74D7A753-74C5-4C94-AEBE-D05D2B4E93EC}"/>
              </a:ext>
            </a:extLst>
          </p:cNvPr>
          <p:cNvSpPr/>
          <p:nvPr/>
        </p:nvSpPr>
        <p:spPr>
          <a:xfrm>
            <a:off x="605659" y="2813871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2E6DA60D-341E-43B7-8AA2-B34252FF87FE}"/>
              </a:ext>
            </a:extLst>
          </p:cNvPr>
          <p:cNvCxnSpPr>
            <a:cxnSpLocks/>
            <a:stCxn id="35" idx="1"/>
            <a:endCxn id="75" idx="5"/>
          </p:cNvCxnSpPr>
          <p:nvPr/>
        </p:nvCxnSpPr>
        <p:spPr>
          <a:xfrm flipH="1" flipV="1">
            <a:off x="1158183" y="3366395"/>
            <a:ext cx="457620" cy="532742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77">
            <a:extLst>
              <a:ext uri="{FF2B5EF4-FFF2-40B4-BE49-F238E27FC236}">
                <a16:creationId xmlns:a16="http://schemas.microsoft.com/office/drawing/2014/main" id="{EF352E89-6D0D-4CA4-A481-8906A20C48B5}"/>
              </a:ext>
            </a:extLst>
          </p:cNvPr>
          <p:cNvSpPr txBox="1"/>
          <p:nvPr/>
        </p:nvSpPr>
        <p:spPr>
          <a:xfrm>
            <a:off x="486561" y="243281"/>
            <a:ext cx="112727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/>
              <a:t>PES 24 Marzo | Puentes y puntos de articulación</a:t>
            </a:r>
          </a:p>
        </p:txBody>
      </p: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418273EF-931D-4EC7-9F35-7635538CE556}"/>
              </a:ext>
            </a:extLst>
          </p:cNvPr>
          <p:cNvCxnSpPr>
            <a:cxnSpLocks/>
            <a:stCxn id="39" idx="2"/>
            <a:endCxn id="38" idx="6"/>
          </p:cNvCxnSpPr>
          <p:nvPr/>
        </p:nvCxnSpPr>
        <p:spPr>
          <a:xfrm flipH="1" flipV="1">
            <a:off x="5122764" y="2917618"/>
            <a:ext cx="989531" cy="85849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7EF4736E-7A97-4616-B279-859BA3E6D8FA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 flipH="1">
            <a:off x="6088249" y="3327128"/>
            <a:ext cx="347707" cy="1582626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9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37">
            <a:extLst>
              <a:ext uri="{FF2B5EF4-FFF2-40B4-BE49-F238E27FC236}">
                <a16:creationId xmlns:a16="http://schemas.microsoft.com/office/drawing/2014/main" id="{6C18BE0E-427C-47BC-BA3D-1F651464653E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25D3E3C-2271-4351-82A6-7B439410A6F0}"/>
              </a:ext>
            </a:extLst>
          </p:cNvPr>
          <p:cNvSpPr/>
          <p:nvPr/>
        </p:nvSpPr>
        <p:spPr>
          <a:xfrm>
            <a:off x="2249375" y="1411708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CE73EA3-1A6B-4506-8054-4A49724B08B5}"/>
              </a:ext>
            </a:extLst>
          </p:cNvPr>
          <p:cNvSpPr/>
          <p:nvPr/>
        </p:nvSpPr>
        <p:spPr>
          <a:xfrm>
            <a:off x="690581" y="3328478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63D5FB3-0CE8-426F-B6B7-527E95E1EACC}"/>
              </a:ext>
            </a:extLst>
          </p:cNvPr>
          <p:cNvSpPr/>
          <p:nvPr/>
        </p:nvSpPr>
        <p:spPr>
          <a:xfrm>
            <a:off x="1602053" y="4569042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10039A2-D027-45E4-8C4E-7D2313DBC099}"/>
              </a:ext>
            </a:extLst>
          </p:cNvPr>
          <p:cNvSpPr/>
          <p:nvPr/>
        </p:nvSpPr>
        <p:spPr>
          <a:xfrm>
            <a:off x="3899208" y="1976975"/>
            <a:ext cx="647322" cy="647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9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5F12D6-4035-46C2-BE82-3F9DDEA06E3A}"/>
              </a:ext>
            </a:extLst>
          </p:cNvPr>
          <p:cNvSpPr/>
          <p:nvPr/>
        </p:nvSpPr>
        <p:spPr>
          <a:xfrm>
            <a:off x="5281871" y="2203945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C498342-C99A-450E-9D5B-0CECE7D274EF}"/>
              </a:ext>
            </a:extLst>
          </p:cNvPr>
          <p:cNvSpPr/>
          <p:nvPr/>
        </p:nvSpPr>
        <p:spPr>
          <a:xfrm>
            <a:off x="6262808" y="1384925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C793186-FD56-4E04-970E-DC1D11684664}"/>
              </a:ext>
            </a:extLst>
          </p:cNvPr>
          <p:cNvSpPr/>
          <p:nvPr/>
        </p:nvSpPr>
        <p:spPr>
          <a:xfrm>
            <a:off x="6381652" y="3491247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0250617-8E6A-4379-BFA7-57164C0CAF14}"/>
              </a:ext>
            </a:extLst>
          </p:cNvPr>
          <p:cNvSpPr/>
          <p:nvPr/>
        </p:nvSpPr>
        <p:spPr>
          <a:xfrm>
            <a:off x="7299424" y="2432808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0C156C3-B068-427E-8B0A-BD78DF2EFC69}"/>
              </a:ext>
            </a:extLst>
          </p:cNvPr>
          <p:cNvSpPr/>
          <p:nvPr/>
        </p:nvSpPr>
        <p:spPr>
          <a:xfrm>
            <a:off x="4934164" y="4433893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ACDD43F-8F95-4411-B6BD-F81CC11B8ACB}"/>
              </a:ext>
            </a:extLst>
          </p:cNvPr>
          <p:cNvCxnSpPr>
            <a:stCxn id="6" idx="7"/>
            <a:endCxn id="4" idx="3"/>
          </p:cNvCxnSpPr>
          <p:nvPr/>
        </p:nvCxnSpPr>
        <p:spPr>
          <a:xfrm flipV="1">
            <a:off x="1243105" y="1964232"/>
            <a:ext cx="1101068" cy="1459044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825961C-9889-4B1A-B95F-AC95AABA0914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1243105" y="3881002"/>
            <a:ext cx="453746" cy="782838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AFC5D6B-889E-446A-A4D3-8917A7A2806B}"/>
              </a:ext>
            </a:extLst>
          </p:cNvPr>
          <p:cNvCxnSpPr>
            <a:cxnSpLocks/>
            <a:stCxn id="42" idx="3"/>
            <a:endCxn id="7" idx="7"/>
          </p:cNvCxnSpPr>
          <p:nvPr/>
        </p:nvCxnSpPr>
        <p:spPr>
          <a:xfrm flipH="1">
            <a:off x="2154577" y="4331512"/>
            <a:ext cx="875226" cy="332328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3E52850-AE88-431C-8F98-06BCD0639266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 flipV="1">
            <a:off x="4546530" y="2300636"/>
            <a:ext cx="735341" cy="22697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8BF13D50-BB06-44C5-B9C0-C0C75730C0AA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5834395" y="1937449"/>
            <a:ext cx="523211" cy="361294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260138D-EC58-42AA-AA3E-48B967E957A7}"/>
              </a:ext>
            </a:extLst>
          </p:cNvPr>
          <p:cNvCxnSpPr>
            <a:cxnSpLocks/>
            <a:stCxn id="10" idx="5"/>
            <a:endCxn id="12" idx="1"/>
          </p:cNvCxnSpPr>
          <p:nvPr/>
        </p:nvCxnSpPr>
        <p:spPr>
          <a:xfrm>
            <a:off x="6815332" y="1937449"/>
            <a:ext cx="578890" cy="590157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B52DAD32-3649-4604-90FA-957218AA9679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6934176" y="2985332"/>
            <a:ext cx="460046" cy="600713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5325456D-A3CC-45C3-9A02-AE5D1C3DB1A0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5834395" y="2756469"/>
            <a:ext cx="547257" cy="105843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5860706-19B0-45A5-9CC6-14890B65AA04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 flipH="1">
            <a:off x="5257825" y="2851267"/>
            <a:ext cx="347707" cy="1582626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64D7CE69-F3D9-4F3A-A364-FE4BC79D06D5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7851948" y="2985332"/>
            <a:ext cx="1084329" cy="600713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DCF649EA-E3BF-4226-ACA3-9DACA1C2BD66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6586469" y="2032247"/>
            <a:ext cx="118844" cy="145900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8A96A0BD-1A70-4338-BACA-DC1EC20323BB}"/>
              </a:ext>
            </a:extLst>
          </p:cNvPr>
          <p:cNvSpPr txBox="1"/>
          <p:nvPr/>
        </p:nvSpPr>
        <p:spPr>
          <a:xfrm>
            <a:off x="486561" y="243281"/>
            <a:ext cx="79901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/>
              <a:t>Puntos de articulación: ¿Qué son?</a:t>
            </a: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9CF3642A-FADB-4395-AF7D-831E248BC177}"/>
              </a:ext>
            </a:extLst>
          </p:cNvPr>
          <p:cNvSpPr/>
          <p:nvPr/>
        </p:nvSpPr>
        <p:spPr>
          <a:xfrm>
            <a:off x="8731024" y="3429000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2D2CDE65-022C-4B90-86F2-268D0ABB761D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7028974" y="3752661"/>
            <a:ext cx="1702050" cy="62247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C830D8ED-57D8-4633-B293-AEC77EFD5F28}"/>
              </a:ext>
            </a:extLst>
          </p:cNvPr>
          <p:cNvSpPr/>
          <p:nvPr/>
        </p:nvSpPr>
        <p:spPr>
          <a:xfrm>
            <a:off x="2935005" y="3778988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361379D7-46FF-4DB9-A3BA-047E59177A68}"/>
              </a:ext>
            </a:extLst>
          </p:cNvPr>
          <p:cNvCxnSpPr>
            <a:cxnSpLocks/>
            <a:stCxn id="42" idx="0"/>
            <a:endCxn id="4" idx="4"/>
          </p:cNvCxnSpPr>
          <p:nvPr/>
        </p:nvCxnSpPr>
        <p:spPr>
          <a:xfrm flipH="1" flipV="1">
            <a:off x="2573036" y="2059030"/>
            <a:ext cx="685630" cy="1719958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97840958-2053-4679-BFA0-6CBF38E79FCE}"/>
              </a:ext>
            </a:extLst>
          </p:cNvPr>
          <p:cNvCxnSpPr>
            <a:cxnSpLocks/>
            <a:stCxn id="7" idx="0"/>
            <a:endCxn id="71" idx="4"/>
          </p:cNvCxnSpPr>
          <p:nvPr/>
        </p:nvCxnSpPr>
        <p:spPr>
          <a:xfrm flipV="1">
            <a:off x="1925714" y="3909706"/>
            <a:ext cx="576218" cy="659336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ipse 70">
            <a:extLst>
              <a:ext uri="{FF2B5EF4-FFF2-40B4-BE49-F238E27FC236}">
                <a16:creationId xmlns:a16="http://schemas.microsoft.com/office/drawing/2014/main" id="{99691432-CD11-4897-9E20-3CEE1B020222}"/>
              </a:ext>
            </a:extLst>
          </p:cNvPr>
          <p:cNvSpPr/>
          <p:nvPr/>
        </p:nvSpPr>
        <p:spPr>
          <a:xfrm>
            <a:off x="2178271" y="3262384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A729FA27-66C2-461C-A152-44E965BD7AF5}"/>
              </a:ext>
            </a:extLst>
          </p:cNvPr>
          <p:cNvCxnSpPr>
            <a:cxnSpLocks/>
            <a:stCxn id="6" idx="6"/>
            <a:endCxn id="71" idx="1"/>
          </p:cNvCxnSpPr>
          <p:nvPr/>
        </p:nvCxnSpPr>
        <p:spPr>
          <a:xfrm flipV="1">
            <a:off x="1337903" y="3357182"/>
            <a:ext cx="935166" cy="294957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adroTexto 84">
            <a:extLst>
              <a:ext uri="{FF2B5EF4-FFF2-40B4-BE49-F238E27FC236}">
                <a16:creationId xmlns:a16="http://schemas.microsoft.com/office/drawing/2014/main" id="{C28E3FE0-D11A-4951-9B0E-B643F4084463}"/>
              </a:ext>
            </a:extLst>
          </p:cNvPr>
          <p:cNvSpPr txBox="1"/>
          <p:nvPr/>
        </p:nvSpPr>
        <p:spPr>
          <a:xfrm>
            <a:off x="5783451" y="5081215"/>
            <a:ext cx="64085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Son aquellos </a:t>
            </a:r>
            <a:r>
              <a:rPr lang="es-MX" sz="3200" dirty="0" err="1"/>
              <a:t>vertices</a:t>
            </a:r>
            <a:r>
              <a:rPr lang="es-MX" sz="3200" dirty="0"/>
              <a:t> que al</a:t>
            </a:r>
          </a:p>
          <a:p>
            <a:r>
              <a:rPr lang="es-MX" sz="3200" dirty="0"/>
              <a:t>removerlas aumenta</a:t>
            </a:r>
          </a:p>
          <a:p>
            <a:r>
              <a:rPr lang="es-MX" sz="3200" dirty="0"/>
              <a:t> la cantidad de componentes conexas</a:t>
            </a: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A699FBA9-B477-424D-A64C-3AEB52853627}"/>
              </a:ext>
            </a:extLst>
          </p:cNvPr>
          <p:cNvCxnSpPr>
            <a:cxnSpLocks/>
            <a:stCxn id="8" idx="1"/>
            <a:endCxn id="4" idx="6"/>
          </p:cNvCxnSpPr>
          <p:nvPr/>
        </p:nvCxnSpPr>
        <p:spPr>
          <a:xfrm flipH="1" flipV="1">
            <a:off x="2896697" y="1735369"/>
            <a:ext cx="1097309" cy="336404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igno más 15">
            <a:extLst>
              <a:ext uri="{FF2B5EF4-FFF2-40B4-BE49-F238E27FC236}">
                <a16:creationId xmlns:a16="http://schemas.microsoft.com/office/drawing/2014/main" id="{DCB9F78C-3745-470F-818F-98BC00E2A6A7}"/>
              </a:ext>
            </a:extLst>
          </p:cNvPr>
          <p:cNvSpPr/>
          <p:nvPr/>
        </p:nvSpPr>
        <p:spPr>
          <a:xfrm>
            <a:off x="170329" y="6221506"/>
            <a:ext cx="520252" cy="520252"/>
          </a:xfrm>
          <a:prstGeom prst="mathPlus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90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5B60B978-122B-424F-81BC-803CF9AF7415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25D3E3C-2271-4351-82A6-7B439410A6F0}"/>
              </a:ext>
            </a:extLst>
          </p:cNvPr>
          <p:cNvSpPr/>
          <p:nvPr/>
        </p:nvSpPr>
        <p:spPr>
          <a:xfrm>
            <a:off x="2735238" y="1785486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CE73EA3-1A6B-4506-8054-4A49724B08B5}"/>
              </a:ext>
            </a:extLst>
          </p:cNvPr>
          <p:cNvSpPr/>
          <p:nvPr/>
        </p:nvSpPr>
        <p:spPr>
          <a:xfrm>
            <a:off x="1763513" y="2659339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63D5FB3-0CE8-426F-B6B7-527E95E1EACC}"/>
              </a:ext>
            </a:extLst>
          </p:cNvPr>
          <p:cNvSpPr/>
          <p:nvPr/>
        </p:nvSpPr>
        <p:spPr>
          <a:xfrm>
            <a:off x="2735238" y="3491247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10039A2-D027-45E4-8C4E-7D2313DBC099}"/>
              </a:ext>
            </a:extLst>
          </p:cNvPr>
          <p:cNvSpPr/>
          <p:nvPr/>
        </p:nvSpPr>
        <p:spPr>
          <a:xfrm>
            <a:off x="3600702" y="2699201"/>
            <a:ext cx="647322" cy="647322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5F12D6-4035-46C2-BE82-3F9DDEA06E3A}"/>
              </a:ext>
            </a:extLst>
          </p:cNvPr>
          <p:cNvSpPr/>
          <p:nvPr/>
        </p:nvSpPr>
        <p:spPr>
          <a:xfrm>
            <a:off x="4944339" y="2699201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C498342-C99A-450E-9D5B-0CECE7D274EF}"/>
              </a:ext>
            </a:extLst>
          </p:cNvPr>
          <p:cNvSpPr/>
          <p:nvPr/>
        </p:nvSpPr>
        <p:spPr>
          <a:xfrm>
            <a:off x="6262808" y="1384925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10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C793186-FD56-4E04-970E-DC1D11684664}"/>
              </a:ext>
            </a:extLst>
          </p:cNvPr>
          <p:cNvSpPr/>
          <p:nvPr/>
        </p:nvSpPr>
        <p:spPr>
          <a:xfrm>
            <a:off x="6381652" y="3491247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0250617-8E6A-4379-BFA7-57164C0CAF14}"/>
              </a:ext>
            </a:extLst>
          </p:cNvPr>
          <p:cNvSpPr/>
          <p:nvPr/>
        </p:nvSpPr>
        <p:spPr>
          <a:xfrm>
            <a:off x="7299424" y="2432808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0C156C3-B068-427E-8B0A-BD78DF2EFC69}"/>
              </a:ext>
            </a:extLst>
          </p:cNvPr>
          <p:cNvSpPr/>
          <p:nvPr/>
        </p:nvSpPr>
        <p:spPr>
          <a:xfrm>
            <a:off x="5530745" y="4556621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17FD60D-20EA-447E-88A1-4CA2714D544F}"/>
              </a:ext>
            </a:extLst>
          </p:cNvPr>
          <p:cNvSpPr/>
          <p:nvPr/>
        </p:nvSpPr>
        <p:spPr>
          <a:xfrm>
            <a:off x="7520334" y="4556621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8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ACDD43F-8F95-4411-B6BD-F81CC11B8ACB}"/>
              </a:ext>
            </a:extLst>
          </p:cNvPr>
          <p:cNvCxnSpPr>
            <a:stCxn id="6" idx="7"/>
            <a:endCxn id="4" idx="3"/>
          </p:cNvCxnSpPr>
          <p:nvPr/>
        </p:nvCxnSpPr>
        <p:spPr>
          <a:xfrm flipV="1">
            <a:off x="2316037" y="2338010"/>
            <a:ext cx="513999" cy="4161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825961C-9889-4B1A-B95F-AC95AABA0914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2316037" y="3211863"/>
            <a:ext cx="513999" cy="3741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AFC5D6B-889E-446A-A4D3-8917A7A2806B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3287762" y="3251725"/>
            <a:ext cx="407738" cy="33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19659C68-7B24-4615-8012-2969E261A5D5}"/>
              </a:ext>
            </a:extLst>
          </p:cNvPr>
          <p:cNvCxnSpPr>
            <a:cxnSpLocks/>
            <a:stCxn id="8" idx="1"/>
            <a:endCxn id="4" idx="5"/>
          </p:cNvCxnSpPr>
          <p:nvPr/>
        </p:nvCxnSpPr>
        <p:spPr>
          <a:xfrm flipH="1" flipV="1">
            <a:off x="3287762" y="2338010"/>
            <a:ext cx="407738" cy="4559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3E52850-AE88-431C-8F98-06BCD0639266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4248024" y="3022862"/>
            <a:ext cx="6963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8BF13D50-BB06-44C5-B9C0-C0C75730C0AA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5496863" y="1937449"/>
            <a:ext cx="860743" cy="8565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260138D-EC58-42AA-AA3E-48B967E957A7}"/>
              </a:ext>
            </a:extLst>
          </p:cNvPr>
          <p:cNvCxnSpPr>
            <a:cxnSpLocks/>
            <a:stCxn id="10" idx="5"/>
            <a:endCxn id="12" idx="1"/>
          </p:cNvCxnSpPr>
          <p:nvPr/>
        </p:nvCxnSpPr>
        <p:spPr>
          <a:xfrm>
            <a:off x="6815332" y="1937449"/>
            <a:ext cx="578890" cy="5901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B52DAD32-3649-4604-90FA-957218AA9679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6934176" y="2985332"/>
            <a:ext cx="460046" cy="6007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5325456D-A3CC-45C3-9A02-AE5D1C3DB1A0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5496863" y="3251725"/>
            <a:ext cx="884789" cy="563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5860706-19B0-45A5-9CC6-14890B65AA04}"/>
              </a:ext>
            </a:extLst>
          </p:cNvPr>
          <p:cNvCxnSpPr>
            <a:cxnSpLocks/>
            <a:stCxn id="11" idx="3"/>
            <a:endCxn id="13" idx="7"/>
          </p:cNvCxnSpPr>
          <p:nvPr/>
        </p:nvCxnSpPr>
        <p:spPr>
          <a:xfrm flipH="1">
            <a:off x="6083269" y="4043771"/>
            <a:ext cx="393181" cy="607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1CF4D54-77A8-4B75-818F-C6BC6CB88F1F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6178067" y="4880282"/>
            <a:ext cx="13422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64D7CE69-F3D9-4F3A-A364-FE4BC79D06D5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6934176" y="4043771"/>
            <a:ext cx="680956" cy="607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DCF649EA-E3BF-4226-ACA3-9DACA1C2BD66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6586469" y="2032247"/>
            <a:ext cx="118844" cy="145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85B5E31F-24C5-49EE-A409-38D4A556C620}"/>
              </a:ext>
            </a:extLst>
          </p:cNvPr>
          <p:cNvSpPr/>
          <p:nvPr/>
        </p:nvSpPr>
        <p:spPr>
          <a:xfrm>
            <a:off x="8731024" y="3429000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11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A5499DFD-8CF0-4E93-96A6-7CD3C4B51E40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028974" y="3752661"/>
            <a:ext cx="1702050" cy="622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809D9EA-025E-4BFB-9825-A9A387A1C3FE}"/>
              </a:ext>
            </a:extLst>
          </p:cNvPr>
          <p:cNvSpPr txBox="1"/>
          <p:nvPr/>
        </p:nvSpPr>
        <p:spPr>
          <a:xfrm>
            <a:off x="486561" y="243281"/>
            <a:ext cx="5287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solidFill>
                  <a:sysClr val="windowText" lastClr="000000"/>
                </a:solidFill>
              </a:rPr>
              <a:t>Puntos de articulación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0FF0FE5-B360-4F9B-84FE-58F156C58E71}"/>
              </a:ext>
            </a:extLst>
          </p:cNvPr>
          <p:cNvSpPr txBox="1"/>
          <p:nvPr/>
        </p:nvSpPr>
        <p:spPr>
          <a:xfrm>
            <a:off x="922961" y="5825599"/>
            <a:ext cx="6387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Es esto un punto de articulación?</a:t>
            </a:r>
          </a:p>
        </p:txBody>
      </p:sp>
    </p:spTree>
    <p:extLst>
      <p:ext uri="{BB962C8B-B14F-4D97-AF65-F5344CB8AC3E}">
        <p14:creationId xmlns:p14="http://schemas.microsoft.com/office/powerpoint/2010/main" val="2747586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>
            <a:extLst>
              <a:ext uri="{FF2B5EF4-FFF2-40B4-BE49-F238E27FC236}">
                <a16:creationId xmlns:a16="http://schemas.microsoft.com/office/drawing/2014/main" id="{C38BADFC-110E-47F8-9C9A-B4187E1A5C54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25D3E3C-2271-4351-82A6-7B439410A6F0}"/>
              </a:ext>
            </a:extLst>
          </p:cNvPr>
          <p:cNvSpPr/>
          <p:nvPr/>
        </p:nvSpPr>
        <p:spPr>
          <a:xfrm>
            <a:off x="2735238" y="1785486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CE73EA3-1A6B-4506-8054-4A49724B08B5}"/>
              </a:ext>
            </a:extLst>
          </p:cNvPr>
          <p:cNvSpPr/>
          <p:nvPr/>
        </p:nvSpPr>
        <p:spPr>
          <a:xfrm>
            <a:off x="1763513" y="2659339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63D5FB3-0CE8-426F-B6B7-527E95E1EACC}"/>
              </a:ext>
            </a:extLst>
          </p:cNvPr>
          <p:cNvSpPr/>
          <p:nvPr/>
        </p:nvSpPr>
        <p:spPr>
          <a:xfrm>
            <a:off x="2735238" y="3491247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5F12D6-4035-46C2-BE82-3F9DDEA06E3A}"/>
              </a:ext>
            </a:extLst>
          </p:cNvPr>
          <p:cNvSpPr/>
          <p:nvPr/>
        </p:nvSpPr>
        <p:spPr>
          <a:xfrm>
            <a:off x="4944339" y="2699201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C498342-C99A-450E-9D5B-0CECE7D274EF}"/>
              </a:ext>
            </a:extLst>
          </p:cNvPr>
          <p:cNvSpPr/>
          <p:nvPr/>
        </p:nvSpPr>
        <p:spPr>
          <a:xfrm>
            <a:off x="6262808" y="1384925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10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C793186-FD56-4E04-970E-DC1D11684664}"/>
              </a:ext>
            </a:extLst>
          </p:cNvPr>
          <p:cNvSpPr/>
          <p:nvPr/>
        </p:nvSpPr>
        <p:spPr>
          <a:xfrm>
            <a:off x="6381652" y="3491247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0250617-8E6A-4379-BFA7-57164C0CAF14}"/>
              </a:ext>
            </a:extLst>
          </p:cNvPr>
          <p:cNvSpPr/>
          <p:nvPr/>
        </p:nvSpPr>
        <p:spPr>
          <a:xfrm>
            <a:off x="7299424" y="2432808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0C156C3-B068-427E-8B0A-BD78DF2EFC69}"/>
              </a:ext>
            </a:extLst>
          </p:cNvPr>
          <p:cNvSpPr/>
          <p:nvPr/>
        </p:nvSpPr>
        <p:spPr>
          <a:xfrm>
            <a:off x="5530745" y="4556621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17FD60D-20EA-447E-88A1-4CA2714D544F}"/>
              </a:ext>
            </a:extLst>
          </p:cNvPr>
          <p:cNvSpPr/>
          <p:nvPr/>
        </p:nvSpPr>
        <p:spPr>
          <a:xfrm>
            <a:off x="7520334" y="4556621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8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ACDD43F-8F95-4411-B6BD-F81CC11B8ACB}"/>
              </a:ext>
            </a:extLst>
          </p:cNvPr>
          <p:cNvCxnSpPr>
            <a:stCxn id="6" idx="7"/>
            <a:endCxn id="4" idx="3"/>
          </p:cNvCxnSpPr>
          <p:nvPr/>
        </p:nvCxnSpPr>
        <p:spPr>
          <a:xfrm flipV="1">
            <a:off x="2316037" y="2338010"/>
            <a:ext cx="513999" cy="4161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825961C-9889-4B1A-B95F-AC95AABA0914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2316037" y="3211863"/>
            <a:ext cx="513999" cy="3741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8BF13D50-BB06-44C5-B9C0-C0C75730C0AA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5496863" y="1937449"/>
            <a:ext cx="860743" cy="8565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260138D-EC58-42AA-AA3E-48B967E957A7}"/>
              </a:ext>
            </a:extLst>
          </p:cNvPr>
          <p:cNvCxnSpPr>
            <a:cxnSpLocks/>
            <a:stCxn id="10" idx="5"/>
            <a:endCxn id="12" idx="1"/>
          </p:cNvCxnSpPr>
          <p:nvPr/>
        </p:nvCxnSpPr>
        <p:spPr>
          <a:xfrm>
            <a:off x="6815332" y="1937449"/>
            <a:ext cx="578890" cy="5901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B52DAD32-3649-4604-90FA-957218AA9679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6934176" y="2985332"/>
            <a:ext cx="460046" cy="6007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5325456D-A3CC-45C3-9A02-AE5D1C3DB1A0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5496863" y="3251725"/>
            <a:ext cx="884789" cy="563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5860706-19B0-45A5-9CC6-14890B65AA04}"/>
              </a:ext>
            </a:extLst>
          </p:cNvPr>
          <p:cNvCxnSpPr>
            <a:cxnSpLocks/>
            <a:stCxn id="11" idx="3"/>
            <a:endCxn id="13" idx="7"/>
          </p:cNvCxnSpPr>
          <p:nvPr/>
        </p:nvCxnSpPr>
        <p:spPr>
          <a:xfrm flipH="1">
            <a:off x="6083269" y="4043771"/>
            <a:ext cx="393181" cy="607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1CF4D54-77A8-4B75-818F-C6BC6CB88F1F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6178067" y="4880282"/>
            <a:ext cx="13422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64D7CE69-F3D9-4F3A-A364-FE4BC79D06D5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6934176" y="4043771"/>
            <a:ext cx="680956" cy="607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DCF649EA-E3BF-4226-ACA3-9DACA1C2BD66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6586469" y="2032247"/>
            <a:ext cx="118844" cy="145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85B5E31F-24C5-49EE-A409-38D4A556C620}"/>
              </a:ext>
            </a:extLst>
          </p:cNvPr>
          <p:cNvSpPr/>
          <p:nvPr/>
        </p:nvSpPr>
        <p:spPr>
          <a:xfrm>
            <a:off x="8731024" y="3429000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11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A5499DFD-8CF0-4E93-96A6-7CD3C4B51E40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028974" y="3752661"/>
            <a:ext cx="1702050" cy="622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809D9EA-025E-4BFB-9825-A9A387A1C3FE}"/>
              </a:ext>
            </a:extLst>
          </p:cNvPr>
          <p:cNvSpPr txBox="1"/>
          <p:nvPr/>
        </p:nvSpPr>
        <p:spPr>
          <a:xfrm>
            <a:off x="486561" y="243281"/>
            <a:ext cx="5287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solidFill>
                  <a:sysClr val="windowText" lastClr="000000"/>
                </a:solidFill>
              </a:rPr>
              <a:t>Puntos de articulación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0FF0FE5-B360-4F9B-84FE-58F156C58E71}"/>
              </a:ext>
            </a:extLst>
          </p:cNvPr>
          <p:cNvSpPr txBox="1"/>
          <p:nvPr/>
        </p:nvSpPr>
        <p:spPr>
          <a:xfrm>
            <a:off x="922961" y="5825599"/>
            <a:ext cx="5748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Sí, al quitarlo se parte el grafo</a:t>
            </a:r>
          </a:p>
        </p:txBody>
      </p:sp>
    </p:spTree>
    <p:extLst>
      <p:ext uri="{BB962C8B-B14F-4D97-AF65-F5344CB8AC3E}">
        <p14:creationId xmlns:p14="http://schemas.microsoft.com/office/powerpoint/2010/main" val="678929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>
            <a:extLst>
              <a:ext uri="{FF2B5EF4-FFF2-40B4-BE49-F238E27FC236}">
                <a16:creationId xmlns:a16="http://schemas.microsoft.com/office/drawing/2014/main" id="{70D084AB-3A0F-47A5-A8F8-DC44E4E24DD3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25D3E3C-2271-4351-82A6-7B439410A6F0}"/>
              </a:ext>
            </a:extLst>
          </p:cNvPr>
          <p:cNvSpPr/>
          <p:nvPr/>
        </p:nvSpPr>
        <p:spPr>
          <a:xfrm>
            <a:off x="2735238" y="1785486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CE73EA3-1A6B-4506-8054-4A49724B08B5}"/>
              </a:ext>
            </a:extLst>
          </p:cNvPr>
          <p:cNvSpPr/>
          <p:nvPr/>
        </p:nvSpPr>
        <p:spPr>
          <a:xfrm>
            <a:off x="1763513" y="2659339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63D5FB3-0CE8-426F-B6B7-527E95E1EACC}"/>
              </a:ext>
            </a:extLst>
          </p:cNvPr>
          <p:cNvSpPr/>
          <p:nvPr/>
        </p:nvSpPr>
        <p:spPr>
          <a:xfrm>
            <a:off x="2735238" y="3491247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10039A2-D027-45E4-8C4E-7D2313DBC099}"/>
              </a:ext>
            </a:extLst>
          </p:cNvPr>
          <p:cNvSpPr/>
          <p:nvPr/>
        </p:nvSpPr>
        <p:spPr>
          <a:xfrm>
            <a:off x="3600702" y="2699201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5F12D6-4035-46C2-BE82-3F9DDEA06E3A}"/>
              </a:ext>
            </a:extLst>
          </p:cNvPr>
          <p:cNvSpPr/>
          <p:nvPr/>
        </p:nvSpPr>
        <p:spPr>
          <a:xfrm>
            <a:off x="4944339" y="2699201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C498342-C99A-450E-9D5B-0CECE7D274EF}"/>
              </a:ext>
            </a:extLst>
          </p:cNvPr>
          <p:cNvSpPr/>
          <p:nvPr/>
        </p:nvSpPr>
        <p:spPr>
          <a:xfrm>
            <a:off x="6262808" y="1384925"/>
            <a:ext cx="647322" cy="6473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C793186-FD56-4E04-970E-DC1D11684664}"/>
              </a:ext>
            </a:extLst>
          </p:cNvPr>
          <p:cNvSpPr/>
          <p:nvPr/>
        </p:nvSpPr>
        <p:spPr>
          <a:xfrm>
            <a:off x="6381652" y="3491247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0250617-8E6A-4379-BFA7-57164C0CAF14}"/>
              </a:ext>
            </a:extLst>
          </p:cNvPr>
          <p:cNvSpPr/>
          <p:nvPr/>
        </p:nvSpPr>
        <p:spPr>
          <a:xfrm>
            <a:off x="7299424" y="2432808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0C156C3-B068-427E-8B0A-BD78DF2EFC69}"/>
              </a:ext>
            </a:extLst>
          </p:cNvPr>
          <p:cNvSpPr/>
          <p:nvPr/>
        </p:nvSpPr>
        <p:spPr>
          <a:xfrm>
            <a:off x="5530745" y="4556621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17FD60D-20EA-447E-88A1-4CA2714D544F}"/>
              </a:ext>
            </a:extLst>
          </p:cNvPr>
          <p:cNvSpPr/>
          <p:nvPr/>
        </p:nvSpPr>
        <p:spPr>
          <a:xfrm>
            <a:off x="7520334" y="4556621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ACDD43F-8F95-4411-B6BD-F81CC11B8ACB}"/>
              </a:ext>
            </a:extLst>
          </p:cNvPr>
          <p:cNvCxnSpPr>
            <a:stCxn id="6" idx="7"/>
            <a:endCxn id="4" idx="3"/>
          </p:cNvCxnSpPr>
          <p:nvPr/>
        </p:nvCxnSpPr>
        <p:spPr>
          <a:xfrm flipV="1">
            <a:off x="2316037" y="2338010"/>
            <a:ext cx="513999" cy="4161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825961C-9889-4B1A-B95F-AC95AABA0914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2316037" y="3211863"/>
            <a:ext cx="513999" cy="3741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AFC5D6B-889E-446A-A4D3-8917A7A2806B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3287762" y="3251725"/>
            <a:ext cx="407738" cy="33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19659C68-7B24-4615-8012-2969E261A5D5}"/>
              </a:ext>
            </a:extLst>
          </p:cNvPr>
          <p:cNvCxnSpPr>
            <a:cxnSpLocks/>
            <a:stCxn id="8" idx="1"/>
            <a:endCxn id="4" idx="5"/>
          </p:cNvCxnSpPr>
          <p:nvPr/>
        </p:nvCxnSpPr>
        <p:spPr>
          <a:xfrm flipH="1" flipV="1">
            <a:off x="3287762" y="2338010"/>
            <a:ext cx="407738" cy="4559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3E52850-AE88-431C-8F98-06BCD0639266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4248024" y="3022862"/>
            <a:ext cx="6963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8BF13D50-BB06-44C5-B9C0-C0C75730C0AA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5496863" y="1937449"/>
            <a:ext cx="860743" cy="8565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260138D-EC58-42AA-AA3E-48B967E957A7}"/>
              </a:ext>
            </a:extLst>
          </p:cNvPr>
          <p:cNvCxnSpPr>
            <a:cxnSpLocks/>
            <a:stCxn id="10" idx="5"/>
            <a:endCxn id="12" idx="1"/>
          </p:cNvCxnSpPr>
          <p:nvPr/>
        </p:nvCxnSpPr>
        <p:spPr>
          <a:xfrm>
            <a:off x="6815332" y="1937449"/>
            <a:ext cx="578890" cy="5901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B52DAD32-3649-4604-90FA-957218AA9679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6934176" y="2985332"/>
            <a:ext cx="460046" cy="6007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5325456D-A3CC-45C3-9A02-AE5D1C3DB1A0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5496863" y="3251725"/>
            <a:ext cx="884789" cy="563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5860706-19B0-45A5-9CC6-14890B65AA04}"/>
              </a:ext>
            </a:extLst>
          </p:cNvPr>
          <p:cNvCxnSpPr>
            <a:cxnSpLocks/>
            <a:stCxn id="11" idx="3"/>
            <a:endCxn id="13" idx="7"/>
          </p:cNvCxnSpPr>
          <p:nvPr/>
        </p:nvCxnSpPr>
        <p:spPr>
          <a:xfrm flipH="1">
            <a:off x="6083269" y="4043771"/>
            <a:ext cx="393181" cy="607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1CF4D54-77A8-4B75-818F-C6BC6CB88F1F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6178067" y="4880282"/>
            <a:ext cx="13422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64D7CE69-F3D9-4F3A-A364-FE4BC79D06D5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6934176" y="4043771"/>
            <a:ext cx="680956" cy="607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DCF649EA-E3BF-4226-ACA3-9DACA1C2BD66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6586469" y="2032247"/>
            <a:ext cx="118844" cy="145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85B5E31F-24C5-49EE-A409-38D4A556C620}"/>
              </a:ext>
            </a:extLst>
          </p:cNvPr>
          <p:cNvSpPr/>
          <p:nvPr/>
        </p:nvSpPr>
        <p:spPr>
          <a:xfrm>
            <a:off x="8731024" y="3429000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A5499DFD-8CF0-4E93-96A6-7CD3C4B51E40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028974" y="3752661"/>
            <a:ext cx="1702050" cy="622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809D9EA-025E-4BFB-9825-A9A387A1C3FE}"/>
              </a:ext>
            </a:extLst>
          </p:cNvPr>
          <p:cNvSpPr txBox="1"/>
          <p:nvPr/>
        </p:nvSpPr>
        <p:spPr>
          <a:xfrm>
            <a:off x="486561" y="243281"/>
            <a:ext cx="5287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/>
              <a:t>Puntos de articulación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3D75BC8-518F-4F74-A78A-9AE91ACF7480}"/>
              </a:ext>
            </a:extLst>
          </p:cNvPr>
          <p:cNvSpPr txBox="1"/>
          <p:nvPr/>
        </p:nvSpPr>
        <p:spPr>
          <a:xfrm>
            <a:off x="922961" y="5825599"/>
            <a:ext cx="6387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Es esto un punto de articulación?</a:t>
            </a:r>
          </a:p>
        </p:txBody>
      </p:sp>
    </p:spTree>
    <p:extLst>
      <p:ext uri="{BB962C8B-B14F-4D97-AF65-F5344CB8AC3E}">
        <p14:creationId xmlns:p14="http://schemas.microsoft.com/office/powerpoint/2010/main" val="2396269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28">
            <a:extLst>
              <a:ext uri="{FF2B5EF4-FFF2-40B4-BE49-F238E27FC236}">
                <a16:creationId xmlns:a16="http://schemas.microsoft.com/office/drawing/2014/main" id="{6670EA73-9120-44D5-8309-EBE1BC61F018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25D3E3C-2271-4351-82A6-7B439410A6F0}"/>
              </a:ext>
            </a:extLst>
          </p:cNvPr>
          <p:cNvSpPr/>
          <p:nvPr/>
        </p:nvSpPr>
        <p:spPr>
          <a:xfrm>
            <a:off x="2735238" y="1785486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CE73EA3-1A6B-4506-8054-4A49724B08B5}"/>
              </a:ext>
            </a:extLst>
          </p:cNvPr>
          <p:cNvSpPr/>
          <p:nvPr/>
        </p:nvSpPr>
        <p:spPr>
          <a:xfrm>
            <a:off x="1763513" y="2659339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63D5FB3-0CE8-426F-B6B7-527E95E1EACC}"/>
              </a:ext>
            </a:extLst>
          </p:cNvPr>
          <p:cNvSpPr/>
          <p:nvPr/>
        </p:nvSpPr>
        <p:spPr>
          <a:xfrm>
            <a:off x="2735238" y="3491247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10039A2-D027-45E4-8C4E-7D2313DBC099}"/>
              </a:ext>
            </a:extLst>
          </p:cNvPr>
          <p:cNvSpPr/>
          <p:nvPr/>
        </p:nvSpPr>
        <p:spPr>
          <a:xfrm>
            <a:off x="3600702" y="2699201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5F12D6-4035-46C2-BE82-3F9DDEA06E3A}"/>
              </a:ext>
            </a:extLst>
          </p:cNvPr>
          <p:cNvSpPr/>
          <p:nvPr/>
        </p:nvSpPr>
        <p:spPr>
          <a:xfrm>
            <a:off x="4944339" y="2699201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C793186-FD56-4E04-970E-DC1D11684664}"/>
              </a:ext>
            </a:extLst>
          </p:cNvPr>
          <p:cNvSpPr/>
          <p:nvPr/>
        </p:nvSpPr>
        <p:spPr>
          <a:xfrm>
            <a:off x="6381652" y="3491247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0250617-8E6A-4379-BFA7-57164C0CAF14}"/>
              </a:ext>
            </a:extLst>
          </p:cNvPr>
          <p:cNvSpPr/>
          <p:nvPr/>
        </p:nvSpPr>
        <p:spPr>
          <a:xfrm>
            <a:off x="7299424" y="2432808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0C156C3-B068-427E-8B0A-BD78DF2EFC69}"/>
              </a:ext>
            </a:extLst>
          </p:cNvPr>
          <p:cNvSpPr/>
          <p:nvPr/>
        </p:nvSpPr>
        <p:spPr>
          <a:xfrm>
            <a:off x="5530745" y="4556621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17FD60D-20EA-447E-88A1-4CA2714D544F}"/>
              </a:ext>
            </a:extLst>
          </p:cNvPr>
          <p:cNvSpPr/>
          <p:nvPr/>
        </p:nvSpPr>
        <p:spPr>
          <a:xfrm>
            <a:off x="7520334" y="4556621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ACDD43F-8F95-4411-B6BD-F81CC11B8ACB}"/>
              </a:ext>
            </a:extLst>
          </p:cNvPr>
          <p:cNvCxnSpPr>
            <a:stCxn id="6" idx="7"/>
            <a:endCxn id="4" idx="3"/>
          </p:cNvCxnSpPr>
          <p:nvPr/>
        </p:nvCxnSpPr>
        <p:spPr>
          <a:xfrm flipV="1">
            <a:off x="2316037" y="2338010"/>
            <a:ext cx="513999" cy="4161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825961C-9889-4B1A-B95F-AC95AABA0914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2316037" y="3211863"/>
            <a:ext cx="513999" cy="3741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AFC5D6B-889E-446A-A4D3-8917A7A2806B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3287762" y="3251725"/>
            <a:ext cx="407738" cy="33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19659C68-7B24-4615-8012-2969E261A5D5}"/>
              </a:ext>
            </a:extLst>
          </p:cNvPr>
          <p:cNvCxnSpPr>
            <a:cxnSpLocks/>
            <a:stCxn id="8" idx="1"/>
            <a:endCxn id="4" idx="5"/>
          </p:cNvCxnSpPr>
          <p:nvPr/>
        </p:nvCxnSpPr>
        <p:spPr>
          <a:xfrm flipH="1" flipV="1">
            <a:off x="3287762" y="2338010"/>
            <a:ext cx="407738" cy="4559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3E52850-AE88-431C-8F98-06BCD0639266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4248024" y="3022862"/>
            <a:ext cx="6963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B52DAD32-3649-4604-90FA-957218AA9679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6934176" y="2985332"/>
            <a:ext cx="460046" cy="6007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5325456D-A3CC-45C3-9A02-AE5D1C3DB1A0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5496863" y="3251725"/>
            <a:ext cx="884789" cy="563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5860706-19B0-45A5-9CC6-14890B65AA04}"/>
              </a:ext>
            </a:extLst>
          </p:cNvPr>
          <p:cNvCxnSpPr>
            <a:cxnSpLocks/>
            <a:stCxn id="11" idx="3"/>
            <a:endCxn id="13" idx="7"/>
          </p:cNvCxnSpPr>
          <p:nvPr/>
        </p:nvCxnSpPr>
        <p:spPr>
          <a:xfrm flipH="1">
            <a:off x="6083269" y="4043771"/>
            <a:ext cx="393181" cy="607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1CF4D54-77A8-4B75-818F-C6BC6CB88F1F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6178067" y="4880282"/>
            <a:ext cx="13422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64D7CE69-F3D9-4F3A-A364-FE4BC79D06D5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6934176" y="4043771"/>
            <a:ext cx="680956" cy="607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85B5E31F-24C5-49EE-A409-38D4A556C620}"/>
              </a:ext>
            </a:extLst>
          </p:cNvPr>
          <p:cNvSpPr/>
          <p:nvPr/>
        </p:nvSpPr>
        <p:spPr>
          <a:xfrm>
            <a:off x="8731024" y="3429000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A5499DFD-8CF0-4E93-96A6-7CD3C4B51E40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028974" y="3752661"/>
            <a:ext cx="1702050" cy="622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809D9EA-025E-4BFB-9825-A9A387A1C3FE}"/>
              </a:ext>
            </a:extLst>
          </p:cNvPr>
          <p:cNvSpPr txBox="1"/>
          <p:nvPr/>
        </p:nvSpPr>
        <p:spPr>
          <a:xfrm>
            <a:off x="486561" y="243281"/>
            <a:ext cx="5287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/>
              <a:t>Puntos de articulación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3D75BC8-518F-4F74-A78A-9AE91ACF7480}"/>
              </a:ext>
            </a:extLst>
          </p:cNvPr>
          <p:cNvSpPr txBox="1"/>
          <p:nvPr/>
        </p:nvSpPr>
        <p:spPr>
          <a:xfrm>
            <a:off x="922961" y="5825599"/>
            <a:ext cx="9738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No, al quitarlo sigue habiendo un solo componente</a:t>
            </a:r>
          </a:p>
        </p:txBody>
      </p:sp>
    </p:spTree>
    <p:extLst>
      <p:ext uri="{BB962C8B-B14F-4D97-AF65-F5344CB8AC3E}">
        <p14:creationId xmlns:p14="http://schemas.microsoft.com/office/powerpoint/2010/main" val="2299930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AF6B5BA1-CA92-4C37-8A8A-F858695F8EB8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25D3E3C-2271-4351-82A6-7B439410A6F0}"/>
              </a:ext>
            </a:extLst>
          </p:cNvPr>
          <p:cNvSpPr/>
          <p:nvPr/>
        </p:nvSpPr>
        <p:spPr>
          <a:xfrm>
            <a:off x="2735238" y="1785486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CE73EA3-1A6B-4506-8054-4A49724B08B5}"/>
              </a:ext>
            </a:extLst>
          </p:cNvPr>
          <p:cNvSpPr/>
          <p:nvPr/>
        </p:nvSpPr>
        <p:spPr>
          <a:xfrm>
            <a:off x="1763513" y="2659339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63D5FB3-0CE8-426F-B6B7-527E95E1EACC}"/>
              </a:ext>
            </a:extLst>
          </p:cNvPr>
          <p:cNvSpPr/>
          <p:nvPr/>
        </p:nvSpPr>
        <p:spPr>
          <a:xfrm>
            <a:off x="2735238" y="3491247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10039A2-D027-45E4-8C4E-7D2313DBC099}"/>
              </a:ext>
            </a:extLst>
          </p:cNvPr>
          <p:cNvSpPr/>
          <p:nvPr/>
        </p:nvSpPr>
        <p:spPr>
          <a:xfrm>
            <a:off x="3600702" y="2699201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5F12D6-4035-46C2-BE82-3F9DDEA06E3A}"/>
              </a:ext>
            </a:extLst>
          </p:cNvPr>
          <p:cNvSpPr/>
          <p:nvPr/>
        </p:nvSpPr>
        <p:spPr>
          <a:xfrm>
            <a:off x="4944339" y="2699201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C498342-C99A-450E-9D5B-0CECE7D274EF}"/>
              </a:ext>
            </a:extLst>
          </p:cNvPr>
          <p:cNvSpPr/>
          <p:nvPr/>
        </p:nvSpPr>
        <p:spPr>
          <a:xfrm>
            <a:off x="6262808" y="1384925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C793186-FD56-4E04-970E-DC1D11684664}"/>
              </a:ext>
            </a:extLst>
          </p:cNvPr>
          <p:cNvSpPr/>
          <p:nvPr/>
        </p:nvSpPr>
        <p:spPr>
          <a:xfrm>
            <a:off x="6381652" y="3491247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0250617-8E6A-4379-BFA7-57164C0CAF14}"/>
              </a:ext>
            </a:extLst>
          </p:cNvPr>
          <p:cNvSpPr/>
          <p:nvPr/>
        </p:nvSpPr>
        <p:spPr>
          <a:xfrm>
            <a:off x="7299424" y="2432808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0C156C3-B068-427E-8B0A-BD78DF2EFC69}"/>
              </a:ext>
            </a:extLst>
          </p:cNvPr>
          <p:cNvSpPr/>
          <p:nvPr/>
        </p:nvSpPr>
        <p:spPr>
          <a:xfrm>
            <a:off x="5530745" y="4556621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17FD60D-20EA-447E-88A1-4CA2714D544F}"/>
              </a:ext>
            </a:extLst>
          </p:cNvPr>
          <p:cNvSpPr/>
          <p:nvPr/>
        </p:nvSpPr>
        <p:spPr>
          <a:xfrm>
            <a:off x="7520334" y="4556621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ACDD43F-8F95-4411-B6BD-F81CC11B8ACB}"/>
              </a:ext>
            </a:extLst>
          </p:cNvPr>
          <p:cNvCxnSpPr>
            <a:stCxn id="6" idx="7"/>
            <a:endCxn id="4" idx="3"/>
          </p:cNvCxnSpPr>
          <p:nvPr/>
        </p:nvCxnSpPr>
        <p:spPr>
          <a:xfrm flipV="1">
            <a:off x="2316037" y="2338010"/>
            <a:ext cx="513999" cy="4161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825961C-9889-4B1A-B95F-AC95AABA0914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2316037" y="3211863"/>
            <a:ext cx="513999" cy="3741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AFC5D6B-889E-446A-A4D3-8917A7A2806B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3287762" y="3251725"/>
            <a:ext cx="407738" cy="33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19659C68-7B24-4615-8012-2969E261A5D5}"/>
              </a:ext>
            </a:extLst>
          </p:cNvPr>
          <p:cNvCxnSpPr>
            <a:cxnSpLocks/>
            <a:stCxn id="8" idx="1"/>
            <a:endCxn id="4" idx="5"/>
          </p:cNvCxnSpPr>
          <p:nvPr/>
        </p:nvCxnSpPr>
        <p:spPr>
          <a:xfrm flipH="1" flipV="1">
            <a:off x="3287762" y="2338010"/>
            <a:ext cx="407738" cy="4559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3E52850-AE88-431C-8F98-06BCD0639266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4248024" y="3022862"/>
            <a:ext cx="6963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8BF13D50-BB06-44C5-B9C0-C0C75730C0AA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5496863" y="1937449"/>
            <a:ext cx="860743" cy="8565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260138D-EC58-42AA-AA3E-48B967E957A7}"/>
              </a:ext>
            </a:extLst>
          </p:cNvPr>
          <p:cNvCxnSpPr>
            <a:cxnSpLocks/>
            <a:stCxn id="10" idx="5"/>
            <a:endCxn id="12" idx="1"/>
          </p:cNvCxnSpPr>
          <p:nvPr/>
        </p:nvCxnSpPr>
        <p:spPr>
          <a:xfrm>
            <a:off x="6815332" y="1937449"/>
            <a:ext cx="578890" cy="5901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B52DAD32-3649-4604-90FA-957218AA9679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6934176" y="2985332"/>
            <a:ext cx="460046" cy="6007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5325456D-A3CC-45C3-9A02-AE5D1C3DB1A0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5496863" y="3251725"/>
            <a:ext cx="884789" cy="563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5860706-19B0-45A5-9CC6-14890B65AA04}"/>
              </a:ext>
            </a:extLst>
          </p:cNvPr>
          <p:cNvCxnSpPr>
            <a:cxnSpLocks/>
            <a:stCxn id="11" idx="3"/>
            <a:endCxn id="13" idx="7"/>
          </p:cNvCxnSpPr>
          <p:nvPr/>
        </p:nvCxnSpPr>
        <p:spPr>
          <a:xfrm flipH="1">
            <a:off x="6083269" y="4043771"/>
            <a:ext cx="393181" cy="607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1CF4D54-77A8-4B75-818F-C6BC6CB88F1F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6178067" y="4880282"/>
            <a:ext cx="13422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64D7CE69-F3D9-4F3A-A364-FE4BC79D06D5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6934176" y="4043771"/>
            <a:ext cx="680956" cy="607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DCF649EA-E3BF-4226-ACA3-9DACA1C2BD66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6586469" y="2032247"/>
            <a:ext cx="118844" cy="145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85B5E31F-24C5-49EE-A409-38D4A556C620}"/>
              </a:ext>
            </a:extLst>
          </p:cNvPr>
          <p:cNvSpPr/>
          <p:nvPr/>
        </p:nvSpPr>
        <p:spPr>
          <a:xfrm>
            <a:off x="8731024" y="3429000"/>
            <a:ext cx="647322" cy="647322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A5499DFD-8CF0-4E93-96A6-7CD3C4B51E40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028974" y="3752661"/>
            <a:ext cx="1702050" cy="622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809D9EA-025E-4BFB-9825-A9A387A1C3FE}"/>
              </a:ext>
            </a:extLst>
          </p:cNvPr>
          <p:cNvSpPr txBox="1"/>
          <p:nvPr/>
        </p:nvSpPr>
        <p:spPr>
          <a:xfrm>
            <a:off x="486561" y="243281"/>
            <a:ext cx="5287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/>
              <a:t>Puntos de articulación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E7D4897-B38E-4E5C-AD1A-598C6FACCE17}"/>
              </a:ext>
            </a:extLst>
          </p:cNvPr>
          <p:cNvSpPr txBox="1"/>
          <p:nvPr/>
        </p:nvSpPr>
        <p:spPr>
          <a:xfrm>
            <a:off x="922961" y="5825599"/>
            <a:ext cx="6387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Es esto un punto de articulación?</a:t>
            </a:r>
          </a:p>
        </p:txBody>
      </p:sp>
    </p:spTree>
    <p:extLst>
      <p:ext uri="{BB962C8B-B14F-4D97-AF65-F5344CB8AC3E}">
        <p14:creationId xmlns:p14="http://schemas.microsoft.com/office/powerpoint/2010/main" val="3384874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AD0BE75E-E24E-4DEB-9673-3F6F67ECEE08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25D3E3C-2271-4351-82A6-7B439410A6F0}"/>
              </a:ext>
            </a:extLst>
          </p:cNvPr>
          <p:cNvSpPr/>
          <p:nvPr/>
        </p:nvSpPr>
        <p:spPr>
          <a:xfrm>
            <a:off x="2735238" y="1785486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CE73EA3-1A6B-4506-8054-4A49724B08B5}"/>
              </a:ext>
            </a:extLst>
          </p:cNvPr>
          <p:cNvSpPr/>
          <p:nvPr/>
        </p:nvSpPr>
        <p:spPr>
          <a:xfrm>
            <a:off x="1763513" y="2659339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63D5FB3-0CE8-426F-B6B7-527E95E1EACC}"/>
              </a:ext>
            </a:extLst>
          </p:cNvPr>
          <p:cNvSpPr/>
          <p:nvPr/>
        </p:nvSpPr>
        <p:spPr>
          <a:xfrm>
            <a:off x="2735238" y="3491247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10039A2-D027-45E4-8C4E-7D2313DBC099}"/>
              </a:ext>
            </a:extLst>
          </p:cNvPr>
          <p:cNvSpPr/>
          <p:nvPr/>
        </p:nvSpPr>
        <p:spPr>
          <a:xfrm>
            <a:off x="3600702" y="2699201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5F12D6-4035-46C2-BE82-3F9DDEA06E3A}"/>
              </a:ext>
            </a:extLst>
          </p:cNvPr>
          <p:cNvSpPr/>
          <p:nvPr/>
        </p:nvSpPr>
        <p:spPr>
          <a:xfrm>
            <a:off x="4944339" y="2699201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C498342-C99A-450E-9D5B-0CECE7D274EF}"/>
              </a:ext>
            </a:extLst>
          </p:cNvPr>
          <p:cNvSpPr/>
          <p:nvPr/>
        </p:nvSpPr>
        <p:spPr>
          <a:xfrm>
            <a:off x="6262808" y="1384925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C793186-FD56-4E04-970E-DC1D11684664}"/>
              </a:ext>
            </a:extLst>
          </p:cNvPr>
          <p:cNvSpPr/>
          <p:nvPr/>
        </p:nvSpPr>
        <p:spPr>
          <a:xfrm>
            <a:off x="6381652" y="3491247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0250617-8E6A-4379-BFA7-57164C0CAF14}"/>
              </a:ext>
            </a:extLst>
          </p:cNvPr>
          <p:cNvSpPr/>
          <p:nvPr/>
        </p:nvSpPr>
        <p:spPr>
          <a:xfrm>
            <a:off x="7299424" y="2432808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0C156C3-B068-427E-8B0A-BD78DF2EFC69}"/>
              </a:ext>
            </a:extLst>
          </p:cNvPr>
          <p:cNvSpPr/>
          <p:nvPr/>
        </p:nvSpPr>
        <p:spPr>
          <a:xfrm>
            <a:off x="5530745" y="4556621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17FD60D-20EA-447E-88A1-4CA2714D544F}"/>
              </a:ext>
            </a:extLst>
          </p:cNvPr>
          <p:cNvSpPr/>
          <p:nvPr/>
        </p:nvSpPr>
        <p:spPr>
          <a:xfrm>
            <a:off x="7520334" y="4556621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ACDD43F-8F95-4411-B6BD-F81CC11B8ACB}"/>
              </a:ext>
            </a:extLst>
          </p:cNvPr>
          <p:cNvCxnSpPr>
            <a:stCxn id="6" idx="7"/>
            <a:endCxn id="4" idx="3"/>
          </p:cNvCxnSpPr>
          <p:nvPr/>
        </p:nvCxnSpPr>
        <p:spPr>
          <a:xfrm flipV="1">
            <a:off x="2316037" y="2338010"/>
            <a:ext cx="513999" cy="4161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825961C-9889-4B1A-B95F-AC95AABA0914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2316037" y="3211863"/>
            <a:ext cx="513999" cy="3741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AFC5D6B-889E-446A-A4D3-8917A7A2806B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3287762" y="3251725"/>
            <a:ext cx="407738" cy="33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19659C68-7B24-4615-8012-2969E261A5D5}"/>
              </a:ext>
            </a:extLst>
          </p:cNvPr>
          <p:cNvCxnSpPr>
            <a:cxnSpLocks/>
            <a:stCxn id="8" idx="1"/>
            <a:endCxn id="4" idx="5"/>
          </p:cNvCxnSpPr>
          <p:nvPr/>
        </p:nvCxnSpPr>
        <p:spPr>
          <a:xfrm flipH="1" flipV="1">
            <a:off x="3287762" y="2338010"/>
            <a:ext cx="407738" cy="4559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3E52850-AE88-431C-8F98-06BCD0639266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4248024" y="3022862"/>
            <a:ext cx="6963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8BF13D50-BB06-44C5-B9C0-C0C75730C0AA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5496863" y="1937449"/>
            <a:ext cx="860743" cy="8565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260138D-EC58-42AA-AA3E-48B967E957A7}"/>
              </a:ext>
            </a:extLst>
          </p:cNvPr>
          <p:cNvCxnSpPr>
            <a:cxnSpLocks/>
            <a:stCxn id="10" idx="5"/>
            <a:endCxn id="12" idx="1"/>
          </p:cNvCxnSpPr>
          <p:nvPr/>
        </p:nvCxnSpPr>
        <p:spPr>
          <a:xfrm>
            <a:off x="6815332" y="1937449"/>
            <a:ext cx="578890" cy="5901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B52DAD32-3649-4604-90FA-957218AA9679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6934176" y="2985332"/>
            <a:ext cx="460046" cy="6007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5325456D-A3CC-45C3-9A02-AE5D1C3DB1A0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5496863" y="3251725"/>
            <a:ext cx="884789" cy="563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5860706-19B0-45A5-9CC6-14890B65AA04}"/>
              </a:ext>
            </a:extLst>
          </p:cNvPr>
          <p:cNvCxnSpPr>
            <a:cxnSpLocks/>
            <a:stCxn id="11" idx="3"/>
            <a:endCxn id="13" idx="7"/>
          </p:cNvCxnSpPr>
          <p:nvPr/>
        </p:nvCxnSpPr>
        <p:spPr>
          <a:xfrm flipH="1">
            <a:off x="6083269" y="4043771"/>
            <a:ext cx="393181" cy="607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1CF4D54-77A8-4B75-818F-C6BC6CB88F1F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6178067" y="4880282"/>
            <a:ext cx="13422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64D7CE69-F3D9-4F3A-A364-FE4BC79D06D5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6934176" y="4043771"/>
            <a:ext cx="680956" cy="607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DCF649EA-E3BF-4226-ACA3-9DACA1C2BD66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6586469" y="2032247"/>
            <a:ext cx="118844" cy="145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809D9EA-025E-4BFB-9825-A9A387A1C3FE}"/>
              </a:ext>
            </a:extLst>
          </p:cNvPr>
          <p:cNvSpPr txBox="1"/>
          <p:nvPr/>
        </p:nvSpPr>
        <p:spPr>
          <a:xfrm>
            <a:off x="486561" y="243281"/>
            <a:ext cx="5287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/>
              <a:t>Puntos de articulación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E7D4897-B38E-4E5C-AD1A-598C6FACCE17}"/>
              </a:ext>
            </a:extLst>
          </p:cNvPr>
          <p:cNvSpPr txBox="1"/>
          <p:nvPr/>
        </p:nvSpPr>
        <p:spPr>
          <a:xfrm>
            <a:off x="922961" y="5825599"/>
            <a:ext cx="8824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No, al quitarlo, no aumentan las componentes</a:t>
            </a:r>
          </a:p>
        </p:txBody>
      </p:sp>
    </p:spTree>
    <p:extLst>
      <p:ext uri="{BB962C8B-B14F-4D97-AF65-F5344CB8AC3E}">
        <p14:creationId xmlns:p14="http://schemas.microsoft.com/office/powerpoint/2010/main" val="2036280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5CB2C3EC-C87B-4590-ACC3-3EACA69F6A82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25D3E3C-2271-4351-82A6-7B439410A6F0}"/>
              </a:ext>
            </a:extLst>
          </p:cNvPr>
          <p:cNvSpPr/>
          <p:nvPr/>
        </p:nvSpPr>
        <p:spPr>
          <a:xfrm>
            <a:off x="2735238" y="1785486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CE73EA3-1A6B-4506-8054-4A49724B08B5}"/>
              </a:ext>
            </a:extLst>
          </p:cNvPr>
          <p:cNvSpPr/>
          <p:nvPr/>
        </p:nvSpPr>
        <p:spPr>
          <a:xfrm>
            <a:off x="1763513" y="2659339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63D5FB3-0CE8-426F-B6B7-527E95E1EACC}"/>
              </a:ext>
            </a:extLst>
          </p:cNvPr>
          <p:cNvSpPr/>
          <p:nvPr/>
        </p:nvSpPr>
        <p:spPr>
          <a:xfrm>
            <a:off x="2735238" y="3491247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10039A2-D027-45E4-8C4E-7D2313DBC099}"/>
              </a:ext>
            </a:extLst>
          </p:cNvPr>
          <p:cNvSpPr/>
          <p:nvPr/>
        </p:nvSpPr>
        <p:spPr>
          <a:xfrm>
            <a:off x="3600702" y="2699201"/>
            <a:ext cx="647322" cy="647322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5F12D6-4035-46C2-BE82-3F9DDEA06E3A}"/>
              </a:ext>
            </a:extLst>
          </p:cNvPr>
          <p:cNvSpPr/>
          <p:nvPr/>
        </p:nvSpPr>
        <p:spPr>
          <a:xfrm>
            <a:off x="4944339" y="2699201"/>
            <a:ext cx="647322" cy="647322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C498342-C99A-450E-9D5B-0CECE7D274EF}"/>
              </a:ext>
            </a:extLst>
          </p:cNvPr>
          <p:cNvSpPr/>
          <p:nvPr/>
        </p:nvSpPr>
        <p:spPr>
          <a:xfrm>
            <a:off x="6262808" y="1384925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10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C793186-FD56-4E04-970E-DC1D11684664}"/>
              </a:ext>
            </a:extLst>
          </p:cNvPr>
          <p:cNvSpPr/>
          <p:nvPr/>
        </p:nvSpPr>
        <p:spPr>
          <a:xfrm>
            <a:off x="6381652" y="3491247"/>
            <a:ext cx="647322" cy="647322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0250617-8E6A-4379-BFA7-57164C0CAF14}"/>
              </a:ext>
            </a:extLst>
          </p:cNvPr>
          <p:cNvSpPr/>
          <p:nvPr/>
        </p:nvSpPr>
        <p:spPr>
          <a:xfrm>
            <a:off x="7299424" y="2432808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0C156C3-B068-427E-8B0A-BD78DF2EFC69}"/>
              </a:ext>
            </a:extLst>
          </p:cNvPr>
          <p:cNvSpPr/>
          <p:nvPr/>
        </p:nvSpPr>
        <p:spPr>
          <a:xfrm>
            <a:off x="5530745" y="4556621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17FD60D-20EA-447E-88A1-4CA2714D544F}"/>
              </a:ext>
            </a:extLst>
          </p:cNvPr>
          <p:cNvSpPr/>
          <p:nvPr/>
        </p:nvSpPr>
        <p:spPr>
          <a:xfrm>
            <a:off x="7520334" y="4556621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8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ACDD43F-8F95-4411-B6BD-F81CC11B8ACB}"/>
              </a:ext>
            </a:extLst>
          </p:cNvPr>
          <p:cNvCxnSpPr>
            <a:stCxn id="6" idx="7"/>
            <a:endCxn id="4" idx="3"/>
          </p:cNvCxnSpPr>
          <p:nvPr/>
        </p:nvCxnSpPr>
        <p:spPr>
          <a:xfrm flipV="1">
            <a:off x="2316037" y="2338010"/>
            <a:ext cx="513999" cy="4161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825961C-9889-4B1A-B95F-AC95AABA0914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2316037" y="3211863"/>
            <a:ext cx="513999" cy="3741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AFC5D6B-889E-446A-A4D3-8917A7A2806B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3287762" y="3251725"/>
            <a:ext cx="407738" cy="33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19659C68-7B24-4615-8012-2969E261A5D5}"/>
              </a:ext>
            </a:extLst>
          </p:cNvPr>
          <p:cNvCxnSpPr>
            <a:cxnSpLocks/>
            <a:stCxn id="8" idx="1"/>
            <a:endCxn id="4" idx="5"/>
          </p:cNvCxnSpPr>
          <p:nvPr/>
        </p:nvCxnSpPr>
        <p:spPr>
          <a:xfrm flipH="1" flipV="1">
            <a:off x="3287762" y="2338010"/>
            <a:ext cx="407738" cy="4559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3E52850-AE88-431C-8F98-06BCD0639266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4248024" y="3022862"/>
            <a:ext cx="6963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8BF13D50-BB06-44C5-B9C0-C0C75730C0AA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5496863" y="1937449"/>
            <a:ext cx="860743" cy="8565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260138D-EC58-42AA-AA3E-48B967E957A7}"/>
              </a:ext>
            </a:extLst>
          </p:cNvPr>
          <p:cNvCxnSpPr>
            <a:cxnSpLocks/>
            <a:stCxn id="10" idx="5"/>
            <a:endCxn id="12" idx="1"/>
          </p:cNvCxnSpPr>
          <p:nvPr/>
        </p:nvCxnSpPr>
        <p:spPr>
          <a:xfrm>
            <a:off x="6815332" y="1937449"/>
            <a:ext cx="578890" cy="5901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B52DAD32-3649-4604-90FA-957218AA9679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6934176" y="2985332"/>
            <a:ext cx="460046" cy="6007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5325456D-A3CC-45C3-9A02-AE5D1C3DB1A0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5496863" y="3251725"/>
            <a:ext cx="884789" cy="563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5860706-19B0-45A5-9CC6-14890B65AA04}"/>
              </a:ext>
            </a:extLst>
          </p:cNvPr>
          <p:cNvCxnSpPr>
            <a:cxnSpLocks/>
            <a:stCxn id="11" idx="3"/>
            <a:endCxn id="13" idx="7"/>
          </p:cNvCxnSpPr>
          <p:nvPr/>
        </p:nvCxnSpPr>
        <p:spPr>
          <a:xfrm flipH="1">
            <a:off x="6083269" y="4043771"/>
            <a:ext cx="393181" cy="607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1CF4D54-77A8-4B75-818F-C6BC6CB88F1F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6178067" y="4880282"/>
            <a:ext cx="13422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64D7CE69-F3D9-4F3A-A364-FE4BC79D06D5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6934176" y="4043771"/>
            <a:ext cx="680956" cy="607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DCF649EA-E3BF-4226-ACA3-9DACA1C2BD66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6586469" y="2032247"/>
            <a:ext cx="118844" cy="145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85B5E31F-24C5-49EE-A409-38D4A556C620}"/>
              </a:ext>
            </a:extLst>
          </p:cNvPr>
          <p:cNvSpPr/>
          <p:nvPr/>
        </p:nvSpPr>
        <p:spPr>
          <a:xfrm>
            <a:off x="8731024" y="3429000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11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A5499DFD-8CF0-4E93-96A6-7CD3C4B51E40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028974" y="3752661"/>
            <a:ext cx="1702050" cy="622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809D9EA-025E-4BFB-9825-A9A387A1C3FE}"/>
              </a:ext>
            </a:extLst>
          </p:cNvPr>
          <p:cNvSpPr txBox="1"/>
          <p:nvPr/>
        </p:nvSpPr>
        <p:spPr>
          <a:xfrm>
            <a:off x="486561" y="243281"/>
            <a:ext cx="5287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solidFill>
                  <a:sysClr val="windowText" lastClr="000000"/>
                </a:solidFill>
              </a:rPr>
              <a:t>Puntos de articulación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2659E0F-9885-458F-93CD-3085730E4203}"/>
              </a:ext>
            </a:extLst>
          </p:cNvPr>
          <p:cNvSpPr txBox="1"/>
          <p:nvPr/>
        </p:nvSpPr>
        <p:spPr>
          <a:xfrm>
            <a:off x="922961" y="5825599"/>
            <a:ext cx="629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Todos los puntos de articulación</a:t>
            </a:r>
          </a:p>
        </p:txBody>
      </p:sp>
      <p:sp>
        <p:nvSpPr>
          <p:cNvPr id="32" name="Signo más 31">
            <a:extLst>
              <a:ext uri="{FF2B5EF4-FFF2-40B4-BE49-F238E27FC236}">
                <a16:creationId xmlns:a16="http://schemas.microsoft.com/office/drawing/2014/main" id="{335CB5A5-8512-4BE8-BDCB-277BB7033DDB}"/>
              </a:ext>
            </a:extLst>
          </p:cNvPr>
          <p:cNvSpPr/>
          <p:nvPr/>
        </p:nvSpPr>
        <p:spPr>
          <a:xfrm>
            <a:off x="170329" y="6221506"/>
            <a:ext cx="520252" cy="520252"/>
          </a:xfrm>
          <a:prstGeom prst="mathPlus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ED862FCB-5DE2-4464-9066-6953297FC93C}"/>
                  </a:ext>
                </a:extLst>
              </p14:cNvPr>
              <p14:cNvContentPartPr/>
              <p14:nvPr/>
            </p14:nvContentPartPr>
            <p14:xfrm>
              <a:off x="1555920" y="1257120"/>
              <a:ext cx="9848880" cy="483912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ED862FCB-5DE2-4464-9066-6953297FC9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6560" y="1247760"/>
                <a:ext cx="9867600" cy="485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3939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5CB2C3EC-C87B-4590-ACC3-3EACA69F6A82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809D9EA-025E-4BFB-9825-A9A387A1C3FE}"/>
              </a:ext>
            </a:extLst>
          </p:cNvPr>
          <p:cNvSpPr txBox="1"/>
          <p:nvPr/>
        </p:nvSpPr>
        <p:spPr>
          <a:xfrm>
            <a:off x="4201676" y="198166"/>
            <a:ext cx="43197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solidFill>
                  <a:sysClr val="windowText" lastClr="000000"/>
                </a:solidFill>
              </a:rPr>
              <a:t>Algoritmo sencillo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5ECA699-72D8-42ED-9194-DB6793279E1B}"/>
              </a:ext>
            </a:extLst>
          </p:cNvPr>
          <p:cNvSpPr txBox="1"/>
          <p:nvPr/>
        </p:nvSpPr>
        <p:spPr>
          <a:xfrm>
            <a:off x="3199630" y="1729460"/>
            <a:ext cx="65313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¿Como encontramos los puentes?</a:t>
            </a:r>
          </a:p>
          <a:p>
            <a:r>
              <a:rPr lang="es-MX" sz="3600" dirty="0"/>
              <a:t>Para un grafo G=(V,E)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8C3C00B-3888-4E75-ABF9-7CFC77B18629}"/>
              </a:ext>
            </a:extLst>
          </p:cNvPr>
          <p:cNvSpPr txBox="1"/>
          <p:nvPr/>
        </p:nvSpPr>
        <p:spPr>
          <a:xfrm>
            <a:off x="1219200" y="3105834"/>
            <a:ext cx="10406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Por cada arista en nuestro grafo {</a:t>
            </a:r>
            <a:r>
              <a:rPr lang="es-MX" sz="3600" dirty="0" err="1"/>
              <a:t>u,v</a:t>
            </a:r>
            <a:r>
              <a:rPr lang="es-MX" sz="3600" dirty="0"/>
              <a:t>} hacemos una DFS que revise si existe un camino desde u hasta v, SIN UTILIZAR la arista {</a:t>
            </a:r>
            <a:r>
              <a:rPr lang="es-MX" sz="3600" dirty="0" err="1"/>
              <a:t>u,v</a:t>
            </a:r>
            <a:r>
              <a:rPr lang="es-MX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0651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5CB2C3EC-C87B-4590-ACC3-3EACA69F6A82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809D9EA-025E-4BFB-9825-A9A387A1C3FE}"/>
              </a:ext>
            </a:extLst>
          </p:cNvPr>
          <p:cNvSpPr txBox="1"/>
          <p:nvPr/>
        </p:nvSpPr>
        <p:spPr>
          <a:xfrm>
            <a:off x="4201676" y="198166"/>
            <a:ext cx="43197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solidFill>
                  <a:sysClr val="windowText" lastClr="000000"/>
                </a:solidFill>
              </a:rPr>
              <a:t>Algoritmo sencillo</a:t>
            </a: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6CB589FF-ED97-4E3C-8DF6-648CA0CD6770}"/>
              </a:ext>
            </a:extLst>
          </p:cNvPr>
          <p:cNvGrpSpPr/>
          <p:nvPr/>
        </p:nvGrpSpPr>
        <p:grpSpPr>
          <a:xfrm>
            <a:off x="1305371" y="2208873"/>
            <a:ext cx="4346044" cy="3050331"/>
            <a:chOff x="3600702" y="2432808"/>
            <a:chExt cx="4346044" cy="3050331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F5105813-167D-45BA-B6E0-2EBF8901EA63}"/>
                </a:ext>
              </a:extLst>
            </p:cNvPr>
            <p:cNvSpPr/>
            <p:nvPr/>
          </p:nvSpPr>
          <p:spPr>
            <a:xfrm>
              <a:off x="3600702" y="2699201"/>
              <a:ext cx="647322" cy="6473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EBC78E3-3D35-4FD8-8E5F-A098A975B370}"/>
                </a:ext>
              </a:extLst>
            </p:cNvPr>
            <p:cNvSpPr/>
            <p:nvPr/>
          </p:nvSpPr>
          <p:spPr>
            <a:xfrm>
              <a:off x="4944339" y="2699201"/>
              <a:ext cx="647322" cy="6473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9DE83484-3E56-49AB-9527-28E517F738AD}"/>
                </a:ext>
              </a:extLst>
            </p:cNvPr>
            <p:cNvSpPr/>
            <p:nvPr/>
          </p:nvSpPr>
          <p:spPr>
            <a:xfrm>
              <a:off x="6381652" y="3491247"/>
              <a:ext cx="647322" cy="6473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3BF41ED3-042F-4B0F-BE6D-29177FBAE43D}"/>
                </a:ext>
              </a:extLst>
            </p:cNvPr>
            <p:cNvSpPr/>
            <p:nvPr/>
          </p:nvSpPr>
          <p:spPr>
            <a:xfrm>
              <a:off x="7299424" y="2432808"/>
              <a:ext cx="647322" cy="6473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A09A53E9-A739-4C82-9BD2-DCF9F14EDDEF}"/>
                </a:ext>
              </a:extLst>
            </p:cNvPr>
            <p:cNvCxnSpPr>
              <a:cxnSpLocks/>
              <a:stCxn id="10" idx="2"/>
              <a:endCxn id="7" idx="7"/>
            </p:cNvCxnSpPr>
            <p:nvPr/>
          </p:nvCxnSpPr>
          <p:spPr>
            <a:xfrm flipH="1">
              <a:off x="5496863" y="2756469"/>
              <a:ext cx="1802561" cy="375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ABE45FD0-3221-4097-8ACC-52A9DF315C8E}"/>
                </a:ext>
              </a:extLst>
            </p:cNvPr>
            <p:cNvCxnSpPr>
              <a:cxnSpLocks/>
              <a:stCxn id="9" idx="7"/>
              <a:endCxn id="10" idx="3"/>
            </p:cNvCxnSpPr>
            <p:nvPr/>
          </p:nvCxnSpPr>
          <p:spPr>
            <a:xfrm flipV="1">
              <a:off x="6934176" y="2985332"/>
              <a:ext cx="460046" cy="6007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4FE9A595-3C85-468E-8DD8-AA801EAA431C}"/>
                </a:ext>
              </a:extLst>
            </p:cNvPr>
            <p:cNvCxnSpPr>
              <a:cxnSpLocks/>
              <a:stCxn id="9" idx="2"/>
              <a:endCxn id="7" idx="5"/>
            </p:cNvCxnSpPr>
            <p:nvPr/>
          </p:nvCxnSpPr>
          <p:spPr>
            <a:xfrm flipH="1" flipV="1">
              <a:off x="5496863" y="3251725"/>
              <a:ext cx="884789" cy="5631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1DCBE343-169A-48F3-87F6-5DC1B980F74D}"/>
                </a:ext>
              </a:extLst>
            </p:cNvPr>
            <p:cNvSpPr/>
            <p:nvPr/>
          </p:nvSpPr>
          <p:spPr>
            <a:xfrm>
              <a:off x="6398143" y="4835817"/>
              <a:ext cx="647322" cy="6473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ysClr val="windowText" lastClr="000000"/>
                  </a:solidFill>
                </a:rPr>
                <a:t>11</a:t>
              </a:r>
            </a:p>
          </p:txBody>
        </p: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BB6AC6C9-08FB-4B05-89BE-D689769E3DCB}"/>
                </a:ext>
              </a:extLst>
            </p:cNvPr>
            <p:cNvCxnSpPr>
              <a:cxnSpLocks/>
              <a:stCxn id="9" idx="4"/>
              <a:endCxn id="22" idx="0"/>
            </p:cNvCxnSpPr>
            <p:nvPr/>
          </p:nvCxnSpPr>
          <p:spPr>
            <a:xfrm>
              <a:off x="6705313" y="4138569"/>
              <a:ext cx="16491" cy="6972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3A9C2431-AF3C-4B4D-95E1-11B82CECECA5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4248024" y="3022862"/>
              <a:ext cx="69631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700FDCC-F433-4F4F-B079-561AB328208E}"/>
              </a:ext>
            </a:extLst>
          </p:cNvPr>
          <p:cNvSpPr txBox="1"/>
          <p:nvPr/>
        </p:nvSpPr>
        <p:spPr>
          <a:xfrm>
            <a:off x="6176865" y="2402628"/>
            <a:ext cx="5147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Complejidad en tiempo: O(|V||E|)</a:t>
            </a:r>
          </a:p>
        </p:txBody>
      </p:sp>
      <p:sp>
        <p:nvSpPr>
          <p:cNvPr id="38" name="Signo más 37">
            <a:extLst>
              <a:ext uri="{FF2B5EF4-FFF2-40B4-BE49-F238E27FC236}">
                <a16:creationId xmlns:a16="http://schemas.microsoft.com/office/drawing/2014/main" id="{30E12DF9-3015-42BE-87AA-0E3FCCA74DEF}"/>
              </a:ext>
            </a:extLst>
          </p:cNvPr>
          <p:cNvSpPr/>
          <p:nvPr/>
        </p:nvSpPr>
        <p:spPr>
          <a:xfrm>
            <a:off x="170329" y="6221506"/>
            <a:ext cx="520252" cy="520252"/>
          </a:xfrm>
          <a:prstGeom prst="mathPlus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245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ángulo 167">
            <a:extLst>
              <a:ext uri="{FF2B5EF4-FFF2-40B4-BE49-F238E27FC236}">
                <a16:creationId xmlns:a16="http://schemas.microsoft.com/office/drawing/2014/main" id="{055261FF-1921-4E00-9A07-3B85A485C0FC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C28E3FE0-D11A-4951-9B0E-B643F4084463}"/>
              </a:ext>
            </a:extLst>
          </p:cNvPr>
          <p:cNvSpPr txBox="1"/>
          <p:nvPr/>
        </p:nvSpPr>
        <p:spPr>
          <a:xfrm>
            <a:off x="5783451" y="5081215"/>
            <a:ext cx="64085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Son aquellas aristas que al</a:t>
            </a:r>
          </a:p>
          <a:p>
            <a:r>
              <a:rPr lang="es-MX" sz="3200" dirty="0"/>
              <a:t>removerlas aumenta</a:t>
            </a:r>
          </a:p>
          <a:p>
            <a:r>
              <a:rPr lang="es-MX" sz="3200" dirty="0"/>
              <a:t> la cantidad de componentes conexas</a:t>
            </a:r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7C25B777-5B88-4A4F-B4F7-92278FA03983}"/>
              </a:ext>
            </a:extLst>
          </p:cNvPr>
          <p:cNvSpPr txBox="1"/>
          <p:nvPr/>
        </p:nvSpPr>
        <p:spPr>
          <a:xfrm>
            <a:off x="486561" y="243281"/>
            <a:ext cx="47322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/>
              <a:t>Puentes: ¿Qué son?</a:t>
            </a:r>
          </a:p>
        </p:txBody>
      </p:sp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3F1B7684-97CA-4688-AF79-732A4468BDA0}"/>
              </a:ext>
            </a:extLst>
          </p:cNvPr>
          <p:cNvCxnSpPr>
            <a:cxnSpLocks/>
          </p:cNvCxnSpPr>
          <p:nvPr/>
        </p:nvCxnSpPr>
        <p:spPr>
          <a:xfrm flipH="1" flipV="1">
            <a:off x="2896697" y="1735369"/>
            <a:ext cx="1564626" cy="631116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460CFE98-5215-4107-8EC1-9A27C32F51DC}"/>
              </a:ext>
            </a:extLst>
          </p:cNvPr>
          <p:cNvCxnSpPr>
            <a:cxnSpLocks/>
          </p:cNvCxnSpPr>
          <p:nvPr/>
        </p:nvCxnSpPr>
        <p:spPr>
          <a:xfrm flipH="1">
            <a:off x="5013847" y="2527606"/>
            <a:ext cx="268024" cy="6774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>
            <a:extLst>
              <a:ext uri="{FF2B5EF4-FFF2-40B4-BE49-F238E27FC236}">
                <a16:creationId xmlns:a16="http://schemas.microsoft.com/office/drawing/2014/main" id="{787F2ECC-FF27-4388-87EF-13484EDE53DD}"/>
              </a:ext>
            </a:extLst>
          </p:cNvPr>
          <p:cNvCxnSpPr>
            <a:cxnSpLocks/>
          </p:cNvCxnSpPr>
          <p:nvPr/>
        </p:nvCxnSpPr>
        <p:spPr>
          <a:xfrm flipH="1">
            <a:off x="5834395" y="1937449"/>
            <a:ext cx="523211" cy="361294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18F18F61-1C35-48CD-BB26-A5486DA3D4E1}"/>
              </a:ext>
            </a:extLst>
          </p:cNvPr>
          <p:cNvCxnSpPr>
            <a:cxnSpLocks/>
          </p:cNvCxnSpPr>
          <p:nvPr/>
        </p:nvCxnSpPr>
        <p:spPr>
          <a:xfrm>
            <a:off x="6815332" y="1937449"/>
            <a:ext cx="578890" cy="590157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Elipse 141">
            <a:extLst>
              <a:ext uri="{FF2B5EF4-FFF2-40B4-BE49-F238E27FC236}">
                <a16:creationId xmlns:a16="http://schemas.microsoft.com/office/drawing/2014/main" id="{B9381486-D4CB-4449-B71B-359F3CD0862F}"/>
              </a:ext>
            </a:extLst>
          </p:cNvPr>
          <p:cNvSpPr/>
          <p:nvPr/>
        </p:nvSpPr>
        <p:spPr>
          <a:xfrm>
            <a:off x="2249375" y="1411708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143" name="Elipse 142">
            <a:extLst>
              <a:ext uri="{FF2B5EF4-FFF2-40B4-BE49-F238E27FC236}">
                <a16:creationId xmlns:a16="http://schemas.microsoft.com/office/drawing/2014/main" id="{08599438-126A-4D2B-BA2F-AC4DF0305DAA}"/>
              </a:ext>
            </a:extLst>
          </p:cNvPr>
          <p:cNvSpPr/>
          <p:nvPr/>
        </p:nvSpPr>
        <p:spPr>
          <a:xfrm>
            <a:off x="690581" y="3328478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144" name="Elipse 143">
            <a:extLst>
              <a:ext uri="{FF2B5EF4-FFF2-40B4-BE49-F238E27FC236}">
                <a16:creationId xmlns:a16="http://schemas.microsoft.com/office/drawing/2014/main" id="{4D9AF23B-58B1-4CE3-B224-5AD7A24F1205}"/>
              </a:ext>
            </a:extLst>
          </p:cNvPr>
          <p:cNvSpPr/>
          <p:nvPr/>
        </p:nvSpPr>
        <p:spPr>
          <a:xfrm>
            <a:off x="1602053" y="4569042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145" name="Elipse 144">
            <a:extLst>
              <a:ext uri="{FF2B5EF4-FFF2-40B4-BE49-F238E27FC236}">
                <a16:creationId xmlns:a16="http://schemas.microsoft.com/office/drawing/2014/main" id="{5D6C7598-9D0F-48FE-9EC1-6CF6C49FC081}"/>
              </a:ext>
            </a:extLst>
          </p:cNvPr>
          <p:cNvSpPr/>
          <p:nvPr/>
        </p:nvSpPr>
        <p:spPr>
          <a:xfrm>
            <a:off x="4366525" y="2271687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</a:t>
            </a:r>
          </a:p>
        </p:txBody>
      </p:sp>
      <p:sp>
        <p:nvSpPr>
          <p:cNvPr id="146" name="Elipse 145">
            <a:extLst>
              <a:ext uri="{FF2B5EF4-FFF2-40B4-BE49-F238E27FC236}">
                <a16:creationId xmlns:a16="http://schemas.microsoft.com/office/drawing/2014/main" id="{3ABBC7BA-B0B4-4D18-AEDE-2B2E196BCF38}"/>
              </a:ext>
            </a:extLst>
          </p:cNvPr>
          <p:cNvSpPr/>
          <p:nvPr/>
        </p:nvSpPr>
        <p:spPr>
          <a:xfrm>
            <a:off x="5281871" y="2203945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147" name="Elipse 146">
            <a:extLst>
              <a:ext uri="{FF2B5EF4-FFF2-40B4-BE49-F238E27FC236}">
                <a16:creationId xmlns:a16="http://schemas.microsoft.com/office/drawing/2014/main" id="{C506777C-ADF3-4C0B-90D5-7D36B0459F6D}"/>
              </a:ext>
            </a:extLst>
          </p:cNvPr>
          <p:cNvSpPr/>
          <p:nvPr/>
        </p:nvSpPr>
        <p:spPr>
          <a:xfrm>
            <a:off x="6262808" y="1384925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</a:p>
        </p:txBody>
      </p:sp>
      <p:sp>
        <p:nvSpPr>
          <p:cNvPr id="148" name="Elipse 147">
            <a:extLst>
              <a:ext uri="{FF2B5EF4-FFF2-40B4-BE49-F238E27FC236}">
                <a16:creationId xmlns:a16="http://schemas.microsoft.com/office/drawing/2014/main" id="{9F91637E-C899-4BF0-8A9B-7F5BB87F3B81}"/>
              </a:ext>
            </a:extLst>
          </p:cNvPr>
          <p:cNvSpPr/>
          <p:nvPr/>
        </p:nvSpPr>
        <p:spPr>
          <a:xfrm>
            <a:off x="6381652" y="3491247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149" name="Elipse 148">
            <a:extLst>
              <a:ext uri="{FF2B5EF4-FFF2-40B4-BE49-F238E27FC236}">
                <a16:creationId xmlns:a16="http://schemas.microsoft.com/office/drawing/2014/main" id="{2B66E077-A62F-48B6-9C0F-4B31F643805D}"/>
              </a:ext>
            </a:extLst>
          </p:cNvPr>
          <p:cNvSpPr/>
          <p:nvPr/>
        </p:nvSpPr>
        <p:spPr>
          <a:xfrm>
            <a:off x="7299424" y="2432808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150" name="Elipse 149">
            <a:extLst>
              <a:ext uri="{FF2B5EF4-FFF2-40B4-BE49-F238E27FC236}">
                <a16:creationId xmlns:a16="http://schemas.microsoft.com/office/drawing/2014/main" id="{FE93E4A2-50FD-4CB1-958E-38103D9DEE71}"/>
              </a:ext>
            </a:extLst>
          </p:cNvPr>
          <p:cNvSpPr/>
          <p:nvPr/>
        </p:nvSpPr>
        <p:spPr>
          <a:xfrm>
            <a:off x="4934164" y="4433893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11</a:t>
            </a:r>
          </a:p>
        </p:txBody>
      </p:sp>
      <p:cxnSp>
        <p:nvCxnSpPr>
          <p:cNvPr id="151" name="Conector recto 150">
            <a:extLst>
              <a:ext uri="{FF2B5EF4-FFF2-40B4-BE49-F238E27FC236}">
                <a16:creationId xmlns:a16="http://schemas.microsoft.com/office/drawing/2014/main" id="{76C90075-57AF-4F95-B523-57AF25D1CC5A}"/>
              </a:ext>
            </a:extLst>
          </p:cNvPr>
          <p:cNvCxnSpPr>
            <a:stCxn id="143" idx="7"/>
            <a:endCxn id="142" idx="3"/>
          </p:cNvCxnSpPr>
          <p:nvPr/>
        </p:nvCxnSpPr>
        <p:spPr>
          <a:xfrm flipV="1">
            <a:off x="1243105" y="1964232"/>
            <a:ext cx="1101068" cy="1459044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151">
            <a:extLst>
              <a:ext uri="{FF2B5EF4-FFF2-40B4-BE49-F238E27FC236}">
                <a16:creationId xmlns:a16="http://schemas.microsoft.com/office/drawing/2014/main" id="{56302B42-7784-4A50-B77E-C2B5466B442A}"/>
              </a:ext>
            </a:extLst>
          </p:cNvPr>
          <p:cNvCxnSpPr>
            <a:stCxn id="143" idx="5"/>
            <a:endCxn id="144" idx="1"/>
          </p:cNvCxnSpPr>
          <p:nvPr/>
        </p:nvCxnSpPr>
        <p:spPr>
          <a:xfrm>
            <a:off x="1243105" y="3881002"/>
            <a:ext cx="453746" cy="782838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>
            <a:extLst>
              <a:ext uri="{FF2B5EF4-FFF2-40B4-BE49-F238E27FC236}">
                <a16:creationId xmlns:a16="http://schemas.microsoft.com/office/drawing/2014/main" id="{AE688251-C90A-4000-BDE2-506732A8741A}"/>
              </a:ext>
            </a:extLst>
          </p:cNvPr>
          <p:cNvCxnSpPr>
            <a:cxnSpLocks/>
            <a:stCxn id="161" idx="3"/>
            <a:endCxn id="144" idx="7"/>
          </p:cNvCxnSpPr>
          <p:nvPr/>
        </p:nvCxnSpPr>
        <p:spPr>
          <a:xfrm flipH="1">
            <a:off x="2154577" y="4331512"/>
            <a:ext cx="875226" cy="332328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>
            <a:extLst>
              <a:ext uri="{FF2B5EF4-FFF2-40B4-BE49-F238E27FC236}">
                <a16:creationId xmlns:a16="http://schemas.microsoft.com/office/drawing/2014/main" id="{DC9DD848-87DD-41E5-B849-9F2BE2BDFF14}"/>
              </a:ext>
            </a:extLst>
          </p:cNvPr>
          <p:cNvCxnSpPr>
            <a:cxnSpLocks/>
            <a:stCxn id="148" idx="7"/>
            <a:endCxn id="149" idx="3"/>
          </p:cNvCxnSpPr>
          <p:nvPr/>
        </p:nvCxnSpPr>
        <p:spPr>
          <a:xfrm flipV="1">
            <a:off x="6934176" y="2985332"/>
            <a:ext cx="460046" cy="600713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154">
            <a:extLst>
              <a:ext uri="{FF2B5EF4-FFF2-40B4-BE49-F238E27FC236}">
                <a16:creationId xmlns:a16="http://schemas.microsoft.com/office/drawing/2014/main" id="{6F2B7D2D-B0AE-4FAD-A8E4-5478FB3F0770}"/>
              </a:ext>
            </a:extLst>
          </p:cNvPr>
          <p:cNvCxnSpPr>
            <a:cxnSpLocks/>
            <a:stCxn id="148" idx="2"/>
            <a:endCxn id="146" idx="5"/>
          </p:cNvCxnSpPr>
          <p:nvPr/>
        </p:nvCxnSpPr>
        <p:spPr>
          <a:xfrm flipH="1" flipV="1">
            <a:off x="5834395" y="2756469"/>
            <a:ext cx="547257" cy="105843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>
            <a:extLst>
              <a:ext uri="{FF2B5EF4-FFF2-40B4-BE49-F238E27FC236}">
                <a16:creationId xmlns:a16="http://schemas.microsoft.com/office/drawing/2014/main" id="{FCEED349-3477-4DC2-8238-7A662DBCD370}"/>
              </a:ext>
            </a:extLst>
          </p:cNvPr>
          <p:cNvCxnSpPr>
            <a:cxnSpLocks/>
            <a:stCxn id="146" idx="4"/>
            <a:endCxn id="150" idx="0"/>
          </p:cNvCxnSpPr>
          <p:nvPr/>
        </p:nvCxnSpPr>
        <p:spPr>
          <a:xfrm flipH="1">
            <a:off x="5257825" y="2851267"/>
            <a:ext cx="347707" cy="1582626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156">
            <a:extLst>
              <a:ext uri="{FF2B5EF4-FFF2-40B4-BE49-F238E27FC236}">
                <a16:creationId xmlns:a16="http://schemas.microsoft.com/office/drawing/2014/main" id="{0DC728F3-1FCB-4596-988B-63A3BDFF4F4C}"/>
              </a:ext>
            </a:extLst>
          </p:cNvPr>
          <p:cNvCxnSpPr>
            <a:cxnSpLocks/>
            <a:stCxn id="149" idx="5"/>
          </p:cNvCxnSpPr>
          <p:nvPr/>
        </p:nvCxnSpPr>
        <p:spPr>
          <a:xfrm>
            <a:off x="7851948" y="2985332"/>
            <a:ext cx="1084329" cy="600713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157">
            <a:extLst>
              <a:ext uri="{FF2B5EF4-FFF2-40B4-BE49-F238E27FC236}">
                <a16:creationId xmlns:a16="http://schemas.microsoft.com/office/drawing/2014/main" id="{93CDCE62-71BF-4C87-B919-61D8F4E65782}"/>
              </a:ext>
            </a:extLst>
          </p:cNvPr>
          <p:cNvCxnSpPr>
            <a:cxnSpLocks/>
            <a:stCxn id="147" idx="4"/>
            <a:endCxn id="148" idx="0"/>
          </p:cNvCxnSpPr>
          <p:nvPr/>
        </p:nvCxnSpPr>
        <p:spPr>
          <a:xfrm>
            <a:off x="6586469" y="2032247"/>
            <a:ext cx="118844" cy="145900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Elipse 158">
            <a:extLst>
              <a:ext uri="{FF2B5EF4-FFF2-40B4-BE49-F238E27FC236}">
                <a16:creationId xmlns:a16="http://schemas.microsoft.com/office/drawing/2014/main" id="{292425B8-FC9F-45F7-B1C0-DDEF568648F9}"/>
              </a:ext>
            </a:extLst>
          </p:cNvPr>
          <p:cNvSpPr/>
          <p:nvPr/>
        </p:nvSpPr>
        <p:spPr>
          <a:xfrm>
            <a:off x="8731024" y="3429000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cxnSp>
        <p:nvCxnSpPr>
          <p:cNvPr id="160" name="Conector recto 159">
            <a:extLst>
              <a:ext uri="{FF2B5EF4-FFF2-40B4-BE49-F238E27FC236}">
                <a16:creationId xmlns:a16="http://schemas.microsoft.com/office/drawing/2014/main" id="{7E0D2666-2267-4744-82D2-BCC6CA92189F}"/>
              </a:ext>
            </a:extLst>
          </p:cNvPr>
          <p:cNvCxnSpPr>
            <a:cxnSpLocks/>
            <a:endCxn id="159" idx="2"/>
          </p:cNvCxnSpPr>
          <p:nvPr/>
        </p:nvCxnSpPr>
        <p:spPr>
          <a:xfrm flipV="1">
            <a:off x="7028974" y="3752661"/>
            <a:ext cx="1702050" cy="62247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Elipse 160">
            <a:extLst>
              <a:ext uri="{FF2B5EF4-FFF2-40B4-BE49-F238E27FC236}">
                <a16:creationId xmlns:a16="http://schemas.microsoft.com/office/drawing/2014/main" id="{22B51B30-D83E-4541-AB17-CE1E25CBD268}"/>
              </a:ext>
            </a:extLst>
          </p:cNvPr>
          <p:cNvSpPr/>
          <p:nvPr/>
        </p:nvSpPr>
        <p:spPr>
          <a:xfrm>
            <a:off x="2935005" y="3778988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cxnSp>
        <p:nvCxnSpPr>
          <p:cNvPr id="162" name="Conector recto 161">
            <a:extLst>
              <a:ext uri="{FF2B5EF4-FFF2-40B4-BE49-F238E27FC236}">
                <a16:creationId xmlns:a16="http://schemas.microsoft.com/office/drawing/2014/main" id="{6F7BE7DA-DCB1-4F9B-A0A0-A7696CF3D9A4}"/>
              </a:ext>
            </a:extLst>
          </p:cNvPr>
          <p:cNvCxnSpPr>
            <a:cxnSpLocks/>
            <a:stCxn id="161" idx="0"/>
            <a:endCxn id="142" idx="4"/>
          </p:cNvCxnSpPr>
          <p:nvPr/>
        </p:nvCxnSpPr>
        <p:spPr>
          <a:xfrm flipH="1" flipV="1">
            <a:off x="2573036" y="2059030"/>
            <a:ext cx="685630" cy="1719958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162">
            <a:extLst>
              <a:ext uri="{FF2B5EF4-FFF2-40B4-BE49-F238E27FC236}">
                <a16:creationId xmlns:a16="http://schemas.microsoft.com/office/drawing/2014/main" id="{B6D6C4F6-DC3C-4E2C-842E-A1248AED6EBF}"/>
              </a:ext>
            </a:extLst>
          </p:cNvPr>
          <p:cNvCxnSpPr>
            <a:cxnSpLocks/>
            <a:stCxn id="144" idx="0"/>
            <a:endCxn id="164" idx="4"/>
          </p:cNvCxnSpPr>
          <p:nvPr/>
        </p:nvCxnSpPr>
        <p:spPr>
          <a:xfrm flipV="1">
            <a:off x="1925714" y="3909706"/>
            <a:ext cx="576218" cy="659336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Elipse 163">
            <a:extLst>
              <a:ext uri="{FF2B5EF4-FFF2-40B4-BE49-F238E27FC236}">
                <a16:creationId xmlns:a16="http://schemas.microsoft.com/office/drawing/2014/main" id="{52E6D956-04A3-46B5-8086-47E6CC560D24}"/>
              </a:ext>
            </a:extLst>
          </p:cNvPr>
          <p:cNvSpPr/>
          <p:nvPr/>
        </p:nvSpPr>
        <p:spPr>
          <a:xfrm>
            <a:off x="2178271" y="3262384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12</a:t>
            </a:r>
          </a:p>
        </p:txBody>
      </p:sp>
      <p:cxnSp>
        <p:nvCxnSpPr>
          <p:cNvPr id="165" name="Conector recto 164">
            <a:extLst>
              <a:ext uri="{FF2B5EF4-FFF2-40B4-BE49-F238E27FC236}">
                <a16:creationId xmlns:a16="http://schemas.microsoft.com/office/drawing/2014/main" id="{1B00CFA7-B6BB-4F18-A9BC-8AFA7CBD9DB0}"/>
              </a:ext>
            </a:extLst>
          </p:cNvPr>
          <p:cNvCxnSpPr>
            <a:cxnSpLocks/>
            <a:stCxn id="143" idx="6"/>
            <a:endCxn id="164" idx="1"/>
          </p:cNvCxnSpPr>
          <p:nvPr/>
        </p:nvCxnSpPr>
        <p:spPr>
          <a:xfrm flipV="1">
            <a:off x="1337903" y="3357182"/>
            <a:ext cx="935166" cy="294957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053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5CB2C3EC-C87B-4590-ACC3-3EACA69F6A82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809D9EA-025E-4BFB-9825-A9A387A1C3FE}"/>
              </a:ext>
            </a:extLst>
          </p:cNvPr>
          <p:cNvSpPr txBox="1"/>
          <p:nvPr/>
        </p:nvSpPr>
        <p:spPr>
          <a:xfrm>
            <a:off x="4201676" y="198166"/>
            <a:ext cx="39967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solidFill>
                  <a:sysClr val="windowText" lastClr="000000"/>
                </a:solidFill>
              </a:rPr>
              <a:t>Algoritmo Tarjan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5ECA699-72D8-42ED-9194-DB6793279E1B}"/>
              </a:ext>
            </a:extLst>
          </p:cNvPr>
          <p:cNvSpPr txBox="1"/>
          <p:nvPr/>
        </p:nvSpPr>
        <p:spPr>
          <a:xfrm>
            <a:off x="3031679" y="1458872"/>
            <a:ext cx="65313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¿Como encontramos los puentes?</a:t>
            </a:r>
          </a:p>
          <a:p>
            <a:r>
              <a:rPr lang="es-MX" sz="3600" dirty="0"/>
              <a:t>Para un grafo G=(V,E)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8C3C00B-3888-4E75-ABF9-7CFC77B18629}"/>
              </a:ext>
            </a:extLst>
          </p:cNvPr>
          <p:cNvSpPr txBox="1"/>
          <p:nvPr/>
        </p:nvSpPr>
        <p:spPr>
          <a:xfrm>
            <a:off x="1219200" y="3105834"/>
            <a:ext cx="1040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Podemos utilizar el algoritmo de Tarjan para encontrar los puentes más rápido</a:t>
            </a:r>
          </a:p>
        </p:txBody>
      </p:sp>
    </p:spTree>
    <p:extLst>
      <p:ext uri="{BB962C8B-B14F-4D97-AF65-F5344CB8AC3E}">
        <p14:creationId xmlns:p14="http://schemas.microsoft.com/office/powerpoint/2010/main" val="785463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5CB2C3EC-C87B-4590-ACC3-3EACA69F6A82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809D9EA-025E-4BFB-9825-A9A387A1C3FE}"/>
              </a:ext>
            </a:extLst>
          </p:cNvPr>
          <p:cNvSpPr txBox="1"/>
          <p:nvPr/>
        </p:nvSpPr>
        <p:spPr>
          <a:xfrm>
            <a:off x="4201676" y="198166"/>
            <a:ext cx="69292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solidFill>
                  <a:sysClr val="windowText" lastClr="000000"/>
                </a:solidFill>
              </a:rPr>
              <a:t>Algoritmo Tarjan| DFS repaso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5ECA699-72D8-42ED-9194-DB6793279E1B}"/>
              </a:ext>
            </a:extLst>
          </p:cNvPr>
          <p:cNvSpPr txBox="1"/>
          <p:nvPr/>
        </p:nvSpPr>
        <p:spPr>
          <a:xfrm>
            <a:off x="3013018" y="1363941"/>
            <a:ext cx="3745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Recordemos la DFS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4BAD6657-A73F-4B91-8C3F-F7A9185AE354}"/>
              </a:ext>
            </a:extLst>
          </p:cNvPr>
          <p:cNvGrpSpPr/>
          <p:nvPr/>
        </p:nvGrpSpPr>
        <p:grpSpPr>
          <a:xfrm>
            <a:off x="6758787" y="2759379"/>
            <a:ext cx="4346044" cy="3050331"/>
            <a:chOff x="3600702" y="2432808"/>
            <a:chExt cx="4346044" cy="3050331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2B6D39D1-CDA2-478F-A3E5-71312FACE2F3}"/>
                </a:ext>
              </a:extLst>
            </p:cNvPr>
            <p:cNvSpPr/>
            <p:nvPr/>
          </p:nvSpPr>
          <p:spPr>
            <a:xfrm>
              <a:off x="3600702" y="2699201"/>
              <a:ext cx="647322" cy="6473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46313EE4-C26E-47B5-88CA-D90F7D8916E3}"/>
                </a:ext>
              </a:extLst>
            </p:cNvPr>
            <p:cNvSpPr/>
            <p:nvPr/>
          </p:nvSpPr>
          <p:spPr>
            <a:xfrm>
              <a:off x="4944339" y="2699201"/>
              <a:ext cx="647322" cy="6473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0910BAE5-2A37-4FEA-B774-DB3E7682AE42}"/>
                </a:ext>
              </a:extLst>
            </p:cNvPr>
            <p:cNvSpPr/>
            <p:nvPr/>
          </p:nvSpPr>
          <p:spPr>
            <a:xfrm>
              <a:off x="6381652" y="3491247"/>
              <a:ext cx="647322" cy="6473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B0FD4900-D903-419C-93D4-3D8E5CA72288}"/>
                </a:ext>
              </a:extLst>
            </p:cNvPr>
            <p:cNvSpPr/>
            <p:nvPr/>
          </p:nvSpPr>
          <p:spPr>
            <a:xfrm>
              <a:off x="7299424" y="2432808"/>
              <a:ext cx="647322" cy="6473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BE3BE9CC-988D-4E89-BF35-8B297ADB2A88}"/>
                </a:ext>
              </a:extLst>
            </p:cNvPr>
            <p:cNvCxnSpPr>
              <a:cxnSpLocks/>
              <a:stCxn id="10" idx="2"/>
              <a:endCxn id="8" idx="7"/>
            </p:cNvCxnSpPr>
            <p:nvPr/>
          </p:nvCxnSpPr>
          <p:spPr>
            <a:xfrm flipH="1">
              <a:off x="5496863" y="2756469"/>
              <a:ext cx="1802561" cy="375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5AD014D4-3E6B-4EA2-A62E-CAB62C470569}"/>
                </a:ext>
              </a:extLst>
            </p:cNvPr>
            <p:cNvCxnSpPr>
              <a:cxnSpLocks/>
              <a:stCxn id="9" idx="7"/>
              <a:endCxn id="10" idx="3"/>
            </p:cNvCxnSpPr>
            <p:nvPr/>
          </p:nvCxnSpPr>
          <p:spPr>
            <a:xfrm flipV="1">
              <a:off x="6934176" y="2985332"/>
              <a:ext cx="460046" cy="6007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2B666CDE-8BF0-48D4-9CD7-C7D7DB25D17F}"/>
                </a:ext>
              </a:extLst>
            </p:cNvPr>
            <p:cNvCxnSpPr>
              <a:cxnSpLocks/>
              <a:stCxn id="9" idx="2"/>
              <a:endCxn id="8" idx="5"/>
            </p:cNvCxnSpPr>
            <p:nvPr/>
          </p:nvCxnSpPr>
          <p:spPr>
            <a:xfrm flipH="1" flipV="1">
              <a:off x="5496863" y="3251725"/>
              <a:ext cx="884789" cy="5631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7C296D3-9C4D-493A-AE51-3A698A470FB7}"/>
                </a:ext>
              </a:extLst>
            </p:cNvPr>
            <p:cNvSpPr/>
            <p:nvPr/>
          </p:nvSpPr>
          <p:spPr>
            <a:xfrm>
              <a:off x="6398143" y="4835817"/>
              <a:ext cx="647322" cy="6473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ysClr val="windowText" lastClr="000000"/>
                  </a:solidFill>
                </a:rPr>
                <a:t>11</a:t>
              </a:r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83387A83-0761-4B9E-AEEE-A0E62FEF816A}"/>
                </a:ext>
              </a:extLst>
            </p:cNvPr>
            <p:cNvCxnSpPr>
              <a:cxnSpLocks/>
              <a:stCxn id="9" idx="4"/>
              <a:endCxn id="14" idx="0"/>
            </p:cNvCxnSpPr>
            <p:nvPr/>
          </p:nvCxnSpPr>
          <p:spPr>
            <a:xfrm>
              <a:off x="6705313" y="4138569"/>
              <a:ext cx="16491" cy="6972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8FC70EFC-CDA7-44F6-8690-795A2D8FC565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248024" y="3022862"/>
              <a:ext cx="69631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2A8C066-F948-415E-A86A-6B6492933006}"/>
              </a:ext>
            </a:extLst>
          </p:cNvPr>
          <p:cNvSpPr txBox="1"/>
          <p:nvPr/>
        </p:nvSpPr>
        <p:spPr>
          <a:xfrm>
            <a:off x="767094" y="2703102"/>
            <a:ext cx="75226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>
                <a:solidFill>
                  <a:srgbClr val="0070C0"/>
                </a:solidFill>
              </a:rPr>
              <a:t>dfs</a:t>
            </a:r>
            <a:r>
              <a:rPr lang="es-MX" sz="3600" dirty="0"/>
              <a:t>(</a:t>
            </a:r>
            <a:r>
              <a:rPr lang="es-MX" sz="3600" i="1" dirty="0"/>
              <a:t>nodo</a:t>
            </a:r>
            <a:r>
              <a:rPr lang="es-MX" sz="3600" dirty="0"/>
              <a:t>) </a:t>
            </a:r>
            <a:r>
              <a:rPr lang="es-MX" sz="3600" dirty="0">
                <a:solidFill>
                  <a:srgbClr val="7030A0"/>
                </a:solidFill>
              </a:rPr>
              <a:t>{</a:t>
            </a:r>
            <a:r>
              <a:rPr lang="es-MX" sz="3600" dirty="0"/>
              <a:t/>
            </a:r>
            <a:br>
              <a:rPr lang="es-MX" sz="3600" dirty="0"/>
            </a:br>
            <a:r>
              <a:rPr lang="es-MX" sz="3600" dirty="0"/>
              <a:t>  visitado[</a:t>
            </a:r>
            <a:r>
              <a:rPr lang="es-MX" sz="3600" i="1" dirty="0"/>
              <a:t>nodo</a:t>
            </a:r>
            <a:r>
              <a:rPr lang="es-MX" sz="3600" dirty="0"/>
              <a:t>]</a:t>
            </a:r>
            <a:r>
              <a:rPr lang="es-MX" sz="3600" dirty="0">
                <a:solidFill>
                  <a:srgbClr val="FF7C80"/>
                </a:solidFill>
              </a:rPr>
              <a:t>=</a:t>
            </a:r>
            <a:r>
              <a:rPr lang="es-MX" sz="3600" dirty="0">
                <a:solidFill>
                  <a:srgbClr val="00B0F0"/>
                </a:solidFill>
              </a:rPr>
              <a:t>true</a:t>
            </a:r>
            <a:r>
              <a:rPr lang="es-MX" sz="3600" dirty="0"/>
              <a:t>;</a:t>
            </a:r>
            <a:br>
              <a:rPr lang="es-MX" sz="3600" dirty="0"/>
            </a:br>
            <a:r>
              <a:rPr lang="es-MX" sz="3600" dirty="0"/>
              <a:t>  </a:t>
            </a:r>
            <a:r>
              <a:rPr lang="es-MX" sz="3600" dirty="0" err="1">
                <a:solidFill>
                  <a:srgbClr val="00B0F0"/>
                </a:solidFill>
              </a:rPr>
              <a:t>for</a:t>
            </a:r>
            <a:r>
              <a:rPr lang="es-MX" sz="3600" dirty="0"/>
              <a:t> (</a:t>
            </a:r>
            <a:r>
              <a:rPr lang="es-MX" sz="3600" i="1" dirty="0"/>
              <a:t>vecino</a:t>
            </a:r>
            <a:r>
              <a:rPr lang="es-MX" sz="3600" dirty="0">
                <a:solidFill>
                  <a:srgbClr val="FF7C80"/>
                </a:solidFill>
              </a:rPr>
              <a:t>:</a:t>
            </a:r>
            <a:r>
              <a:rPr lang="es-MX" sz="3600" dirty="0"/>
              <a:t> vecinos(</a:t>
            </a:r>
            <a:r>
              <a:rPr lang="es-MX" sz="3600" i="1" dirty="0"/>
              <a:t>nodo</a:t>
            </a:r>
            <a:r>
              <a:rPr lang="es-MX" sz="3600" dirty="0"/>
              <a:t>)) </a:t>
            </a:r>
            <a:r>
              <a:rPr lang="es-MX" sz="3600" dirty="0">
                <a:solidFill>
                  <a:srgbClr val="7030A0"/>
                </a:solidFill>
              </a:rPr>
              <a:t>{</a:t>
            </a:r>
            <a:r>
              <a:rPr lang="es-MX" sz="3600" dirty="0"/>
              <a:t/>
            </a:r>
            <a:br>
              <a:rPr lang="es-MX" sz="3600" dirty="0"/>
            </a:br>
            <a:r>
              <a:rPr lang="es-MX" sz="3600" dirty="0"/>
              <a:t>	</a:t>
            </a:r>
            <a:r>
              <a:rPr lang="es-MX" sz="3600" dirty="0" err="1">
                <a:solidFill>
                  <a:srgbClr val="00B0F0"/>
                </a:solidFill>
              </a:rPr>
              <a:t>if</a:t>
            </a:r>
            <a:r>
              <a:rPr lang="es-MX" sz="3600" dirty="0"/>
              <a:t> (</a:t>
            </a:r>
            <a:r>
              <a:rPr lang="es-MX" sz="3600" dirty="0">
                <a:solidFill>
                  <a:srgbClr val="FF7C80"/>
                </a:solidFill>
              </a:rPr>
              <a:t>!</a:t>
            </a:r>
            <a:r>
              <a:rPr lang="es-MX" sz="3600" dirty="0"/>
              <a:t>visitado[</a:t>
            </a:r>
            <a:r>
              <a:rPr lang="es-MX" sz="3600" i="1" dirty="0"/>
              <a:t>vecino</a:t>
            </a:r>
            <a:r>
              <a:rPr lang="es-MX" sz="3600" dirty="0"/>
              <a:t>])</a:t>
            </a:r>
          </a:p>
          <a:p>
            <a:r>
              <a:rPr lang="es-MX" sz="3600" dirty="0">
                <a:solidFill>
                  <a:srgbClr val="0070C0"/>
                </a:solidFill>
              </a:rPr>
              <a:t>	  </a:t>
            </a:r>
            <a:r>
              <a:rPr lang="es-MX" sz="3600" dirty="0" err="1">
                <a:solidFill>
                  <a:srgbClr val="0070C0"/>
                </a:solidFill>
              </a:rPr>
              <a:t>dfs</a:t>
            </a:r>
            <a:r>
              <a:rPr lang="es-MX" sz="3600" dirty="0"/>
              <a:t>(</a:t>
            </a:r>
            <a:r>
              <a:rPr lang="es-MX" sz="3600" i="1" dirty="0"/>
              <a:t>vecino</a:t>
            </a:r>
            <a:r>
              <a:rPr lang="es-MX" sz="3600" dirty="0"/>
              <a:t>)</a:t>
            </a:r>
            <a:br>
              <a:rPr lang="es-MX" sz="3600" dirty="0"/>
            </a:br>
            <a:r>
              <a:rPr lang="es-MX" sz="3600" dirty="0"/>
              <a:t>  </a:t>
            </a:r>
            <a:r>
              <a:rPr lang="es-MX" sz="3600" dirty="0">
                <a:solidFill>
                  <a:srgbClr val="7030A0"/>
                </a:solidFill>
              </a:rPr>
              <a:t>}</a:t>
            </a:r>
            <a:br>
              <a:rPr lang="es-MX" sz="3600" dirty="0">
                <a:solidFill>
                  <a:srgbClr val="7030A0"/>
                </a:solidFill>
              </a:rPr>
            </a:br>
            <a:r>
              <a:rPr lang="es-MX" sz="3600" dirty="0">
                <a:solidFill>
                  <a:srgbClr val="7030A0"/>
                </a:solidFill>
              </a:rPr>
              <a:t>}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2AACDCBC-3A6F-4938-B15E-2830A0C30299}"/>
              </a:ext>
            </a:extLst>
          </p:cNvPr>
          <p:cNvCxnSpPr>
            <a:cxnSpLocks/>
          </p:cNvCxnSpPr>
          <p:nvPr/>
        </p:nvCxnSpPr>
        <p:spPr>
          <a:xfrm flipH="1" flipV="1">
            <a:off x="7311311" y="3578296"/>
            <a:ext cx="2228426" cy="563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209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5CB2C3EC-C87B-4590-ACC3-3EACA69F6A82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809D9EA-025E-4BFB-9825-A9A387A1C3FE}"/>
              </a:ext>
            </a:extLst>
          </p:cNvPr>
          <p:cNvSpPr txBox="1"/>
          <p:nvPr/>
        </p:nvSpPr>
        <p:spPr>
          <a:xfrm>
            <a:off x="4201676" y="198166"/>
            <a:ext cx="69292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solidFill>
                  <a:sysClr val="windowText" lastClr="000000"/>
                </a:solidFill>
              </a:rPr>
              <a:t>Algoritmo Tarjan| DFS repaso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5ECA699-72D8-42ED-9194-DB6793279E1B}"/>
              </a:ext>
            </a:extLst>
          </p:cNvPr>
          <p:cNvSpPr txBox="1"/>
          <p:nvPr/>
        </p:nvSpPr>
        <p:spPr>
          <a:xfrm>
            <a:off x="3013018" y="1363941"/>
            <a:ext cx="3745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Recordemos la DFS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B6D39D1-CDA2-478F-A3E5-71312FACE2F3}"/>
              </a:ext>
            </a:extLst>
          </p:cNvPr>
          <p:cNvSpPr/>
          <p:nvPr/>
        </p:nvSpPr>
        <p:spPr>
          <a:xfrm>
            <a:off x="6758787" y="3025772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6313EE4-C26E-47B5-88CA-D90F7D8916E3}"/>
              </a:ext>
            </a:extLst>
          </p:cNvPr>
          <p:cNvSpPr/>
          <p:nvPr/>
        </p:nvSpPr>
        <p:spPr>
          <a:xfrm>
            <a:off x="8102424" y="3025772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910BAE5-2A37-4FEA-B774-DB3E7682AE42}"/>
              </a:ext>
            </a:extLst>
          </p:cNvPr>
          <p:cNvSpPr/>
          <p:nvPr/>
        </p:nvSpPr>
        <p:spPr>
          <a:xfrm>
            <a:off x="9539737" y="3817818"/>
            <a:ext cx="647322" cy="647322"/>
          </a:xfrm>
          <a:prstGeom prst="ellipse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0FD4900-D903-419C-93D4-3D8E5CA72288}"/>
              </a:ext>
            </a:extLst>
          </p:cNvPr>
          <p:cNvSpPr/>
          <p:nvPr/>
        </p:nvSpPr>
        <p:spPr>
          <a:xfrm>
            <a:off x="10457509" y="2759379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6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E3BE9CC-988D-4E89-BF35-8B297ADB2A88}"/>
              </a:ext>
            </a:extLst>
          </p:cNvPr>
          <p:cNvCxnSpPr>
            <a:cxnSpLocks/>
            <a:stCxn id="10" idx="2"/>
            <a:endCxn id="8" idx="7"/>
          </p:cNvCxnSpPr>
          <p:nvPr/>
        </p:nvCxnSpPr>
        <p:spPr>
          <a:xfrm flipH="1">
            <a:off x="8654948" y="3083040"/>
            <a:ext cx="1802561" cy="375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AD014D4-3E6B-4EA2-A62E-CAB62C470569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10092261" y="3311903"/>
            <a:ext cx="460046" cy="6007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2B666CDE-8BF0-48D4-9CD7-C7D7DB25D17F}"/>
              </a:ext>
            </a:extLst>
          </p:cNvPr>
          <p:cNvCxnSpPr>
            <a:cxnSpLocks/>
            <a:stCxn id="9" idx="2"/>
            <a:endCxn id="8" idx="5"/>
          </p:cNvCxnSpPr>
          <p:nvPr/>
        </p:nvCxnSpPr>
        <p:spPr>
          <a:xfrm flipH="1" flipV="1">
            <a:off x="8654948" y="3578296"/>
            <a:ext cx="884789" cy="563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47C296D3-9C4D-493A-AE51-3A698A470FB7}"/>
              </a:ext>
            </a:extLst>
          </p:cNvPr>
          <p:cNvSpPr/>
          <p:nvPr/>
        </p:nvSpPr>
        <p:spPr>
          <a:xfrm>
            <a:off x="9556228" y="5162388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11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3387A83-0761-4B9E-AEEE-A0E62FEF816A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9863398" y="4465140"/>
            <a:ext cx="16491" cy="697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8FC70EFC-CDA7-44F6-8690-795A2D8FC56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7406109" y="3349433"/>
            <a:ext cx="6963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2A8C066-F948-415E-A86A-6B6492933006}"/>
              </a:ext>
            </a:extLst>
          </p:cNvPr>
          <p:cNvSpPr txBox="1"/>
          <p:nvPr/>
        </p:nvSpPr>
        <p:spPr>
          <a:xfrm>
            <a:off x="3537052" y="2703102"/>
            <a:ext cx="4752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err="1">
                <a:solidFill>
                  <a:srgbClr val="0070C0"/>
                </a:solidFill>
              </a:rPr>
              <a:t>dfs</a:t>
            </a:r>
            <a:r>
              <a:rPr lang="es-MX" sz="3600" dirty="0"/>
              <a:t>(7)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DD577C3-9082-4BB5-9F93-D9B44A2D3508}"/>
              </a:ext>
            </a:extLst>
          </p:cNvPr>
          <p:cNvCxnSpPr>
            <a:cxnSpLocks/>
          </p:cNvCxnSpPr>
          <p:nvPr/>
        </p:nvCxnSpPr>
        <p:spPr>
          <a:xfrm flipH="1" flipV="1">
            <a:off x="7311311" y="3578296"/>
            <a:ext cx="2228426" cy="563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230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5CB2C3EC-C87B-4590-ACC3-3EACA69F6A82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809D9EA-025E-4BFB-9825-A9A387A1C3FE}"/>
              </a:ext>
            </a:extLst>
          </p:cNvPr>
          <p:cNvSpPr txBox="1"/>
          <p:nvPr/>
        </p:nvSpPr>
        <p:spPr>
          <a:xfrm>
            <a:off x="4201676" y="198166"/>
            <a:ext cx="69292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solidFill>
                  <a:sysClr val="windowText" lastClr="000000"/>
                </a:solidFill>
              </a:rPr>
              <a:t>Algoritmo Tarjan| DFS repaso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5ECA699-72D8-42ED-9194-DB6793279E1B}"/>
              </a:ext>
            </a:extLst>
          </p:cNvPr>
          <p:cNvSpPr txBox="1"/>
          <p:nvPr/>
        </p:nvSpPr>
        <p:spPr>
          <a:xfrm>
            <a:off x="3013018" y="1363941"/>
            <a:ext cx="3745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Recordemos la DFS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B6D39D1-CDA2-478F-A3E5-71312FACE2F3}"/>
              </a:ext>
            </a:extLst>
          </p:cNvPr>
          <p:cNvSpPr/>
          <p:nvPr/>
        </p:nvSpPr>
        <p:spPr>
          <a:xfrm>
            <a:off x="6758787" y="3025772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6313EE4-C26E-47B5-88CA-D90F7D8916E3}"/>
              </a:ext>
            </a:extLst>
          </p:cNvPr>
          <p:cNvSpPr/>
          <p:nvPr/>
        </p:nvSpPr>
        <p:spPr>
          <a:xfrm>
            <a:off x="8102424" y="3025772"/>
            <a:ext cx="647322" cy="647322"/>
          </a:xfrm>
          <a:prstGeom prst="ellipse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910BAE5-2A37-4FEA-B774-DB3E7682AE42}"/>
              </a:ext>
            </a:extLst>
          </p:cNvPr>
          <p:cNvSpPr/>
          <p:nvPr/>
        </p:nvSpPr>
        <p:spPr>
          <a:xfrm>
            <a:off x="9539737" y="3817818"/>
            <a:ext cx="647322" cy="647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0FD4900-D903-419C-93D4-3D8E5CA72288}"/>
              </a:ext>
            </a:extLst>
          </p:cNvPr>
          <p:cNvSpPr/>
          <p:nvPr/>
        </p:nvSpPr>
        <p:spPr>
          <a:xfrm>
            <a:off x="10457509" y="2759379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6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E3BE9CC-988D-4E89-BF35-8B297ADB2A88}"/>
              </a:ext>
            </a:extLst>
          </p:cNvPr>
          <p:cNvCxnSpPr>
            <a:cxnSpLocks/>
            <a:stCxn id="10" idx="2"/>
            <a:endCxn id="8" idx="7"/>
          </p:cNvCxnSpPr>
          <p:nvPr/>
        </p:nvCxnSpPr>
        <p:spPr>
          <a:xfrm flipH="1">
            <a:off x="8654948" y="3083040"/>
            <a:ext cx="1802561" cy="375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AD014D4-3E6B-4EA2-A62E-CAB62C470569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10092261" y="3311903"/>
            <a:ext cx="460046" cy="6007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2B666CDE-8BF0-48D4-9CD7-C7D7DB25D17F}"/>
              </a:ext>
            </a:extLst>
          </p:cNvPr>
          <p:cNvCxnSpPr>
            <a:cxnSpLocks/>
            <a:stCxn id="9" idx="2"/>
            <a:endCxn id="8" idx="5"/>
          </p:cNvCxnSpPr>
          <p:nvPr/>
        </p:nvCxnSpPr>
        <p:spPr>
          <a:xfrm flipH="1" flipV="1">
            <a:off x="8654948" y="3578296"/>
            <a:ext cx="884789" cy="563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47C296D3-9C4D-493A-AE51-3A698A470FB7}"/>
              </a:ext>
            </a:extLst>
          </p:cNvPr>
          <p:cNvSpPr/>
          <p:nvPr/>
        </p:nvSpPr>
        <p:spPr>
          <a:xfrm>
            <a:off x="9556228" y="5162388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11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3387A83-0761-4B9E-AEEE-A0E62FEF816A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9863398" y="4465140"/>
            <a:ext cx="16491" cy="697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8FC70EFC-CDA7-44F6-8690-795A2D8FC56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7406109" y="3349433"/>
            <a:ext cx="6963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2A8C066-F948-415E-A86A-6B6492933006}"/>
              </a:ext>
            </a:extLst>
          </p:cNvPr>
          <p:cNvSpPr txBox="1"/>
          <p:nvPr/>
        </p:nvSpPr>
        <p:spPr>
          <a:xfrm>
            <a:off x="2922465" y="2127943"/>
            <a:ext cx="141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>
                <a:solidFill>
                  <a:srgbClr val="0070C0"/>
                </a:solidFill>
              </a:rPr>
              <a:t>dfs</a:t>
            </a:r>
            <a:r>
              <a:rPr lang="es-MX" sz="3600" dirty="0"/>
              <a:t>(7)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3B3C918-E2B2-413C-BA2E-FBD456B1B89B}"/>
              </a:ext>
            </a:extLst>
          </p:cNvPr>
          <p:cNvSpPr txBox="1"/>
          <p:nvPr/>
        </p:nvSpPr>
        <p:spPr>
          <a:xfrm>
            <a:off x="1944128" y="3578296"/>
            <a:ext cx="141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err="1">
                <a:solidFill>
                  <a:srgbClr val="0070C0"/>
                </a:solidFill>
              </a:rPr>
              <a:t>dfs</a:t>
            </a:r>
            <a:r>
              <a:rPr lang="es-MX" sz="3600" dirty="0"/>
              <a:t>(4)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889529D-FDD7-4E02-BBB9-85BF3495925B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2652263" y="2774274"/>
            <a:ext cx="978337" cy="804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93A5F8ED-60F8-47FA-B5B1-D15D27CDBB55}"/>
              </a:ext>
            </a:extLst>
          </p:cNvPr>
          <p:cNvCxnSpPr>
            <a:cxnSpLocks/>
          </p:cNvCxnSpPr>
          <p:nvPr/>
        </p:nvCxnSpPr>
        <p:spPr>
          <a:xfrm flipH="1" flipV="1">
            <a:off x="7311311" y="3578296"/>
            <a:ext cx="2228426" cy="563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684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5CB2C3EC-C87B-4590-ACC3-3EACA69F6A82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809D9EA-025E-4BFB-9825-A9A387A1C3FE}"/>
              </a:ext>
            </a:extLst>
          </p:cNvPr>
          <p:cNvSpPr txBox="1"/>
          <p:nvPr/>
        </p:nvSpPr>
        <p:spPr>
          <a:xfrm>
            <a:off x="4201676" y="198166"/>
            <a:ext cx="69292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solidFill>
                  <a:sysClr val="windowText" lastClr="000000"/>
                </a:solidFill>
              </a:rPr>
              <a:t>Algoritmo Tarjan| DFS repaso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5ECA699-72D8-42ED-9194-DB6793279E1B}"/>
              </a:ext>
            </a:extLst>
          </p:cNvPr>
          <p:cNvSpPr txBox="1"/>
          <p:nvPr/>
        </p:nvSpPr>
        <p:spPr>
          <a:xfrm>
            <a:off x="3013018" y="1363941"/>
            <a:ext cx="3745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Recordemos la DFS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B6D39D1-CDA2-478F-A3E5-71312FACE2F3}"/>
              </a:ext>
            </a:extLst>
          </p:cNvPr>
          <p:cNvSpPr/>
          <p:nvPr/>
        </p:nvSpPr>
        <p:spPr>
          <a:xfrm>
            <a:off x="6758787" y="3025772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6313EE4-C26E-47B5-88CA-D90F7D8916E3}"/>
              </a:ext>
            </a:extLst>
          </p:cNvPr>
          <p:cNvSpPr/>
          <p:nvPr/>
        </p:nvSpPr>
        <p:spPr>
          <a:xfrm>
            <a:off x="8102424" y="3025772"/>
            <a:ext cx="647322" cy="647322"/>
          </a:xfrm>
          <a:prstGeom prst="ellipse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910BAE5-2A37-4FEA-B774-DB3E7682AE42}"/>
              </a:ext>
            </a:extLst>
          </p:cNvPr>
          <p:cNvSpPr/>
          <p:nvPr/>
        </p:nvSpPr>
        <p:spPr>
          <a:xfrm>
            <a:off x="9539737" y="3817818"/>
            <a:ext cx="647322" cy="647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0FD4900-D903-419C-93D4-3D8E5CA72288}"/>
              </a:ext>
            </a:extLst>
          </p:cNvPr>
          <p:cNvSpPr/>
          <p:nvPr/>
        </p:nvSpPr>
        <p:spPr>
          <a:xfrm>
            <a:off x="10457509" y="2759379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6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E3BE9CC-988D-4E89-BF35-8B297ADB2A88}"/>
              </a:ext>
            </a:extLst>
          </p:cNvPr>
          <p:cNvCxnSpPr>
            <a:cxnSpLocks/>
            <a:stCxn id="10" idx="2"/>
            <a:endCxn id="8" idx="7"/>
          </p:cNvCxnSpPr>
          <p:nvPr/>
        </p:nvCxnSpPr>
        <p:spPr>
          <a:xfrm flipH="1">
            <a:off x="8654948" y="3083040"/>
            <a:ext cx="1802561" cy="375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AD014D4-3E6B-4EA2-A62E-CAB62C470569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10092261" y="3311903"/>
            <a:ext cx="460046" cy="6007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2B666CDE-8BF0-48D4-9CD7-C7D7DB25D17F}"/>
              </a:ext>
            </a:extLst>
          </p:cNvPr>
          <p:cNvCxnSpPr>
            <a:cxnSpLocks/>
            <a:stCxn id="9" idx="2"/>
            <a:endCxn id="8" idx="5"/>
          </p:cNvCxnSpPr>
          <p:nvPr/>
        </p:nvCxnSpPr>
        <p:spPr>
          <a:xfrm flipH="1" flipV="1">
            <a:off x="8654948" y="3578296"/>
            <a:ext cx="884789" cy="563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47C296D3-9C4D-493A-AE51-3A698A470FB7}"/>
              </a:ext>
            </a:extLst>
          </p:cNvPr>
          <p:cNvSpPr/>
          <p:nvPr/>
        </p:nvSpPr>
        <p:spPr>
          <a:xfrm>
            <a:off x="9556228" y="5162388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11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3387A83-0761-4B9E-AEEE-A0E62FEF816A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9863398" y="4465140"/>
            <a:ext cx="16491" cy="697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8FC70EFC-CDA7-44F6-8690-795A2D8FC56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7406109" y="3349433"/>
            <a:ext cx="6963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2A8C066-F948-415E-A86A-6B6492933006}"/>
              </a:ext>
            </a:extLst>
          </p:cNvPr>
          <p:cNvSpPr txBox="1"/>
          <p:nvPr/>
        </p:nvSpPr>
        <p:spPr>
          <a:xfrm>
            <a:off x="2922465" y="2127943"/>
            <a:ext cx="141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>
                <a:solidFill>
                  <a:srgbClr val="0070C0"/>
                </a:solidFill>
              </a:rPr>
              <a:t>dfs</a:t>
            </a:r>
            <a:r>
              <a:rPr lang="es-MX" sz="3600" dirty="0"/>
              <a:t>(7)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3B3C918-E2B2-413C-BA2E-FBD456B1B89B}"/>
              </a:ext>
            </a:extLst>
          </p:cNvPr>
          <p:cNvSpPr txBox="1"/>
          <p:nvPr/>
        </p:nvSpPr>
        <p:spPr>
          <a:xfrm>
            <a:off x="1944128" y="3578296"/>
            <a:ext cx="141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>
                <a:solidFill>
                  <a:srgbClr val="0070C0"/>
                </a:solidFill>
              </a:rPr>
              <a:t>dfs</a:t>
            </a:r>
            <a:r>
              <a:rPr lang="es-MX" sz="3600" dirty="0"/>
              <a:t>(4)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889529D-FDD7-4E02-BBB9-85BF3495925B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2652263" y="2774274"/>
            <a:ext cx="978337" cy="804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95F5761A-D1A4-4341-8312-36DFD32DE195}"/>
              </a:ext>
            </a:extLst>
          </p:cNvPr>
          <p:cNvCxnSpPr>
            <a:cxnSpLocks/>
          </p:cNvCxnSpPr>
          <p:nvPr/>
        </p:nvCxnSpPr>
        <p:spPr>
          <a:xfrm flipH="1" flipV="1">
            <a:off x="7311311" y="3578296"/>
            <a:ext cx="2228426" cy="563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076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5CB2C3EC-C87B-4590-ACC3-3EACA69F6A82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809D9EA-025E-4BFB-9825-A9A387A1C3FE}"/>
              </a:ext>
            </a:extLst>
          </p:cNvPr>
          <p:cNvSpPr txBox="1"/>
          <p:nvPr/>
        </p:nvSpPr>
        <p:spPr>
          <a:xfrm>
            <a:off x="4201676" y="198166"/>
            <a:ext cx="69292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solidFill>
                  <a:sysClr val="windowText" lastClr="000000"/>
                </a:solidFill>
              </a:rPr>
              <a:t>Algoritmo Tarjan| DFS repaso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5ECA699-72D8-42ED-9194-DB6793279E1B}"/>
              </a:ext>
            </a:extLst>
          </p:cNvPr>
          <p:cNvSpPr txBox="1"/>
          <p:nvPr/>
        </p:nvSpPr>
        <p:spPr>
          <a:xfrm>
            <a:off x="3013018" y="1363941"/>
            <a:ext cx="3745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Recordemos la DFS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B6D39D1-CDA2-478F-A3E5-71312FACE2F3}"/>
              </a:ext>
            </a:extLst>
          </p:cNvPr>
          <p:cNvSpPr/>
          <p:nvPr/>
        </p:nvSpPr>
        <p:spPr>
          <a:xfrm>
            <a:off x="6758787" y="3025772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6313EE4-C26E-47B5-88CA-D90F7D8916E3}"/>
              </a:ext>
            </a:extLst>
          </p:cNvPr>
          <p:cNvSpPr/>
          <p:nvPr/>
        </p:nvSpPr>
        <p:spPr>
          <a:xfrm>
            <a:off x="8102424" y="3025772"/>
            <a:ext cx="647322" cy="647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910BAE5-2A37-4FEA-B774-DB3E7682AE42}"/>
              </a:ext>
            </a:extLst>
          </p:cNvPr>
          <p:cNvSpPr/>
          <p:nvPr/>
        </p:nvSpPr>
        <p:spPr>
          <a:xfrm>
            <a:off x="9539737" y="3817818"/>
            <a:ext cx="647322" cy="647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0FD4900-D903-419C-93D4-3D8E5CA72288}"/>
              </a:ext>
            </a:extLst>
          </p:cNvPr>
          <p:cNvSpPr/>
          <p:nvPr/>
        </p:nvSpPr>
        <p:spPr>
          <a:xfrm>
            <a:off x="10457509" y="2759379"/>
            <a:ext cx="647322" cy="647322"/>
          </a:xfrm>
          <a:prstGeom prst="ellipse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ysClr val="windowText" lastClr="000000"/>
                </a:solidFill>
              </a:rPr>
              <a:t>6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E3BE9CC-988D-4E89-BF35-8B297ADB2A88}"/>
              </a:ext>
            </a:extLst>
          </p:cNvPr>
          <p:cNvCxnSpPr>
            <a:cxnSpLocks/>
            <a:stCxn id="10" idx="2"/>
            <a:endCxn id="8" idx="7"/>
          </p:cNvCxnSpPr>
          <p:nvPr/>
        </p:nvCxnSpPr>
        <p:spPr>
          <a:xfrm flipH="1">
            <a:off x="8654948" y="3083040"/>
            <a:ext cx="1802561" cy="375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AD014D4-3E6B-4EA2-A62E-CAB62C470569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10092261" y="3311903"/>
            <a:ext cx="460046" cy="6007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2B666CDE-8BF0-48D4-9CD7-C7D7DB25D17F}"/>
              </a:ext>
            </a:extLst>
          </p:cNvPr>
          <p:cNvCxnSpPr>
            <a:cxnSpLocks/>
            <a:stCxn id="9" idx="2"/>
            <a:endCxn id="8" idx="5"/>
          </p:cNvCxnSpPr>
          <p:nvPr/>
        </p:nvCxnSpPr>
        <p:spPr>
          <a:xfrm flipH="1" flipV="1">
            <a:off x="8654948" y="3578296"/>
            <a:ext cx="884789" cy="563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47C296D3-9C4D-493A-AE51-3A698A470FB7}"/>
              </a:ext>
            </a:extLst>
          </p:cNvPr>
          <p:cNvSpPr/>
          <p:nvPr/>
        </p:nvSpPr>
        <p:spPr>
          <a:xfrm>
            <a:off x="9556228" y="5162388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11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3387A83-0761-4B9E-AEEE-A0E62FEF816A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9863398" y="4465140"/>
            <a:ext cx="16491" cy="697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8FC70EFC-CDA7-44F6-8690-795A2D8FC56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7406109" y="3349433"/>
            <a:ext cx="6963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2A8C066-F948-415E-A86A-6B6492933006}"/>
              </a:ext>
            </a:extLst>
          </p:cNvPr>
          <p:cNvSpPr txBox="1"/>
          <p:nvPr/>
        </p:nvSpPr>
        <p:spPr>
          <a:xfrm>
            <a:off x="2922465" y="2127943"/>
            <a:ext cx="141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>
                <a:solidFill>
                  <a:srgbClr val="0070C0"/>
                </a:solidFill>
              </a:rPr>
              <a:t>dfs</a:t>
            </a:r>
            <a:r>
              <a:rPr lang="es-MX" sz="3600" dirty="0"/>
              <a:t>(7)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3B3C918-E2B2-413C-BA2E-FBD456B1B89B}"/>
              </a:ext>
            </a:extLst>
          </p:cNvPr>
          <p:cNvSpPr txBox="1"/>
          <p:nvPr/>
        </p:nvSpPr>
        <p:spPr>
          <a:xfrm>
            <a:off x="1944128" y="3578296"/>
            <a:ext cx="141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>
                <a:solidFill>
                  <a:srgbClr val="0070C0"/>
                </a:solidFill>
              </a:rPr>
              <a:t>dfs</a:t>
            </a:r>
            <a:r>
              <a:rPr lang="es-MX" sz="3600" dirty="0"/>
              <a:t>(4)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889529D-FDD7-4E02-BBB9-85BF3495925B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2652263" y="2774274"/>
            <a:ext cx="978337" cy="804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457F264-2A86-4157-A657-3403DD6B1A5A}"/>
              </a:ext>
            </a:extLst>
          </p:cNvPr>
          <p:cNvCxnSpPr>
            <a:cxnSpLocks/>
          </p:cNvCxnSpPr>
          <p:nvPr/>
        </p:nvCxnSpPr>
        <p:spPr>
          <a:xfrm flipH="1">
            <a:off x="2573715" y="4224627"/>
            <a:ext cx="1" cy="8783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A0A4259-2E00-45D9-8C09-BAC7F56A21E7}"/>
              </a:ext>
            </a:extLst>
          </p:cNvPr>
          <p:cNvSpPr txBox="1"/>
          <p:nvPr/>
        </p:nvSpPr>
        <p:spPr>
          <a:xfrm>
            <a:off x="1944127" y="5028649"/>
            <a:ext cx="141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err="1">
                <a:solidFill>
                  <a:srgbClr val="0070C0"/>
                </a:solidFill>
              </a:rPr>
              <a:t>dfs</a:t>
            </a:r>
            <a:r>
              <a:rPr lang="es-MX" sz="3600" dirty="0"/>
              <a:t>(6)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7526AB92-7708-4EC7-B0D4-35BD136CDE96}"/>
              </a:ext>
            </a:extLst>
          </p:cNvPr>
          <p:cNvCxnSpPr>
            <a:cxnSpLocks/>
          </p:cNvCxnSpPr>
          <p:nvPr/>
        </p:nvCxnSpPr>
        <p:spPr>
          <a:xfrm flipH="1" flipV="1">
            <a:off x="7311311" y="3578296"/>
            <a:ext cx="2228426" cy="563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840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5CB2C3EC-C87B-4590-ACC3-3EACA69F6A82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809D9EA-025E-4BFB-9825-A9A387A1C3FE}"/>
              </a:ext>
            </a:extLst>
          </p:cNvPr>
          <p:cNvSpPr txBox="1"/>
          <p:nvPr/>
        </p:nvSpPr>
        <p:spPr>
          <a:xfrm>
            <a:off x="4201676" y="198166"/>
            <a:ext cx="69292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solidFill>
                  <a:sysClr val="windowText" lastClr="000000"/>
                </a:solidFill>
              </a:rPr>
              <a:t>Algoritmo Tarjan| DFS repaso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5ECA699-72D8-42ED-9194-DB6793279E1B}"/>
              </a:ext>
            </a:extLst>
          </p:cNvPr>
          <p:cNvSpPr txBox="1"/>
          <p:nvPr/>
        </p:nvSpPr>
        <p:spPr>
          <a:xfrm>
            <a:off x="3013018" y="1363941"/>
            <a:ext cx="3745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Recordemos la DFS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B6D39D1-CDA2-478F-A3E5-71312FACE2F3}"/>
              </a:ext>
            </a:extLst>
          </p:cNvPr>
          <p:cNvSpPr/>
          <p:nvPr/>
        </p:nvSpPr>
        <p:spPr>
          <a:xfrm>
            <a:off x="6758787" y="3025772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6313EE4-C26E-47B5-88CA-D90F7D8916E3}"/>
              </a:ext>
            </a:extLst>
          </p:cNvPr>
          <p:cNvSpPr/>
          <p:nvPr/>
        </p:nvSpPr>
        <p:spPr>
          <a:xfrm>
            <a:off x="8102424" y="3025772"/>
            <a:ext cx="647322" cy="647322"/>
          </a:xfrm>
          <a:prstGeom prst="ellipse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910BAE5-2A37-4FEA-B774-DB3E7682AE42}"/>
              </a:ext>
            </a:extLst>
          </p:cNvPr>
          <p:cNvSpPr/>
          <p:nvPr/>
        </p:nvSpPr>
        <p:spPr>
          <a:xfrm>
            <a:off x="9539737" y="3817818"/>
            <a:ext cx="647322" cy="647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0FD4900-D903-419C-93D4-3D8E5CA72288}"/>
              </a:ext>
            </a:extLst>
          </p:cNvPr>
          <p:cNvSpPr/>
          <p:nvPr/>
        </p:nvSpPr>
        <p:spPr>
          <a:xfrm>
            <a:off x="10457509" y="2759379"/>
            <a:ext cx="647322" cy="64732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u="sng" dirty="0">
                <a:solidFill>
                  <a:sysClr val="windowText" lastClr="000000"/>
                </a:solidFill>
              </a:rPr>
              <a:t>6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E3BE9CC-988D-4E89-BF35-8B297ADB2A88}"/>
              </a:ext>
            </a:extLst>
          </p:cNvPr>
          <p:cNvCxnSpPr>
            <a:cxnSpLocks/>
            <a:stCxn id="10" idx="2"/>
            <a:endCxn id="8" idx="7"/>
          </p:cNvCxnSpPr>
          <p:nvPr/>
        </p:nvCxnSpPr>
        <p:spPr>
          <a:xfrm flipH="1">
            <a:off x="8654948" y="3083040"/>
            <a:ext cx="1802561" cy="375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AD014D4-3E6B-4EA2-A62E-CAB62C470569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10092261" y="3311903"/>
            <a:ext cx="460046" cy="6007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2B666CDE-8BF0-48D4-9CD7-C7D7DB25D17F}"/>
              </a:ext>
            </a:extLst>
          </p:cNvPr>
          <p:cNvCxnSpPr>
            <a:cxnSpLocks/>
            <a:stCxn id="9" idx="2"/>
            <a:endCxn id="8" idx="5"/>
          </p:cNvCxnSpPr>
          <p:nvPr/>
        </p:nvCxnSpPr>
        <p:spPr>
          <a:xfrm flipH="1" flipV="1">
            <a:off x="8654948" y="3578296"/>
            <a:ext cx="884789" cy="563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47C296D3-9C4D-493A-AE51-3A698A470FB7}"/>
              </a:ext>
            </a:extLst>
          </p:cNvPr>
          <p:cNvSpPr/>
          <p:nvPr/>
        </p:nvSpPr>
        <p:spPr>
          <a:xfrm>
            <a:off x="9556228" y="5162388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11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3387A83-0761-4B9E-AEEE-A0E62FEF816A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9863398" y="4465140"/>
            <a:ext cx="16491" cy="697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8FC70EFC-CDA7-44F6-8690-795A2D8FC56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7406109" y="3349433"/>
            <a:ext cx="6963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2A8C066-F948-415E-A86A-6B6492933006}"/>
              </a:ext>
            </a:extLst>
          </p:cNvPr>
          <p:cNvSpPr txBox="1"/>
          <p:nvPr/>
        </p:nvSpPr>
        <p:spPr>
          <a:xfrm>
            <a:off x="2922465" y="2127943"/>
            <a:ext cx="141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>
                <a:solidFill>
                  <a:srgbClr val="0070C0"/>
                </a:solidFill>
              </a:rPr>
              <a:t>dfs</a:t>
            </a:r>
            <a:r>
              <a:rPr lang="es-MX" sz="3600" dirty="0"/>
              <a:t>(7)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3B3C918-E2B2-413C-BA2E-FBD456B1B89B}"/>
              </a:ext>
            </a:extLst>
          </p:cNvPr>
          <p:cNvSpPr txBox="1"/>
          <p:nvPr/>
        </p:nvSpPr>
        <p:spPr>
          <a:xfrm>
            <a:off x="1944128" y="3578296"/>
            <a:ext cx="141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err="1">
                <a:solidFill>
                  <a:srgbClr val="0070C0"/>
                </a:solidFill>
              </a:rPr>
              <a:t>dfs</a:t>
            </a:r>
            <a:r>
              <a:rPr lang="es-MX" sz="3600" dirty="0"/>
              <a:t>(4)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889529D-FDD7-4E02-BBB9-85BF3495925B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2652263" y="2774274"/>
            <a:ext cx="978337" cy="804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457F264-2A86-4157-A657-3403DD6B1A5A}"/>
              </a:ext>
            </a:extLst>
          </p:cNvPr>
          <p:cNvCxnSpPr>
            <a:cxnSpLocks/>
          </p:cNvCxnSpPr>
          <p:nvPr/>
        </p:nvCxnSpPr>
        <p:spPr>
          <a:xfrm flipH="1">
            <a:off x="2573715" y="4224627"/>
            <a:ext cx="1" cy="8783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A0A4259-2E00-45D9-8C09-BAC7F56A21E7}"/>
              </a:ext>
            </a:extLst>
          </p:cNvPr>
          <p:cNvSpPr txBox="1"/>
          <p:nvPr/>
        </p:nvSpPr>
        <p:spPr>
          <a:xfrm>
            <a:off x="1944127" y="5028649"/>
            <a:ext cx="141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/>
              <a:t>dfs</a:t>
            </a:r>
            <a:r>
              <a:rPr lang="es-MX" sz="3600" dirty="0"/>
              <a:t>(6)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2B6ADDE9-3DE5-4F55-92D7-6D3DA3DE3577}"/>
              </a:ext>
            </a:extLst>
          </p:cNvPr>
          <p:cNvCxnSpPr>
            <a:cxnSpLocks/>
          </p:cNvCxnSpPr>
          <p:nvPr/>
        </p:nvCxnSpPr>
        <p:spPr>
          <a:xfrm flipH="1" flipV="1">
            <a:off x="7311311" y="3578296"/>
            <a:ext cx="2228426" cy="563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669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5CB2C3EC-C87B-4590-ACC3-3EACA69F6A82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809D9EA-025E-4BFB-9825-A9A387A1C3FE}"/>
              </a:ext>
            </a:extLst>
          </p:cNvPr>
          <p:cNvSpPr txBox="1"/>
          <p:nvPr/>
        </p:nvSpPr>
        <p:spPr>
          <a:xfrm>
            <a:off x="4201676" y="198166"/>
            <a:ext cx="69292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solidFill>
                  <a:sysClr val="windowText" lastClr="000000"/>
                </a:solidFill>
              </a:rPr>
              <a:t>Algoritmo Tarjan| DFS repaso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5ECA699-72D8-42ED-9194-DB6793279E1B}"/>
              </a:ext>
            </a:extLst>
          </p:cNvPr>
          <p:cNvSpPr txBox="1"/>
          <p:nvPr/>
        </p:nvSpPr>
        <p:spPr>
          <a:xfrm>
            <a:off x="3013018" y="1363941"/>
            <a:ext cx="3745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Recordemos la DFS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B6D39D1-CDA2-478F-A3E5-71312FACE2F3}"/>
              </a:ext>
            </a:extLst>
          </p:cNvPr>
          <p:cNvSpPr/>
          <p:nvPr/>
        </p:nvSpPr>
        <p:spPr>
          <a:xfrm>
            <a:off x="6758787" y="3025772"/>
            <a:ext cx="647322" cy="647322"/>
          </a:xfrm>
          <a:prstGeom prst="ellipse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6313EE4-C26E-47B5-88CA-D90F7D8916E3}"/>
              </a:ext>
            </a:extLst>
          </p:cNvPr>
          <p:cNvSpPr/>
          <p:nvPr/>
        </p:nvSpPr>
        <p:spPr>
          <a:xfrm>
            <a:off x="8102424" y="3025772"/>
            <a:ext cx="647322" cy="647322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910BAE5-2A37-4FEA-B774-DB3E7682AE42}"/>
              </a:ext>
            </a:extLst>
          </p:cNvPr>
          <p:cNvSpPr/>
          <p:nvPr/>
        </p:nvSpPr>
        <p:spPr>
          <a:xfrm>
            <a:off x="9539737" y="3817818"/>
            <a:ext cx="647322" cy="647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0FD4900-D903-419C-93D4-3D8E5CA72288}"/>
              </a:ext>
            </a:extLst>
          </p:cNvPr>
          <p:cNvSpPr/>
          <p:nvPr/>
        </p:nvSpPr>
        <p:spPr>
          <a:xfrm>
            <a:off x="10457509" y="2759379"/>
            <a:ext cx="647322" cy="64732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u="sng" dirty="0">
                <a:solidFill>
                  <a:sysClr val="windowText" lastClr="000000"/>
                </a:solidFill>
              </a:rPr>
              <a:t>6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E3BE9CC-988D-4E89-BF35-8B297ADB2A88}"/>
              </a:ext>
            </a:extLst>
          </p:cNvPr>
          <p:cNvCxnSpPr>
            <a:cxnSpLocks/>
            <a:stCxn id="10" idx="2"/>
            <a:endCxn id="8" idx="7"/>
          </p:cNvCxnSpPr>
          <p:nvPr/>
        </p:nvCxnSpPr>
        <p:spPr>
          <a:xfrm flipH="1">
            <a:off x="8654948" y="3083040"/>
            <a:ext cx="1802561" cy="375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AD014D4-3E6B-4EA2-A62E-CAB62C470569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10092261" y="3311903"/>
            <a:ext cx="460046" cy="6007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2B666CDE-8BF0-48D4-9CD7-C7D7DB25D17F}"/>
              </a:ext>
            </a:extLst>
          </p:cNvPr>
          <p:cNvCxnSpPr>
            <a:cxnSpLocks/>
            <a:stCxn id="9" idx="2"/>
            <a:endCxn id="8" idx="5"/>
          </p:cNvCxnSpPr>
          <p:nvPr/>
        </p:nvCxnSpPr>
        <p:spPr>
          <a:xfrm flipH="1" flipV="1">
            <a:off x="8654948" y="3578296"/>
            <a:ext cx="884789" cy="563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47C296D3-9C4D-493A-AE51-3A698A470FB7}"/>
              </a:ext>
            </a:extLst>
          </p:cNvPr>
          <p:cNvSpPr/>
          <p:nvPr/>
        </p:nvSpPr>
        <p:spPr>
          <a:xfrm>
            <a:off x="9556228" y="5162388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11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3387A83-0761-4B9E-AEEE-A0E62FEF816A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9863398" y="4465140"/>
            <a:ext cx="16491" cy="697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8FC70EFC-CDA7-44F6-8690-795A2D8FC56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7406109" y="3349433"/>
            <a:ext cx="6963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2A8C066-F948-415E-A86A-6B6492933006}"/>
              </a:ext>
            </a:extLst>
          </p:cNvPr>
          <p:cNvSpPr txBox="1"/>
          <p:nvPr/>
        </p:nvSpPr>
        <p:spPr>
          <a:xfrm>
            <a:off x="2922465" y="2127943"/>
            <a:ext cx="141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>
                <a:solidFill>
                  <a:srgbClr val="0070C0"/>
                </a:solidFill>
              </a:rPr>
              <a:t>dfs</a:t>
            </a:r>
            <a:r>
              <a:rPr lang="es-MX" sz="3600" dirty="0"/>
              <a:t>(7)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3B3C918-E2B2-413C-BA2E-FBD456B1B89B}"/>
              </a:ext>
            </a:extLst>
          </p:cNvPr>
          <p:cNvSpPr txBox="1"/>
          <p:nvPr/>
        </p:nvSpPr>
        <p:spPr>
          <a:xfrm>
            <a:off x="1944128" y="3578296"/>
            <a:ext cx="141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>
                <a:solidFill>
                  <a:srgbClr val="0070C0"/>
                </a:solidFill>
              </a:rPr>
              <a:t>dfs</a:t>
            </a:r>
            <a:r>
              <a:rPr lang="es-MX" sz="3600" dirty="0"/>
              <a:t>(4)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889529D-FDD7-4E02-BBB9-85BF3495925B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2652263" y="2774274"/>
            <a:ext cx="978337" cy="804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457F264-2A86-4157-A657-3403DD6B1A5A}"/>
              </a:ext>
            </a:extLst>
          </p:cNvPr>
          <p:cNvCxnSpPr>
            <a:cxnSpLocks/>
          </p:cNvCxnSpPr>
          <p:nvPr/>
        </p:nvCxnSpPr>
        <p:spPr>
          <a:xfrm flipH="1">
            <a:off x="1673924" y="4224627"/>
            <a:ext cx="899793" cy="804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A0A4259-2E00-45D9-8C09-BAC7F56A21E7}"/>
              </a:ext>
            </a:extLst>
          </p:cNvPr>
          <p:cNvSpPr txBox="1"/>
          <p:nvPr/>
        </p:nvSpPr>
        <p:spPr>
          <a:xfrm>
            <a:off x="1074161" y="5028649"/>
            <a:ext cx="141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/>
              <a:t>dfs</a:t>
            </a:r>
            <a:r>
              <a:rPr lang="es-MX" sz="3600" dirty="0"/>
              <a:t>(6)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1EB17CD-B2BA-42FF-9587-9D5ED4E1A3A5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52263" y="4224627"/>
            <a:ext cx="708133" cy="8783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860D847-50E0-4E4A-ADE6-71D5E8476459}"/>
              </a:ext>
            </a:extLst>
          </p:cNvPr>
          <p:cNvSpPr txBox="1"/>
          <p:nvPr/>
        </p:nvSpPr>
        <p:spPr>
          <a:xfrm>
            <a:off x="2730807" y="5028649"/>
            <a:ext cx="141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err="1">
                <a:solidFill>
                  <a:schemeClr val="accent1"/>
                </a:solidFill>
              </a:rPr>
              <a:t>dfs</a:t>
            </a:r>
            <a:r>
              <a:rPr lang="es-MX" sz="3600" dirty="0"/>
              <a:t>(9)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B37531C4-6AEA-44E0-AFA8-AFBE7B8DA32E}"/>
              </a:ext>
            </a:extLst>
          </p:cNvPr>
          <p:cNvCxnSpPr>
            <a:cxnSpLocks/>
          </p:cNvCxnSpPr>
          <p:nvPr/>
        </p:nvCxnSpPr>
        <p:spPr>
          <a:xfrm flipH="1" flipV="1">
            <a:off x="7311311" y="3578296"/>
            <a:ext cx="2228426" cy="563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628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5CB2C3EC-C87B-4590-ACC3-3EACA69F6A82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809D9EA-025E-4BFB-9825-A9A387A1C3FE}"/>
              </a:ext>
            </a:extLst>
          </p:cNvPr>
          <p:cNvSpPr txBox="1"/>
          <p:nvPr/>
        </p:nvSpPr>
        <p:spPr>
          <a:xfrm>
            <a:off x="4201676" y="198166"/>
            <a:ext cx="69292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solidFill>
                  <a:sysClr val="windowText" lastClr="000000"/>
                </a:solidFill>
              </a:rPr>
              <a:t>Algoritmo Tarjan| DFS repaso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5ECA699-72D8-42ED-9194-DB6793279E1B}"/>
              </a:ext>
            </a:extLst>
          </p:cNvPr>
          <p:cNvSpPr txBox="1"/>
          <p:nvPr/>
        </p:nvSpPr>
        <p:spPr>
          <a:xfrm>
            <a:off x="3013018" y="1363941"/>
            <a:ext cx="3745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Recordemos la DFS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B6D39D1-CDA2-478F-A3E5-71312FACE2F3}"/>
              </a:ext>
            </a:extLst>
          </p:cNvPr>
          <p:cNvSpPr/>
          <p:nvPr/>
        </p:nvSpPr>
        <p:spPr>
          <a:xfrm>
            <a:off x="6758787" y="3025772"/>
            <a:ext cx="647322" cy="64732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u="sn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6313EE4-C26E-47B5-88CA-D90F7D8916E3}"/>
              </a:ext>
            </a:extLst>
          </p:cNvPr>
          <p:cNvSpPr/>
          <p:nvPr/>
        </p:nvSpPr>
        <p:spPr>
          <a:xfrm>
            <a:off x="8102424" y="3025772"/>
            <a:ext cx="647322" cy="647322"/>
          </a:xfrm>
          <a:prstGeom prst="ellipse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910BAE5-2A37-4FEA-B774-DB3E7682AE42}"/>
              </a:ext>
            </a:extLst>
          </p:cNvPr>
          <p:cNvSpPr/>
          <p:nvPr/>
        </p:nvSpPr>
        <p:spPr>
          <a:xfrm>
            <a:off x="9539737" y="3817818"/>
            <a:ext cx="647322" cy="647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0FD4900-D903-419C-93D4-3D8E5CA72288}"/>
              </a:ext>
            </a:extLst>
          </p:cNvPr>
          <p:cNvSpPr/>
          <p:nvPr/>
        </p:nvSpPr>
        <p:spPr>
          <a:xfrm>
            <a:off x="10457509" y="2759379"/>
            <a:ext cx="647322" cy="64732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u="sng" dirty="0">
                <a:solidFill>
                  <a:sysClr val="windowText" lastClr="000000"/>
                </a:solidFill>
              </a:rPr>
              <a:t>6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E3BE9CC-988D-4E89-BF35-8B297ADB2A88}"/>
              </a:ext>
            </a:extLst>
          </p:cNvPr>
          <p:cNvCxnSpPr>
            <a:cxnSpLocks/>
            <a:stCxn id="10" idx="2"/>
            <a:endCxn id="8" idx="7"/>
          </p:cNvCxnSpPr>
          <p:nvPr/>
        </p:nvCxnSpPr>
        <p:spPr>
          <a:xfrm flipH="1">
            <a:off x="8654948" y="3083040"/>
            <a:ext cx="1802561" cy="375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AD014D4-3E6B-4EA2-A62E-CAB62C470569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10092261" y="3311903"/>
            <a:ext cx="460046" cy="6007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2B666CDE-8BF0-48D4-9CD7-C7D7DB25D17F}"/>
              </a:ext>
            </a:extLst>
          </p:cNvPr>
          <p:cNvCxnSpPr>
            <a:cxnSpLocks/>
            <a:stCxn id="9" idx="2"/>
            <a:endCxn id="8" idx="5"/>
          </p:cNvCxnSpPr>
          <p:nvPr/>
        </p:nvCxnSpPr>
        <p:spPr>
          <a:xfrm flipH="1" flipV="1">
            <a:off x="8654948" y="3578296"/>
            <a:ext cx="884789" cy="563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47C296D3-9C4D-493A-AE51-3A698A470FB7}"/>
              </a:ext>
            </a:extLst>
          </p:cNvPr>
          <p:cNvSpPr/>
          <p:nvPr/>
        </p:nvSpPr>
        <p:spPr>
          <a:xfrm>
            <a:off x="9556228" y="5162388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11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3387A83-0761-4B9E-AEEE-A0E62FEF816A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9863398" y="4465140"/>
            <a:ext cx="16491" cy="697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8FC70EFC-CDA7-44F6-8690-795A2D8FC56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7406109" y="3349433"/>
            <a:ext cx="6963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2A8C066-F948-415E-A86A-6B6492933006}"/>
              </a:ext>
            </a:extLst>
          </p:cNvPr>
          <p:cNvSpPr txBox="1"/>
          <p:nvPr/>
        </p:nvSpPr>
        <p:spPr>
          <a:xfrm>
            <a:off x="2922465" y="2127943"/>
            <a:ext cx="141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>
                <a:solidFill>
                  <a:srgbClr val="0070C0"/>
                </a:solidFill>
              </a:rPr>
              <a:t>dfs</a:t>
            </a:r>
            <a:r>
              <a:rPr lang="es-MX" sz="3600" dirty="0"/>
              <a:t>(7)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3B3C918-E2B2-413C-BA2E-FBD456B1B89B}"/>
              </a:ext>
            </a:extLst>
          </p:cNvPr>
          <p:cNvSpPr txBox="1"/>
          <p:nvPr/>
        </p:nvSpPr>
        <p:spPr>
          <a:xfrm>
            <a:off x="1944128" y="3578296"/>
            <a:ext cx="141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err="1">
                <a:solidFill>
                  <a:srgbClr val="0070C0"/>
                </a:solidFill>
              </a:rPr>
              <a:t>dfs</a:t>
            </a:r>
            <a:r>
              <a:rPr lang="es-MX" sz="3600" dirty="0"/>
              <a:t>(4)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889529D-FDD7-4E02-BBB9-85BF3495925B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2652263" y="2774274"/>
            <a:ext cx="978337" cy="804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457F264-2A86-4157-A657-3403DD6B1A5A}"/>
              </a:ext>
            </a:extLst>
          </p:cNvPr>
          <p:cNvCxnSpPr>
            <a:cxnSpLocks/>
          </p:cNvCxnSpPr>
          <p:nvPr/>
        </p:nvCxnSpPr>
        <p:spPr>
          <a:xfrm flipH="1">
            <a:off x="1673924" y="4224627"/>
            <a:ext cx="899793" cy="804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A0A4259-2E00-45D9-8C09-BAC7F56A21E7}"/>
              </a:ext>
            </a:extLst>
          </p:cNvPr>
          <p:cNvSpPr txBox="1"/>
          <p:nvPr/>
        </p:nvSpPr>
        <p:spPr>
          <a:xfrm>
            <a:off x="1074161" y="5028649"/>
            <a:ext cx="141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/>
              <a:t>dfs</a:t>
            </a:r>
            <a:r>
              <a:rPr lang="es-MX" sz="3600" dirty="0"/>
              <a:t>(6)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1EB17CD-B2BA-42FF-9587-9D5ED4E1A3A5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52263" y="4224627"/>
            <a:ext cx="708133" cy="8783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860D847-50E0-4E4A-ADE6-71D5E8476459}"/>
              </a:ext>
            </a:extLst>
          </p:cNvPr>
          <p:cNvSpPr txBox="1"/>
          <p:nvPr/>
        </p:nvSpPr>
        <p:spPr>
          <a:xfrm>
            <a:off x="2730807" y="5028649"/>
            <a:ext cx="141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/>
              <a:t>dfs</a:t>
            </a:r>
            <a:r>
              <a:rPr lang="es-MX" sz="3600" dirty="0"/>
              <a:t>(9)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D558FD4-55FA-44B8-8B05-C52B9F940BE8}"/>
              </a:ext>
            </a:extLst>
          </p:cNvPr>
          <p:cNvCxnSpPr>
            <a:cxnSpLocks/>
          </p:cNvCxnSpPr>
          <p:nvPr/>
        </p:nvCxnSpPr>
        <p:spPr>
          <a:xfrm flipH="1" flipV="1">
            <a:off x="7311311" y="3578296"/>
            <a:ext cx="2228426" cy="563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142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5CB2C3EC-C87B-4590-ACC3-3EACA69F6A82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809D9EA-025E-4BFB-9825-A9A387A1C3FE}"/>
              </a:ext>
            </a:extLst>
          </p:cNvPr>
          <p:cNvSpPr txBox="1"/>
          <p:nvPr/>
        </p:nvSpPr>
        <p:spPr>
          <a:xfrm>
            <a:off x="4201676" y="198166"/>
            <a:ext cx="69292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solidFill>
                  <a:sysClr val="windowText" lastClr="000000"/>
                </a:solidFill>
              </a:rPr>
              <a:t>Algoritmo Tarjan| DFS repaso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5ECA699-72D8-42ED-9194-DB6793279E1B}"/>
              </a:ext>
            </a:extLst>
          </p:cNvPr>
          <p:cNvSpPr txBox="1"/>
          <p:nvPr/>
        </p:nvSpPr>
        <p:spPr>
          <a:xfrm>
            <a:off x="3013018" y="1363941"/>
            <a:ext cx="3745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Recordemos la DFS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B6D39D1-CDA2-478F-A3E5-71312FACE2F3}"/>
              </a:ext>
            </a:extLst>
          </p:cNvPr>
          <p:cNvSpPr/>
          <p:nvPr/>
        </p:nvSpPr>
        <p:spPr>
          <a:xfrm>
            <a:off x="6758787" y="3025772"/>
            <a:ext cx="647322" cy="64732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u="sn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6313EE4-C26E-47B5-88CA-D90F7D8916E3}"/>
              </a:ext>
            </a:extLst>
          </p:cNvPr>
          <p:cNvSpPr/>
          <p:nvPr/>
        </p:nvSpPr>
        <p:spPr>
          <a:xfrm>
            <a:off x="8102424" y="3025772"/>
            <a:ext cx="647322" cy="64732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u="sn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910BAE5-2A37-4FEA-B774-DB3E7682AE42}"/>
              </a:ext>
            </a:extLst>
          </p:cNvPr>
          <p:cNvSpPr/>
          <p:nvPr/>
        </p:nvSpPr>
        <p:spPr>
          <a:xfrm>
            <a:off x="9539737" y="3817818"/>
            <a:ext cx="647322" cy="647322"/>
          </a:xfrm>
          <a:prstGeom prst="ellipse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0FD4900-D903-419C-93D4-3D8E5CA72288}"/>
              </a:ext>
            </a:extLst>
          </p:cNvPr>
          <p:cNvSpPr/>
          <p:nvPr/>
        </p:nvSpPr>
        <p:spPr>
          <a:xfrm>
            <a:off x="10457509" y="2759379"/>
            <a:ext cx="647322" cy="64732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u="sng" dirty="0">
                <a:solidFill>
                  <a:sysClr val="windowText" lastClr="000000"/>
                </a:solidFill>
              </a:rPr>
              <a:t>6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E3BE9CC-988D-4E89-BF35-8B297ADB2A88}"/>
              </a:ext>
            </a:extLst>
          </p:cNvPr>
          <p:cNvCxnSpPr>
            <a:cxnSpLocks/>
            <a:stCxn id="10" idx="2"/>
            <a:endCxn id="8" idx="7"/>
          </p:cNvCxnSpPr>
          <p:nvPr/>
        </p:nvCxnSpPr>
        <p:spPr>
          <a:xfrm flipH="1">
            <a:off x="8654948" y="3083040"/>
            <a:ext cx="1802561" cy="375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AD014D4-3E6B-4EA2-A62E-CAB62C470569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10092261" y="3311903"/>
            <a:ext cx="460046" cy="6007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2B666CDE-8BF0-48D4-9CD7-C7D7DB25D17F}"/>
              </a:ext>
            </a:extLst>
          </p:cNvPr>
          <p:cNvCxnSpPr>
            <a:cxnSpLocks/>
            <a:stCxn id="9" idx="2"/>
            <a:endCxn id="8" idx="5"/>
          </p:cNvCxnSpPr>
          <p:nvPr/>
        </p:nvCxnSpPr>
        <p:spPr>
          <a:xfrm flipH="1" flipV="1">
            <a:off x="8654948" y="3578296"/>
            <a:ext cx="884789" cy="563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47C296D3-9C4D-493A-AE51-3A698A470FB7}"/>
              </a:ext>
            </a:extLst>
          </p:cNvPr>
          <p:cNvSpPr/>
          <p:nvPr/>
        </p:nvSpPr>
        <p:spPr>
          <a:xfrm>
            <a:off x="9556228" y="5162388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11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3387A83-0761-4B9E-AEEE-A0E62FEF816A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9863398" y="4465140"/>
            <a:ext cx="16491" cy="697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8FC70EFC-CDA7-44F6-8690-795A2D8FC56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7406109" y="3349433"/>
            <a:ext cx="6963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2A8C066-F948-415E-A86A-6B6492933006}"/>
              </a:ext>
            </a:extLst>
          </p:cNvPr>
          <p:cNvSpPr txBox="1"/>
          <p:nvPr/>
        </p:nvSpPr>
        <p:spPr>
          <a:xfrm>
            <a:off x="2922465" y="2127943"/>
            <a:ext cx="141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err="1">
                <a:solidFill>
                  <a:srgbClr val="0070C0"/>
                </a:solidFill>
              </a:rPr>
              <a:t>dfs</a:t>
            </a:r>
            <a:r>
              <a:rPr lang="es-MX" sz="3600" dirty="0"/>
              <a:t>(7)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3B3C918-E2B2-413C-BA2E-FBD456B1B89B}"/>
              </a:ext>
            </a:extLst>
          </p:cNvPr>
          <p:cNvSpPr txBox="1"/>
          <p:nvPr/>
        </p:nvSpPr>
        <p:spPr>
          <a:xfrm>
            <a:off x="1944128" y="3578296"/>
            <a:ext cx="141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/>
              <a:t>dfs</a:t>
            </a:r>
            <a:r>
              <a:rPr lang="es-MX" sz="3600" dirty="0"/>
              <a:t>(4)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889529D-FDD7-4E02-BBB9-85BF3495925B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2652263" y="2774274"/>
            <a:ext cx="978337" cy="804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457F264-2A86-4157-A657-3403DD6B1A5A}"/>
              </a:ext>
            </a:extLst>
          </p:cNvPr>
          <p:cNvCxnSpPr>
            <a:cxnSpLocks/>
          </p:cNvCxnSpPr>
          <p:nvPr/>
        </p:nvCxnSpPr>
        <p:spPr>
          <a:xfrm flipH="1">
            <a:off x="1673924" y="4224627"/>
            <a:ext cx="899793" cy="804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A0A4259-2E00-45D9-8C09-BAC7F56A21E7}"/>
              </a:ext>
            </a:extLst>
          </p:cNvPr>
          <p:cNvSpPr txBox="1"/>
          <p:nvPr/>
        </p:nvSpPr>
        <p:spPr>
          <a:xfrm>
            <a:off x="1074161" y="5028649"/>
            <a:ext cx="141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/>
              <a:t>dfs</a:t>
            </a:r>
            <a:r>
              <a:rPr lang="es-MX" sz="3600" dirty="0"/>
              <a:t>(6)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1EB17CD-B2BA-42FF-9587-9D5ED4E1A3A5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52263" y="4224627"/>
            <a:ext cx="708133" cy="8783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860D847-50E0-4E4A-ADE6-71D5E8476459}"/>
              </a:ext>
            </a:extLst>
          </p:cNvPr>
          <p:cNvSpPr txBox="1"/>
          <p:nvPr/>
        </p:nvSpPr>
        <p:spPr>
          <a:xfrm>
            <a:off x="2730807" y="5028649"/>
            <a:ext cx="141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/>
              <a:t>dfs</a:t>
            </a:r>
            <a:r>
              <a:rPr lang="es-MX" sz="3600" dirty="0"/>
              <a:t>(9)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CF4BC23-A2B3-4105-94C8-6D97DA1F0958}"/>
              </a:ext>
            </a:extLst>
          </p:cNvPr>
          <p:cNvCxnSpPr>
            <a:cxnSpLocks/>
          </p:cNvCxnSpPr>
          <p:nvPr/>
        </p:nvCxnSpPr>
        <p:spPr>
          <a:xfrm flipH="1" flipV="1">
            <a:off x="7311311" y="3578296"/>
            <a:ext cx="2228426" cy="563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80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E25D3E3C-2271-4351-82A6-7B439410A6F0}"/>
              </a:ext>
            </a:extLst>
          </p:cNvPr>
          <p:cNvSpPr/>
          <p:nvPr/>
        </p:nvSpPr>
        <p:spPr>
          <a:xfrm>
            <a:off x="2735238" y="1785486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CE73EA3-1A6B-4506-8054-4A49724B08B5}"/>
              </a:ext>
            </a:extLst>
          </p:cNvPr>
          <p:cNvSpPr/>
          <p:nvPr/>
        </p:nvSpPr>
        <p:spPr>
          <a:xfrm>
            <a:off x="1763513" y="2659339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63D5FB3-0CE8-426F-B6B7-527E95E1EACC}"/>
              </a:ext>
            </a:extLst>
          </p:cNvPr>
          <p:cNvSpPr/>
          <p:nvPr/>
        </p:nvSpPr>
        <p:spPr>
          <a:xfrm>
            <a:off x="2735238" y="3491247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10039A2-D027-45E4-8C4E-7D2313DBC099}"/>
              </a:ext>
            </a:extLst>
          </p:cNvPr>
          <p:cNvSpPr/>
          <p:nvPr/>
        </p:nvSpPr>
        <p:spPr>
          <a:xfrm>
            <a:off x="3600702" y="2699201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5F12D6-4035-46C2-BE82-3F9DDEA06E3A}"/>
              </a:ext>
            </a:extLst>
          </p:cNvPr>
          <p:cNvSpPr/>
          <p:nvPr/>
        </p:nvSpPr>
        <p:spPr>
          <a:xfrm>
            <a:off x="4944339" y="2699201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C498342-C99A-450E-9D5B-0CECE7D274EF}"/>
              </a:ext>
            </a:extLst>
          </p:cNvPr>
          <p:cNvSpPr/>
          <p:nvPr/>
        </p:nvSpPr>
        <p:spPr>
          <a:xfrm>
            <a:off x="6262808" y="1384925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C793186-FD56-4E04-970E-DC1D11684664}"/>
              </a:ext>
            </a:extLst>
          </p:cNvPr>
          <p:cNvSpPr/>
          <p:nvPr/>
        </p:nvSpPr>
        <p:spPr>
          <a:xfrm>
            <a:off x="6381652" y="3491247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0250617-8E6A-4379-BFA7-57164C0CAF14}"/>
              </a:ext>
            </a:extLst>
          </p:cNvPr>
          <p:cNvSpPr/>
          <p:nvPr/>
        </p:nvSpPr>
        <p:spPr>
          <a:xfrm>
            <a:off x="7299424" y="2432808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0C156C3-B068-427E-8B0A-BD78DF2EFC69}"/>
              </a:ext>
            </a:extLst>
          </p:cNvPr>
          <p:cNvSpPr/>
          <p:nvPr/>
        </p:nvSpPr>
        <p:spPr>
          <a:xfrm>
            <a:off x="5530745" y="4556621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17FD60D-20EA-447E-88A1-4CA2714D544F}"/>
              </a:ext>
            </a:extLst>
          </p:cNvPr>
          <p:cNvSpPr/>
          <p:nvPr/>
        </p:nvSpPr>
        <p:spPr>
          <a:xfrm>
            <a:off x="7520334" y="4556621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ACDD43F-8F95-4411-B6BD-F81CC11B8ACB}"/>
              </a:ext>
            </a:extLst>
          </p:cNvPr>
          <p:cNvCxnSpPr>
            <a:stCxn id="6" idx="7"/>
            <a:endCxn id="4" idx="3"/>
          </p:cNvCxnSpPr>
          <p:nvPr/>
        </p:nvCxnSpPr>
        <p:spPr>
          <a:xfrm flipV="1">
            <a:off x="2316037" y="2338010"/>
            <a:ext cx="513999" cy="416127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825961C-9889-4B1A-B95F-AC95AABA0914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2316037" y="3211863"/>
            <a:ext cx="513999" cy="37418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AFC5D6B-889E-446A-A4D3-8917A7A2806B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3287762" y="3251725"/>
            <a:ext cx="407738" cy="33432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19659C68-7B24-4615-8012-2969E261A5D5}"/>
              </a:ext>
            </a:extLst>
          </p:cNvPr>
          <p:cNvCxnSpPr>
            <a:cxnSpLocks/>
            <a:stCxn id="8" idx="1"/>
            <a:endCxn id="4" idx="5"/>
          </p:cNvCxnSpPr>
          <p:nvPr/>
        </p:nvCxnSpPr>
        <p:spPr>
          <a:xfrm flipH="1" flipV="1">
            <a:off x="3287762" y="2338010"/>
            <a:ext cx="407738" cy="455989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3E52850-AE88-431C-8F98-06BCD0639266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4248024" y="3022862"/>
            <a:ext cx="696315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8BF13D50-BB06-44C5-B9C0-C0C75730C0AA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5496863" y="1937449"/>
            <a:ext cx="860743" cy="85655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260138D-EC58-42AA-AA3E-48B967E957A7}"/>
              </a:ext>
            </a:extLst>
          </p:cNvPr>
          <p:cNvCxnSpPr>
            <a:cxnSpLocks/>
            <a:stCxn id="10" idx="5"/>
            <a:endCxn id="12" idx="1"/>
          </p:cNvCxnSpPr>
          <p:nvPr/>
        </p:nvCxnSpPr>
        <p:spPr>
          <a:xfrm>
            <a:off x="6815332" y="1937449"/>
            <a:ext cx="578890" cy="590157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B52DAD32-3649-4604-90FA-957218AA9679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6934176" y="2985332"/>
            <a:ext cx="460046" cy="600713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00BBA3E2-CE22-4FD8-92C9-D0CDD002A636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5325456D-A3CC-45C3-9A02-AE5D1C3DB1A0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5496863" y="3251725"/>
            <a:ext cx="884789" cy="563183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5860706-19B0-45A5-9CC6-14890B65AA04}"/>
              </a:ext>
            </a:extLst>
          </p:cNvPr>
          <p:cNvCxnSpPr>
            <a:cxnSpLocks/>
            <a:stCxn id="11" idx="3"/>
            <a:endCxn id="13" idx="7"/>
          </p:cNvCxnSpPr>
          <p:nvPr/>
        </p:nvCxnSpPr>
        <p:spPr>
          <a:xfrm flipH="1">
            <a:off x="6083269" y="4043771"/>
            <a:ext cx="393181" cy="607648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1CF4D54-77A8-4B75-818F-C6BC6CB88F1F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6178067" y="4880282"/>
            <a:ext cx="134226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64D7CE69-F3D9-4F3A-A364-FE4BC79D06D5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6934176" y="4043771"/>
            <a:ext cx="680956" cy="607648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DCF649EA-E3BF-4226-ACA3-9DACA1C2BD66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6586469" y="2032247"/>
            <a:ext cx="118844" cy="145900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8A96A0BD-1A70-4338-BACA-DC1EC20323BB}"/>
              </a:ext>
            </a:extLst>
          </p:cNvPr>
          <p:cNvSpPr txBox="1"/>
          <p:nvPr/>
        </p:nvSpPr>
        <p:spPr>
          <a:xfrm>
            <a:off x="486561" y="243281"/>
            <a:ext cx="80159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/>
              <a:t>Puentes: Es esta arista un puente?</a:t>
            </a: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9CF3642A-FADB-4395-AF7D-831E248BC177}"/>
              </a:ext>
            </a:extLst>
          </p:cNvPr>
          <p:cNvSpPr/>
          <p:nvPr/>
        </p:nvSpPr>
        <p:spPr>
          <a:xfrm>
            <a:off x="8731024" y="3429000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11</a:t>
            </a:r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2D2CDE65-022C-4B90-86F2-268D0ABB761D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7028974" y="3752661"/>
            <a:ext cx="1702050" cy="62247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514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5CB2C3EC-C87B-4590-ACC3-3EACA69F6A82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809D9EA-025E-4BFB-9825-A9A387A1C3FE}"/>
              </a:ext>
            </a:extLst>
          </p:cNvPr>
          <p:cNvSpPr txBox="1"/>
          <p:nvPr/>
        </p:nvSpPr>
        <p:spPr>
          <a:xfrm>
            <a:off x="4201676" y="198166"/>
            <a:ext cx="69292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solidFill>
                  <a:sysClr val="windowText" lastClr="000000"/>
                </a:solidFill>
              </a:rPr>
              <a:t>Algoritmo Tarjan| DFS repaso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5ECA699-72D8-42ED-9194-DB6793279E1B}"/>
              </a:ext>
            </a:extLst>
          </p:cNvPr>
          <p:cNvSpPr txBox="1"/>
          <p:nvPr/>
        </p:nvSpPr>
        <p:spPr>
          <a:xfrm>
            <a:off x="3013018" y="1363941"/>
            <a:ext cx="3745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Recordemos la DFS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B6D39D1-CDA2-478F-A3E5-71312FACE2F3}"/>
              </a:ext>
            </a:extLst>
          </p:cNvPr>
          <p:cNvSpPr/>
          <p:nvPr/>
        </p:nvSpPr>
        <p:spPr>
          <a:xfrm>
            <a:off x="6758787" y="3025772"/>
            <a:ext cx="647322" cy="64732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u="sn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6313EE4-C26E-47B5-88CA-D90F7D8916E3}"/>
              </a:ext>
            </a:extLst>
          </p:cNvPr>
          <p:cNvSpPr/>
          <p:nvPr/>
        </p:nvSpPr>
        <p:spPr>
          <a:xfrm>
            <a:off x="8102424" y="3025772"/>
            <a:ext cx="647322" cy="64732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u="sn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910BAE5-2A37-4FEA-B774-DB3E7682AE42}"/>
              </a:ext>
            </a:extLst>
          </p:cNvPr>
          <p:cNvSpPr/>
          <p:nvPr/>
        </p:nvSpPr>
        <p:spPr>
          <a:xfrm>
            <a:off x="9539737" y="3817818"/>
            <a:ext cx="647322" cy="647322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0FD4900-D903-419C-93D4-3D8E5CA72288}"/>
              </a:ext>
            </a:extLst>
          </p:cNvPr>
          <p:cNvSpPr/>
          <p:nvPr/>
        </p:nvSpPr>
        <p:spPr>
          <a:xfrm>
            <a:off x="10457509" y="2759379"/>
            <a:ext cx="647322" cy="64732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u="sng" dirty="0">
                <a:solidFill>
                  <a:sysClr val="windowText" lastClr="000000"/>
                </a:solidFill>
              </a:rPr>
              <a:t>6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E3BE9CC-988D-4E89-BF35-8B297ADB2A88}"/>
              </a:ext>
            </a:extLst>
          </p:cNvPr>
          <p:cNvCxnSpPr>
            <a:cxnSpLocks/>
            <a:stCxn id="10" idx="2"/>
            <a:endCxn id="8" idx="7"/>
          </p:cNvCxnSpPr>
          <p:nvPr/>
        </p:nvCxnSpPr>
        <p:spPr>
          <a:xfrm flipH="1">
            <a:off x="8654948" y="3083040"/>
            <a:ext cx="1802561" cy="375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AD014D4-3E6B-4EA2-A62E-CAB62C470569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10092261" y="3311903"/>
            <a:ext cx="460046" cy="6007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2B666CDE-8BF0-48D4-9CD7-C7D7DB25D17F}"/>
              </a:ext>
            </a:extLst>
          </p:cNvPr>
          <p:cNvCxnSpPr>
            <a:cxnSpLocks/>
            <a:stCxn id="9" idx="2"/>
            <a:endCxn id="8" idx="5"/>
          </p:cNvCxnSpPr>
          <p:nvPr/>
        </p:nvCxnSpPr>
        <p:spPr>
          <a:xfrm flipH="1" flipV="1">
            <a:off x="8654948" y="3578296"/>
            <a:ext cx="884789" cy="563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47C296D3-9C4D-493A-AE51-3A698A470FB7}"/>
              </a:ext>
            </a:extLst>
          </p:cNvPr>
          <p:cNvSpPr/>
          <p:nvPr/>
        </p:nvSpPr>
        <p:spPr>
          <a:xfrm>
            <a:off x="9556228" y="5162388"/>
            <a:ext cx="647322" cy="647322"/>
          </a:xfrm>
          <a:prstGeom prst="ellipse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ysClr val="windowText" lastClr="000000"/>
                </a:solidFill>
              </a:rPr>
              <a:t>11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3387A83-0761-4B9E-AEEE-A0E62FEF816A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9863398" y="4465140"/>
            <a:ext cx="16491" cy="697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8FC70EFC-CDA7-44F6-8690-795A2D8FC56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7406109" y="3349433"/>
            <a:ext cx="6963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2A8C066-F948-415E-A86A-6B6492933006}"/>
              </a:ext>
            </a:extLst>
          </p:cNvPr>
          <p:cNvSpPr txBox="1"/>
          <p:nvPr/>
        </p:nvSpPr>
        <p:spPr>
          <a:xfrm>
            <a:off x="2922465" y="2127943"/>
            <a:ext cx="141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>
                <a:solidFill>
                  <a:srgbClr val="0070C0"/>
                </a:solidFill>
              </a:rPr>
              <a:t>dfs</a:t>
            </a:r>
            <a:r>
              <a:rPr lang="es-MX" sz="3600" dirty="0"/>
              <a:t>(7)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3B3C918-E2B2-413C-BA2E-FBD456B1B89B}"/>
              </a:ext>
            </a:extLst>
          </p:cNvPr>
          <p:cNvSpPr txBox="1"/>
          <p:nvPr/>
        </p:nvSpPr>
        <p:spPr>
          <a:xfrm>
            <a:off x="1944128" y="3578296"/>
            <a:ext cx="141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/>
              <a:t>dfs</a:t>
            </a:r>
            <a:r>
              <a:rPr lang="es-MX" sz="3600" dirty="0"/>
              <a:t>(4)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889529D-FDD7-4E02-BBB9-85BF3495925B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2652263" y="2774274"/>
            <a:ext cx="978337" cy="804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457F264-2A86-4157-A657-3403DD6B1A5A}"/>
              </a:ext>
            </a:extLst>
          </p:cNvPr>
          <p:cNvCxnSpPr>
            <a:cxnSpLocks/>
          </p:cNvCxnSpPr>
          <p:nvPr/>
        </p:nvCxnSpPr>
        <p:spPr>
          <a:xfrm flipH="1">
            <a:off x="1673924" y="4224627"/>
            <a:ext cx="899793" cy="804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A0A4259-2E00-45D9-8C09-BAC7F56A21E7}"/>
              </a:ext>
            </a:extLst>
          </p:cNvPr>
          <p:cNvSpPr txBox="1"/>
          <p:nvPr/>
        </p:nvSpPr>
        <p:spPr>
          <a:xfrm>
            <a:off x="1074161" y="5028649"/>
            <a:ext cx="141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/>
              <a:t>dfs</a:t>
            </a:r>
            <a:r>
              <a:rPr lang="es-MX" sz="3600" dirty="0"/>
              <a:t>(6)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1EB17CD-B2BA-42FF-9587-9D5ED4E1A3A5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52263" y="4224627"/>
            <a:ext cx="708133" cy="8783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860D847-50E0-4E4A-ADE6-71D5E8476459}"/>
              </a:ext>
            </a:extLst>
          </p:cNvPr>
          <p:cNvSpPr txBox="1"/>
          <p:nvPr/>
        </p:nvSpPr>
        <p:spPr>
          <a:xfrm>
            <a:off x="2730807" y="5028649"/>
            <a:ext cx="141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/>
              <a:t>dfs</a:t>
            </a:r>
            <a:r>
              <a:rPr lang="es-MX" sz="3600" dirty="0"/>
              <a:t>(9)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FD4A9F61-B88B-44D2-BA91-D8E9933D6450}"/>
              </a:ext>
            </a:extLst>
          </p:cNvPr>
          <p:cNvCxnSpPr>
            <a:cxnSpLocks/>
          </p:cNvCxnSpPr>
          <p:nvPr/>
        </p:nvCxnSpPr>
        <p:spPr>
          <a:xfrm>
            <a:off x="3816220" y="2774274"/>
            <a:ext cx="1408923" cy="1043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EEF79A1-8BF0-4D1E-8064-AB6760ABA9CB}"/>
              </a:ext>
            </a:extLst>
          </p:cNvPr>
          <p:cNvSpPr txBox="1"/>
          <p:nvPr/>
        </p:nvSpPr>
        <p:spPr>
          <a:xfrm>
            <a:off x="4408948" y="3818313"/>
            <a:ext cx="1700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err="1">
                <a:solidFill>
                  <a:srgbClr val="0070C0"/>
                </a:solidFill>
              </a:rPr>
              <a:t>dfs</a:t>
            </a:r>
            <a:r>
              <a:rPr lang="es-MX" sz="3600" dirty="0"/>
              <a:t>(11)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81760B3-B34C-434C-B790-D8DEAA41C251}"/>
              </a:ext>
            </a:extLst>
          </p:cNvPr>
          <p:cNvCxnSpPr>
            <a:cxnSpLocks/>
          </p:cNvCxnSpPr>
          <p:nvPr/>
        </p:nvCxnSpPr>
        <p:spPr>
          <a:xfrm flipH="1" flipV="1">
            <a:off x="7311311" y="3578296"/>
            <a:ext cx="2228426" cy="563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893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5CB2C3EC-C87B-4590-ACC3-3EACA69F6A82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809D9EA-025E-4BFB-9825-A9A387A1C3FE}"/>
              </a:ext>
            </a:extLst>
          </p:cNvPr>
          <p:cNvSpPr txBox="1"/>
          <p:nvPr/>
        </p:nvSpPr>
        <p:spPr>
          <a:xfrm>
            <a:off x="4201676" y="198166"/>
            <a:ext cx="69292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solidFill>
                  <a:sysClr val="windowText" lastClr="000000"/>
                </a:solidFill>
              </a:rPr>
              <a:t>Algoritmo Tarjan| DFS repaso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5ECA699-72D8-42ED-9194-DB6793279E1B}"/>
              </a:ext>
            </a:extLst>
          </p:cNvPr>
          <p:cNvSpPr txBox="1"/>
          <p:nvPr/>
        </p:nvSpPr>
        <p:spPr>
          <a:xfrm>
            <a:off x="3013018" y="1363941"/>
            <a:ext cx="3745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Recordemos la DFS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B6D39D1-CDA2-478F-A3E5-71312FACE2F3}"/>
              </a:ext>
            </a:extLst>
          </p:cNvPr>
          <p:cNvSpPr/>
          <p:nvPr/>
        </p:nvSpPr>
        <p:spPr>
          <a:xfrm>
            <a:off x="6758787" y="3025772"/>
            <a:ext cx="647322" cy="64732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u="sn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6313EE4-C26E-47B5-88CA-D90F7D8916E3}"/>
              </a:ext>
            </a:extLst>
          </p:cNvPr>
          <p:cNvSpPr/>
          <p:nvPr/>
        </p:nvSpPr>
        <p:spPr>
          <a:xfrm>
            <a:off x="8102424" y="3025772"/>
            <a:ext cx="647322" cy="64732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u="sn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910BAE5-2A37-4FEA-B774-DB3E7682AE42}"/>
              </a:ext>
            </a:extLst>
          </p:cNvPr>
          <p:cNvSpPr/>
          <p:nvPr/>
        </p:nvSpPr>
        <p:spPr>
          <a:xfrm>
            <a:off x="9539737" y="3817818"/>
            <a:ext cx="647322" cy="647322"/>
          </a:xfrm>
          <a:prstGeom prst="ellipse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0FD4900-D903-419C-93D4-3D8E5CA72288}"/>
              </a:ext>
            </a:extLst>
          </p:cNvPr>
          <p:cNvSpPr/>
          <p:nvPr/>
        </p:nvSpPr>
        <p:spPr>
          <a:xfrm>
            <a:off x="10457509" y="2759379"/>
            <a:ext cx="647322" cy="64732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u="sng" dirty="0">
                <a:solidFill>
                  <a:sysClr val="windowText" lastClr="000000"/>
                </a:solidFill>
              </a:rPr>
              <a:t>6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E3BE9CC-988D-4E89-BF35-8B297ADB2A88}"/>
              </a:ext>
            </a:extLst>
          </p:cNvPr>
          <p:cNvCxnSpPr>
            <a:cxnSpLocks/>
            <a:stCxn id="10" idx="2"/>
            <a:endCxn id="8" idx="7"/>
          </p:cNvCxnSpPr>
          <p:nvPr/>
        </p:nvCxnSpPr>
        <p:spPr>
          <a:xfrm flipH="1">
            <a:off x="8654948" y="3083040"/>
            <a:ext cx="1802561" cy="375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AD014D4-3E6B-4EA2-A62E-CAB62C470569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10092261" y="3311903"/>
            <a:ext cx="460046" cy="6007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2B666CDE-8BF0-48D4-9CD7-C7D7DB25D17F}"/>
              </a:ext>
            </a:extLst>
          </p:cNvPr>
          <p:cNvCxnSpPr>
            <a:cxnSpLocks/>
            <a:stCxn id="9" idx="2"/>
            <a:endCxn id="8" idx="5"/>
          </p:cNvCxnSpPr>
          <p:nvPr/>
        </p:nvCxnSpPr>
        <p:spPr>
          <a:xfrm flipH="1" flipV="1">
            <a:off x="8654948" y="3578296"/>
            <a:ext cx="884789" cy="563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47C296D3-9C4D-493A-AE51-3A698A470FB7}"/>
              </a:ext>
            </a:extLst>
          </p:cNvPr>
          <p:cNvSpPr/>
          <p:nvPr/>
        </p:nvSpPr>
        <p:spPr>
          <a:xfrm>
            <a:off x="9556228" y="5162388"/>
            <a:ext cx="647322" cy="64732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u="sng" dirty="0">
                <a:solidFill>
                  <a:sysClr val="windowText" lastClr="000000"/>
                </a:solidFill>
              </a:rPr>
              <a:t>11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3387A83-0761-4B9E-AEEE-A0E62FEF816A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9863398" y="4465140"/>
            <a:ext cx="16491" cy="697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8FC70EFC-CDA7-44F6-8690-795A2D8FC56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7406109" y="3349433"/>
            <a:ext cx="6963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2A8C066-F948-415E-A86A-6B6492933006}"/>
              </a:ext>
            </a:extLst>
          </p:cNvPr>
          <p:cNvSpPr txBox="1"/>
          <p:nvPr/>
        </p:nvSpPr>
        <p:spPr>
          <a:xfrm>
            <a:off x="2922465" y="2127943"/>
            <a:ext cx="141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err="1">
                <a:solidFill>
                  <a:srgbClr val="0070C0"/>
                </a:solidFill>
              </a:rPr>
              <a:t>dfs</a:t>
            </a:r>
            <a:r>
              <a:rPr lang="es-MX" sz="3600" dirty="0"/>
              <a:t>(7)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3B3C918-E2B2-413C-BA2E-FBD456B1B89B}"/>
              </a:ext>
            </a:extLst>
          </p:cNvPr>
          <p:cNvSpPr txBox="1"/>
          <p:nvPr/>
        </p:nvSpPr>
        <p:spPr>
          <a:xfrm>
            <a:off x="1944128" y="3578296"/>
            <a:ext cx="141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/>
              <a:t>dfs</a:t>
            </a:r>
            <a:r>
              <a:rPr lang="es-MX" sz="3600" dirty="0"/>
              <a:t>(4)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889529D-FDD7-4E02-BBB9-85BF3495925B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2652263" y="2774274"/>
            <a:ext cx="978337" cy="804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457F264-2A86-4157-A657-3403DD6B1A5A}"/>
              </a:ext>
            </a:extLst>
          </p:cNvPr>
          <p:cNvCxnSpPr>
            <a:cxnSpLocks/>
          </p:cNvCxnSpPr>
          <p:nvPr/>
        </p:nvCxnSpPr>
        <p:spPr>
          <a:xfrm flipH="1">
            <a:off x="1673924" y="4224627"/>
            <a:ext cx="899793" cy="804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A0A4259-2E00-45D9-8C09-BAC7F56A21E7}"/>
              </a:ext>
            </a:extLst>
          </p:cNvPr>
          <p:cNvSpPr txBox="1"/>
          <p:nvPr/>
        </p:nvSpPr>
        <p:spPr>
          <a:xfrm>
            <a:off x="1074161" y="5028649"/>
            <a:ext cx="141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/>
              <a:t>dfs</a:t>
            </a:r>
            <a:r>
              <a:rPr lang="es-MX" sz="3600" dirty="0"/>
              <a:t>(6)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1EB17CD-B2BA-42FF-9587-9D5ED4E1A3A5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52263" y="4224627"/>
            <a:ext cx="708133" cy="8783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860D847-50E0-4E4A-ADE6-71D5E8476459}"/>
              </a:ext>
            </a:extLst>
          </p:cNvPr>
          <p:cNvSpPr txBox="1"/>
          <p:nvPr/>
        </p:nvSpPr>
        <p:spPr>
          <a:xfrm>
            <a:off x="2730807" y="5028649"/>
            <a:ext cx="141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/>
              <a:t>dfs</a:t>
            </a:r>
            <a:r>
              <a:rPr lang="es-MX" sz="3600" dirty="0"/>
              <a:t>(9)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FD4A9F61-B88B-44D2-BA91-D8E9933D6450}"/>
              </a:ext>
            </a:extLst>
          </p:cNvPr>
          <p:cNvCxnSpPr>
            <a:cxnSpLocks/>
          </p:cNvCxnSpPr>
          <p:nvPr/>
        </p:nvCxnSpPr>
        <p:spPr>
          <a:xfrm>
            <a:off x="3816220" y="2774274"/>
            <a:ext cx="1408923" cy="1043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EEF79A1-8BF0-4D1E-8064-AB6760ABA9CB}"/>
              </a:ext>
            </a:extLst>
          </p:cNvPr>
          <p:cNvSpPr txBox="1"/>
          <p:nvPr/>
        </p:nvSpPr>
        <p:spPr>
          <a:xfrm>
            <a:off x="4408948" y="3818313"/>
            <a:ext cx="1700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/>
              <a:t>dfs</a:t>
            </a:r>
            <a:r>
              <a:rPr lang="es-MX" sz="3600" dirty="0"/>
              <a:t>(11)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2EE1FBA-A54E-4A09-9515-0A45B8A4291B}"/>
              </a:ext>
            </a:extLst>
          </p:cNvPr>
          <p:cNvCxnSpPr>
            <a:cxnSpLocks/>
          </p:cNvCxnSpPr>
          <p:nvPr/>
        </p:nvCxnSpPr>
        <p:spPr>
          <a:xfrm flipH="1" flipV="1">
            <a:off x="7311311" y="3578296"/>
            <a:ext cx="2228426" cy="563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998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5CB2C3EC-C87B-4590-ACC3-3EACA69F6A82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809D9EA-025E-4BFB-9825-A9A387A1C3FE}"/>
              </a:ext>
            </a:extLst>
          </p:cNvPr>
          <p:cNvSpPr txBox="1"/>
          <p:nvPr/>
        </p:nvSpPr>
        <p:spPr>
          <a:xfrm>
            <a:off x="4201676" y="198166"/>
            <a:ext cx="69292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solidFill>
                  <a:sysClr val="windowText" lastClr="000000"/>
                </a:solidFill>
              </a:rPr>
              <a:t>Algoritmo Tarjan| DFS repaso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5ECA699-72D8-42ED-9194-DB6793279E1B}"/>
              </a:ext>
            </a:extLst>
          </p:cNvPr>
          <p:cNvSpPr txBox="1"/>
          <p:nvPr/>
        </p:nvSpPr>
        <p:spPr>
          <a:xfrm>
            <a:off x="3013018" y="1363941"/>
            <a:ext cx="3745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Recordemos la DFS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B6D39D1-CDA2-478F-A3E5-71312FACE2F3}"/>
              </a:ext>
            </a:extLst>
          </p:cNvPr>
          <p:cNvSpPr/>
          <p:nvPr/>
        </p:nvSpPr>
        <p:spPr>
          <a:xfrm>
            <a:off x="6758787" y="3025772"/>
            <a:ext cx="647322" cy="64732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u="sn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6313EE4-C26E-47B5-88CA-D90F7D8916E3}"/>
              </a:ext>
            </a:extLst>
          </p:cNvPr>
          <p:cNvSpPr/>
          <p:nvPr/>
        </p:nvSpPr>
        <p:spPr>
          <a:xfrm>
            <a:off x="8102424" y="3025772"/>
            <a:ext cx="647322" cy="64732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u="sn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910BAE5-2A37-4FEA-B774-DB3E7682AE42}"/>
              </a:ext>
            </a:extLst>
          </p:cNvPr>
          <p:cNvSpPr/>
          <p:nvPr/>
        </p:nvSpPr>
        <p:spPr>
          <a:xfrm>
            <a:off x="9539737" y="3817818"/>
            <a:ext cx="647322" cy="64732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u="sng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0FD4900-D903-419C-93D4-3D8E5CA72288}"/>
              </a:ext>
            </a:extLst>
          </p:cNvPr>
          <p:cNvSpPr/>
          <p:nvPr/>
        </p:nvSpPr>
        <p:spPr>
          <a:xfrm>
            <a:off x="10457509" y="2759379"/>
            <a:ext cx="647322" cy="64732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u="sng" dirty="0">
                <a:solidFill>
                  <a:sysClr val="windowText" lastClr="000000"/>
                </a:solidFill>
              </a:rPr>
              <a:t>6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E3BE9CC-988D-4E89-BF35-8B297ADB2A88}"/>
              </a:ext>
            </a:extLst>
          </p:cNvPr>
          <p:cNvCxnSpPr>
            <a:cxnSpLocks/>
            <a:stCxn id="10" idx="2"/>
            <a:endCxn id="8" idx="7"/>
          </p:cNvCxnSpPr>
          <p:nvPr/>
        </p:nvCxnSpPr>
        <p:spPr>
          <a:xfrm flipH="1">
            <a:off x="8654948" y="3083040"/>
            <a:ext cx="1802561" cy="375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AD014D4-3E6B-4EA2-A62E-CAB62C470569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10092261" y="3311903"/>
            <a:ext cx="460046" cy="6007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2B666CDE-8BF0-48D4-9CD7-C7D7DB25D17F}"/>
              </a:ext>
            </a:extLst>
          </p:cNvPr>
          <p:cNvCxnSpPr>
            <a:cxnSpLocks/>
            <a:stCxn id="9" idx="2"/>
            <a:endCxn id="8" idx="5"/>
          </p:cNvCxnSpPr>
          <p:nvPr/>
        </p:nvCxnSpPr>
        <p:spPr>
          <a:xfrm flipH="1" flipV="1">
            <a:off x="8654948" y="3578296"/>
            <a:ext cx="884789" cy="563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47C296D3-9C4D-493A-AE51-3A698A470FB7}"/>
              </a:ext>
            </a:extLst>
          </p:cNvPr>
          <p:cNvSpPr/>
          <p:nvPr/>
        </p:nvSpPr>
        <p:spPr>
          <a:xfrm>
            <a:off x="9556228" y="5162388"/>
            <a:ext cx="647322" cy="64732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u="sng" dirty="0">
                <a:solidFill>
                  <a:sysClr val="windowText" lastClr="000000"/>
                </a:solidFill>
              </a:rPr>
              <a:t>11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3387A83-0761-4B9E-AEEE-A0E62FEF816A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9863398" y="4465140"/>
            <a:ext cx="16491" cy="697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8FC70EFC-CDA7-44F6-8690-795A2D8FC56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7406109" y="3349433"/>
            <a:ext cx="6963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2A8C066-F948-415E-A86A-6B6492933006}"/>
              </a:ext>
            </a:extLst>
          </p:cNvPr>
          <p:cNvSpPr txBox="1"/>
          <p:nvPr/>
        </p:nvSpPr>
        <p:spPr>
          <a:xfrm>
            <a:off x="2922465" y="2127943"/>
            <a:ext cx="141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/>
              <a:t>dfs</a:t>
            </a:r>
            <a:r>
              <a:rPr lang="es-MX" sz="3600" dirty="0"/>
              <a:t>(7)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3B3C918-E2B2-413C-BA2E-FBD456B1B89B}"/>
              </a:ext>
            </a:extLst>
          </p:cNvPr>
          <p:cNvSpPr txBox="1"/>
          <p:nvPr/>
        </p:nvSpPr>
        <p:spPr>
          <a:xfrm>
            <a:off x="1944128" y="3578296"/>
            <a:ext cx="141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/>
              <a:t>dfs</a:t>
            </a:r>
            <a:r>
              <a:rPr lang="es-MX" sz="3600" dirty="0"/>
              <a:t>(4)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889529D-FDD7-4E02-BBB9-85BF3495925B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2652263" y="2774274"/>
            <a:ext cx="978337" cy="804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457F264-2A86-4157-A657-3403DD6B1A5A}"/>
              </a:ext>
            </a:extLst>
          </p:cNvPr>
          <p:cNvCxnSpPr>
            <a:cxnSpLocks/>
          </p:cNvCxnSpPr>
          <p:nvPr/>
        </p:nvCxnSpPr>
        <p:spPr>
          <a:xfrm flipH="1">
            <a:off x="1673924" y="4224627"/>
            <a:ext cx="899793" cy="804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A0A4259-2E00-45D9-8C09-BAC7F56A21E7}"/>
              </a:ext>
            </a:extLst>
          </p:cNvPr>
          <p:cNvSpPr txBox="1"/>
          <p:nvPr/>
        </p:nvSpPr>
        <p:spPr>
          <a:xfrm>
            <a:off x="1074161" y="5028649"/>
            <a:ext cx="141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/>
              <a:t>dfs</a:t>
            </a:r>
            <a:r>
              <a:rPr lang="es-MX" sz="3600" dirty="0"/>
              <a:t>(6)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1EB17CD-B2BA-42FF-9587-9D5ED4E1A3A5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52263" y="4224627"/>
            <a:ext cx="708133" cy="8783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860D847-50E0-4E4A-ADE6-71D5E8476459}"/>
              </a:ext>
            </a:extLst>
          </p:cNvPr>
          <p:cNvSpPr txBox="1"/>
          <p:nvPr/>
        </p:nvSpPr>
        <p:spPr>
          <a:xfrm>
            <a:off x="2730807" y="5028649"/>
            <a:ext cx="141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/>
              <a:t>dfs</a:t>
            </a:r>
            <a:r>
              <a:rPr lang="es-MX" sz="3600" dirty="0"/>
              <a:t>(9)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FD4A9F61-B88B-44D2-BA91-D8E9933D6450}"/>
              </a:ext>
            </a:extLst>
          </p:cNvPr>
          <p:cNvCxnSpPr>
            <a:cxnSpLocks/>
          </p:cNvCxnSpPr>
          <p:nvPr/>
        </p:nvCxnSpPr>
        <p:spPr>
          <a:xfrm>
            <a:off x="3816220" y="2774274"/>
            <a:ext cx="1408923" cy="1043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EEF79A1-8BF0-4D1E-8064-AB6760ABA9CB}"/>
              </a:ext>
            </a:extLst>
          </p:cNvPr>
          <p:cNvSpPr txBox="1"/>
          <p:nvPr/>
        </p:nvSpPr>
        <p:spPr>
          <a:xfrm>
            <a:off x="4408948" y="3818313"/>
            <a:ext cx="1700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/>
              <a:t>dfs</a:t>
            </a:r>
            <a:r>
              <a:rPr lang="es-MX" sz="3600" dirty="0"/>
              <a:t>(11)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1EF57A5-E432-4F2E-8C13-52A8FD602C52}"/>
              </a:ext>
            </a:extLst>
          </p:cNvPr>
          <p:cNvCxnSpPr>
            <a:cxnSpLocks/>
          </p:cNvCxnSpPr>
          <p:nvPr/>
        </p:nvCxnSpPr>
        <p:spPr>
          <a:xfrm flipH="1" flipV="1">
            <a:off x="7311311" y="3578296"/>
            <a:ext cx="2228426" cy="563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11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5CB2C3EC-C87B-4590-ACC3-3EACA69F6A82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809D9EA-025E-4BFB-9825-A9A387A1C3FE}"/>
              </a:ext>
            </a:extLst>
          </p:cNvPr>
          <p:cNvSpPr txBox="1"/>
          <p:nvPr/>
        </p:nvSpPr>
        <p:spPr>
          <a:xfrm>
            <a:off x="4201676" y="198166"/>
            <a:ext cx="69292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solidFill>
                  <a:sysClr val="windowText" lastClr="000000"/>
                </a:solidFill>
              </a:rPr>
              <a:t>Algoritmo Tarjan| DFS repaso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5ECA699-72D8-42ED-9194-DB6793279E1B}"/>
              </a:ext>
            </a:extLst>
          </p:cNvPr>
          <p:cNvSpPr txBox="1"/>
          <p:nvPr/>
        </p:nvSpPr>
        <p:spPr>
          <a:xfrm>
            <a:off x="3013018" y="1363941"/>
            <a:ext cx="3745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Recordemos la DFS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B6D39D1-CDA2-478F-A3E5-71312FACE2F3}"/>
              </a:ext>
            </a:extLst>
          </p:cNvPr>
          <p:cNvSpPr/>
          <p:nvPr/>
        </p:nvSpPr>
        <p:spPr>
          <a:xfrm>
            <a:off x="6758787" y="3025772"/>
            <a:ext cx="647322" cy="64732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u="sn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6313EE4-C26E-47B5-88CA-D90F7D8916E3}"/>
              </a:ext>
            </a:extLst>
          </p:cNvPr>
          <p:cNvSpPr/>
          <p:nvPr/>
        </p:nvSpPr>
        <p:spPr>
          <a:xfrm>
            <a:off x="8102424" y="3025772"/>
            <a:ext cx="647322" cy="64732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u="sn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910BAE5-2A37-4FEA-B774-DB3E7682AE42}"/>
              </a:ext>
            </a:extLst>
          </p:cNvPr>
          <p:cNvSpPr/>
          <p:nvPr/>
        </p:nvSpPr>
        <p:spPr>
          <a:xfrm>
            <a:off x="9539737" y="3817818"/>
            <a:ext cx="647322" cy="64732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u="sng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0FD4900-D903-419C-93D4-3D8E5CA72288}"/>
              </a:ext>
            </a:extLst>
          </p:cNvPr>
          <p:cNvSpPr/>
          <p:nvPr/>
        </p:nvSpPr>
        <p:spPr>
          <a:xfrm>
            <a:off x="10457509" y="2759379"/>
            <a:ext cx="647322" cy="64732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u="sng" dirty="0">
                <a:solidFill>
                  <a:sysClr val="windowText" lastClr="000000"/>
                </a:solidFill>
              </a:rPr>
              <a:t>6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E3BE9CC-988D-4E89-BF35-8B297ADB2A88}"/>
              </a:ext>
            </a:extLst>
          </p:cNvPr>
          <p:cNvCxnSpPr>
            <a:cxnSpLocks/>
            <a:stCxn id="10" idx="2"/>
            <a:endCxn id="8" idx="7"/>
          </p:cNvCxnSpPr>
          <p:nvPr/>
        </p:nvCxnSpPr>
        <p:spPr>
          <a:xfrm flipH="1">
            <a:off x="8654948" y="3083040"/>
            <a:ext cx="1802561" cy="375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AD014D4-3E6B-4EA2-A62E-CAB62C470569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10092261" y="3311903"/>
            <a:ext cx="460046" cy="60071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2B666CDE-8BF0-48D4-9CD7-C7D7DB25D17F}"/>
              </a:ext>
            </a:extLst>
          </p:cNvPr>
          <p:cNvCxnSpPr>
            <a:cxnSpLocks/>
            <a:stCxn id="9" idx="2"/>
            <a:endCxn id="8" idx="5"/>
          </p:cNvCxnSpPr>
          <p:nvPr/>
        </p:nvCxnSpPr>
        <p:spPr>
          <a:xfrm flipH="1" flipV="1">
            <a:off x="8654948" y="3578296"/>
            <a:ext cx="884789" cy="563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47C296D3-9C4D-493A-AE51-3A698A470FB7}"/>
              </a:ext>
            </a:extLst>
          </p:cNvPr>
          <p:cNvSpPr/>
          <p:nvPr/>
        </p:nvSpPr>
        <p:spPr>
          <a:xfrm>
            <a:off x="9556228" y="5162388"/>
            <a:ext cx="647322" cy="64732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u="sng" dirty="0">
                <a:solidFill>
                  <a:sysClr val="windowText" lastClr="000000"/>
                </a:solidFill>
              </a:rPr>
              <a:t>11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3387A83-0761-4B9E-AEEE-A0E62FEF816A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9863398" y="4465140"/>
            <a:ext cx="16491" cy="697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8FC70EFC-CDA7-44F6-8690-795A2D8FC56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7406109" y="3349433"/>
            <a:ext cx="6963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2A8C066-F948-415E-A86A-6B6492933006}"/>
              </a:ext>
            </a:extLst>
          </p:cNvPr>
          <p:cNvSpPr txBox="1"/>
          <p:nvPr/>
        </p:nvSpPr>
        <p:spPr>
          <a:xfrm>
            <a:off x="2922465" y="2127943"/>
            <a:ext cx="141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/>
              <a:t>dfs</a:t>
            </a:r>
            <a:r>
              <a:rPr lang="es-MX" sz="3600" dirty="0"/>
              <a:t>(7)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3B3C918-E2B2-413C-BA2E-FBD456B1B89B}"/>
              </a:ext>
            </a:extLst>
          </p:cNvPr>
          <p:cNvSpPr txBox="1"/>
          <p:nvPr/>
        </p:nvSpPr>
        <p:spPr>
          <a:xfrm>
            <a:off x="1944128" y="3578296"/>
            <a:ext cx="141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/>
              <a:t>dfs</a:t>
            </a:r>
            <a:r>
              <a:rPr lang="es-MX" sz="3600" dirty="0"/>
              <a:t>(4)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889529D-FDD7-4E02-BBB9-85BF3495925B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2652263" y="2774274"/>
            <a:ext cx="978337" cy="804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457F264-2A86-4157-A657-3403DD6B1A5A}"/>
              </a:ext>
            </a:extLst>
          </p:cNvPr>
          <p:cNvCxnSpPr>
            <a:cxnSpLocks/>
          </p:cNvCxnSpPr>
          <p:nvPr/>
        </p:nvCxnSpPr>
        <p:spPr>
          <a:xfrm flipH="1">
            <a:off x="1673924" y="4224627"/>
            <a:ext cx="899793" cy="804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A0A4259-2E00-45D9-8C09-BAC7F56A21E7}"/>
              </a:ext>
            </a:extLst>
          </p:cNvPr>
          <p:cNvSpPr txBox="1"/>
          <p:nvPr/>
        </p:nvSpPr>
        <p:spPr>
          <a:xfrm>
            <a:off x="1074161" y="5028649"/>
            <a:ext cx="141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/>
              <a:t>dfs</a:t>
            </a:r>
            <a:r>
              <a:rPr lang="es-MX" sz="3600" dirty="0"/>
              <a:t>(6)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1EB17CD-B2BA-42FF-9587-9D5ED4E1A3A5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52263" y="4224627"/>
            <a:ext cx="708133" cy="8783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860D847-50E0-4E4A-ADE6-71D5E8476459}"/>
              </a:ext>
            </a:extLst>
          </p:cNvPr>
          <p:cNvSpPr txBox="1"/>
          <p:nvPr/>
        </p:nvSpPr>
        <p:spPr>
          <a:xfrm>
            <a:off x="2730807" y="5028649"/>
            <a:ext cx="141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/>
              <a:t>dfs</a:t>
            </a:r>
            <a:r>
              <a:rPr lang="es-MX" sz="3600" dirty="0"/>
              <a:t>(9)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FD4A9F61-B88B-44D2-BA91-D8E9933D6450}"/>
              </a:ext>
            </a:extLst>
          </p:cNvPr>
          <p:cNvCxnSpPr>
            <a:cxnSpLocks/>
          </p:cNvCxnSpPr>
          <p:nvPr/>
        </p:nvCxnSpPr>
        <p:spPr>
          <a:xfrm>
            <a:off x="3816220" y="2774274"/>
            <a:ext cx="1408923" cy="1043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EEF79A1-8BF0-4D1E-8064-AB6760ABA9CB}"/>
              </a:ext>
            </a:extLst>
          </p:cNvPr>
          <p:cNvSpPr txBox="1"/>
          <p:nvPr/>
        </p:nvSpPr>
        <p:spPr>
          <a:xfrm>
            <a:off x="4408948" y="3818313"/>
            <a:ext cx="1700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/>
              <a:t>dfs</a:t>
            </a:r>
            <a:r>
              <a:rPr lang="es-MX" sz="3600" dirty="0"/>
              <a:t>(11)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CBB3451A-7018-4387-8255-58D004B8260E}"/>
              </a:ext>
            </a:extLst>
          </p:cNvPr>
          <p:cNvCxnSpPr>
            <a:cxnSpLocks/>
            <a:stCxn id="9" idx="2"/>
            <a:endCxn id="7" idx="5"/>
          </p:cNvCxnSpPr>
          <p:nvPr/>
        </p:nvCxnSpPr>
        <p:spPr>
          <a:xfrm flipH="1" flipV="1">
            <a:off x="7311311" y="3578296"/>
            <a:ext cx="2228426" cy="56318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197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o 51">
            <a:extLst>
              <a:ext uri="{FF2B5EF4-FFF2-40B4-BE49-F238E27FC236}">
                <a16:creationId xmlns:a16="http://schemas.microsoft.com/office/drawing/2014/main" id="{8C5D8FE8-C6FE-4971-B81A-90A78E6C555F}"/>
              </a:ext>
            </a:extLst>
          </p:cNvPr>
          <p:cNvGrpSpPr/>
          <p:nvPr/>
        </p:nvGrpSpPr>
        <p:grpSpPr>
          <a:xfrm>
            <a:off x="6839712" y="2010272"/>
            <a:ext cx="4278127" cy="3229855"/>
            <a:chOff x="6839712" y="2010272"/>
            <a:chExt cx="4278127" cy="3229855"/>
          </a:xfrm>
        </p:grpSpPr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C9528AE7-1DBE-4B40-A044-A99DA9541D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02424" y="2010272"/>
              <a:ext cx="1376748" cy="22143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9F7A5FCF-6B38-4296-B608-46AA4C92FF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9712" y="4224627"/>
              <a:ext cx="1262712" cy="4936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605A8CC5-3014-405E-BF8B-90E583D98755}"/>
                </a:ext>
              </a:extLst>
            </p:cNvPr>
            <p:cNvCxnSpPr>
              <a:cxnSpLocks/>
            </p:cNvCxnSpPr>
            <p:nvPr/>
          </p:nvCxnSpPr>
          <p:spPr>
            <a:xfrm>
              <a:off x="8102424" y="4224627"/>
              <a:ext cx="538656" cy="10155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229F75FB-A9FF-4EA4-A9FF-F49A979114AF}"/>
                </a:ext>
              </a:extLst>
            </p:cNvPr>
            <p:cNvCxnSpPr>
              <a:cxnSpLocks/>
            </p:cNvCxnSpPr>
            <p:nvPr/>
          </p:nvCxnSpPr>
          <p:spPr>
            <a:xfrm>
              <a:off x="9479172" y="2010272"/>
              <a:ext cx="1638667" cy="18911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45BAD17A-E2A1-456F-976D-29D5B4BC9D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41080" y="2010272"/>
              <a:ext cx="838092" cy="315211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6CEB420A-5B6B-4BCD-8456-93EE63EB7D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9712" y="2010272"/>
              <a:ext cx="2639460" cy="2708032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ángulo 29">
            <a:extLst>
              <a:ext uri="{FF2B5EF4-FFF2-40B4-BE49-F238E27FC236}">
                <a16:creationId xmlns:a16="http://schemas.microsoft.com/office/drawing/2014/main" id="{5CB2C3EC-C87B-4590-ACC3-3EACA69F6A82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809D9EA-025E-4BFB-9825-A9A387A1C3FE}"/>
              </a:ext>
            </a:extLst>
          </p:cNvPr>
          <p:cNvSpPr txBox="1"/>
          <p:nvPr/>
        </p:nvSpPr>
        <p:spPr>
          <a:xfrm>
            <a:off x="4201676" y="198166"/>
            <a:ext cx="69292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solidFill>
                  <a:sysClr val="windowText" lastClr="000000"/>
                </a:solidFill>
              </a:rPr>
              <a:t>Algoritmo Tarjan| DFS repaso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5ECA699-72D8-42ED-9194-DB6793279E1B}"/>
              </a:ext>
            </a:extLst>
          </p:cNvPr>
          <p:cNvSpPr txBox="1"/>
          <p:nvPr/>
        </p:nvSpPr>
        <p:spPr>
          <a:xfrm>
            <a:off x="3013018" y="1363941"/>
            <a:ext cx="3745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Recordemos la DFS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B6D39D1-CDA2-478F-A3E5-71312FACE2F3}"/>
              </a:ext>
            </a:extLst>
          </p:cNvPr>
          <p:cNvSpPr/>
          <p:nvPr/>
        </p:nvSpPr>
        <p:spPr>
          <a:xfrm>
            <a:off x="6758787" y="3025772"/>
            <a:ext cx="647322" cy="64732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u="sn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6313EE4-C26E-47B5-88CA-D90F7D8916E3}"/>
              </a:ext>
            </a:extLst>
          </p:cNvPr>
          <p:cNvSpPr/>
          <p:nvPr/>
        </p:nvSpPr>
        <p:spPr>
          <a:xfrm>
            <a:off x="8102424" y="3025772"/>
            <a:ext cx="647322" cy="64732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u="sn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910BAE5-2A37-4FEA-B774-DB3E7682AE42}"/>
              </a:ext>
            </a:extLst>
          </p:cNvPr>
          <p:cNvSpPr/>
          <p:nvPr/>
        </p:nvSpPr>
        <p:spPr>
          <a:xfrm>
            <a:off x="9539737" y="3817818"/>
            <a:ext cx="647322" cy="64732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u="sng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0FD4900-D903-419C-93D4-3D8E5CA72288}"/>
              </a:ext>
            </a:extLst>
          </p:cNvPr>
          <p:cNvSpPr/>
          <p:nvPr/>
        </p:nvSpPr>
        <p:spPr>
          <a:xfrm>
            <a:off x="10457509" y="2759379"/>
            <a:ext cx="647322" cy="64732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u="sng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47C296D3-9C4D-493A-AE51-3A698A470FB7}"/>
              </a:ext>
            </a:extLst>
          </p:cNvPr>
          <p:cNvSpPr/>
          <p:nvPr/>
        </p:nvSpPr>
        <p:spPr>
          <a:xfrm>
            <a:off x="9556228" y="5162388"/>
            <a:ext cx="647322" cy="64732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u="sng" dirty="0">
                <a:solidFill>
                  <a:sysClr val="windowText" lastClr="000000"/>
                </a:solidFill>
              </a:rPr>
              <a:t>11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2A8C066-F948-415E-A86A-6B6492933006}"/>
              </a:ext>
            </a:extLst>
          </p:cNvPr>
          <p:cNvSpPr txBox="1"/>
          <p:nvPr/>
        </p:nvSpPr>
        <p:spPr>
          <a:xfrm>
            <a:off x="2922465" y="2127943"/>
            <a:ext cx="141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/>
              <a:t>dfs</a:t>
            </a:r>
            <a:r>
              <a:rPr lang="es-MX" sz="3600" dirty="0"/>
              <a:t>(7)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3B3C918-E2B2-413C-BA2E-FBD456B1B89B}"/>
              </a:ext>
            </a:extLst>
          </p:cNvPr>
          <p:cNvSpPr txBox="1"/>
          <p:nvPr/>
        </p:nvSpPr>
        <p:spPr>
          <a:xfrm>
            <a:off x="1944128" y="3578296"/>
            <a:ext cx="141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/>
              <a:t>dfs</a:t>
            </a:r>
            <a:r>
              <a:rPr lang="es-MX" sz="3600" dirty="0"/>
              <a:t>(4)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889529D-FDD7-4E02-BBB9-85BF3495925B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2652263" y="2774274"/>
            <a:ext cx="978337" cy="804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457F264-2A86-4157-A657-3403DD6B1A5A}"/>
              </a:ext>
            </a:extLst>
          </p:cNvPr>
          <p:cNvCxnSpPr>
            <a:cxnSpLocks/>
          </p:cNvCxnSpPr>
          <p:nvPr/>
        </p:nvCxnSpPr>
        <p:spPr>
          <a:xfrm flipH="1">
            <a:off x="1673924" y="4224627"/>
            <a:ext cx="899793" cy="804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A0A4259-2E00-45D9-8C09-BAC7F56A21E7}"/>
              </a:ext>
            </a:extLst>
          </p:cNvPr>
          <p:cNvSpPr txBox="1"/>
          <p:nvPr/>
        </p:nvSpPr>
        <p:spPr>
          <a:xfrm>
            <a:off x="1074161" y="5028649"/>
            <a:ext cx="141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/>
              <a:t>dfs</a:t>
            </a:r>
            <a:r>
              <a:rPr lang="es-MX" sz="3600" dirty="0"/>
              <a:t>(6)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1EB17CD-B2BA-42FF-9587-9D5ED4E1A3A5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52263" y="4224627"/>
            <a:ext cx="708133" cy="8783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860D847-50E0-4E4A-ADE6-71D5E8476459}"/>
              </a:ext>
            </a:extLst>
          </p:cNvPr>
          <p:cNvSpPr txBox="1"/>
          <p:nvPr/>
        </p:nvSpPr>
        <p:spPr>
          <a:xfrm>
            <a:off x="2730807" y="5028649"/>
            <a:ext cx="141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/>
              <a:t>dfs</a:t>
            </a:r>
            <a:r>
              <a:rPr lang="es-MX" sz="3600" dirty="0"/>
              <a:t>(9)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FD4A9F61-B88B-44D2-BA91-D8E9933D6450}"/>
              </a:ext>
            </a:extLst>
          </p:cNvPr>
          <p:cNvCxnSpPr>
            <a:cxnSpLocks/>
          </p:cNvCxnSpPr>
          <p:nvPr/>
        </p:nvCxnSpPr>
        <p:spPr>
          <a:xfrm>
            <a:off x="3816220" y="2774274"/>
            <a:ext cx="1408923" cy="1043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EEF79A1-8BF0-4D1E-8064-AB6760ABA9CB}"/>
              </a:ext>
            </a:extLst>
          </p:cNvPr>
          <p:cNvSpPr txBox="1"/>
          <p:nvPr/>
        </p:nvSpPr>
        <p:spPr>
          <a:xfrm>
            <a:off x="4408948" y="3818313"/>
            <a:ext cx="1700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/>
              <a:t>dfs</a:t>
            </a:r>
            <a:r>
              <a:rPr lang="es-MX" sz="3600" dirty="0"/>
              <a:t>(11)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3" name="Entrada de lápiz 52">
                <a:extLst>
                  <a:ext uri="{FF2B5EF4-FFF2-40B4-BE49-F238E27FC236}">
                    <a16:creationId xmlns:a16="http://schemas.microsoft.com/office/drawing/2014/main" id="{4C545E8B-33F3-43CD-98B5-17843723468F}"/>
                  </a:ext>
                </a:extLst>
              </p14:cNvPr>
              <p14:cNvContentPartPr/>
              <p14:nvPr/>
            </p14:nvContentPartPr>
            <p14:xfrm>
              <a:off x="7759800" y="2400480"/>
              <a:ext cx="3162600" cy="2025720"/>
            </p14:xfrm>
          </p:contentPart>
        </mc:Choice>
        <mc:Fallback xmlns="">
          <p:pic>
            <p:nvPicPr>
              <p:cNvPr id="53" name="Entrada de lápiz 52">
                <a:extLst>
                  <a:ext uri="{FF2B5EF4-FFF2-40B4-BE49-F238E27FC236}">
                    <a16:creationId xmlns:a16="http://schemas.microsoft.com/office/drawing/2014/main" id="{4C545E8B-33F3-43CD-98B5-1784372346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0440" y="2391120"/>
                <a:ext cx="3181320" cy="204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551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81481E-6 L -0.02656 -0.310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8" y="-155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 L 0.10273 -0.229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0" y="-1148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-0.02657 0.1087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8" y="544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96296E-6 L -0.3233 0.2384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72" y="1192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12904 0.275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5" y="1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5CB2C3EC-C87B-4590-ACC3-3EACA69F6A82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809D9EA-025E-4BFB-9825-A9A387A1C3FE}"/>
              </a:ext>
            </a:extLst>
          </p:cNvPr>
          <p:cNvSpPr txBox="1"/>
          <p:nvPr/>
        </p:nvSpPr>
        <p:spPr>
          <a:xfrm>
            <a:off x="4201676" y="198166"/>
            <a:ext cx="69292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solidFill>
                  <a:sysClr val="windowText" lastClr="000000"/>
                </a:solidFill>
              </a:rPr>
              <a:t>Algoritmo Tarjan| DFS repaso</a:t>
            </a:r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6A929BC2-C342-4F3A-A5DC-91A6CD417280}"/>
              </a:ext>
            </a:extLst>
          </p:cNvPr>
          <p:cNvGrpSpPr/>
          <p:nvPr/>
        </p:nvGrpSpPr>
        <p:grpSpPr>
          <a:xfrm>
            <a:off x="2677142" y="1231513"/>
            <a:ext cx="6034493" cy="5428321"/>
            <a:chOff x="5841683" y="1165773"/>
            <a:chExt cx="6034493" cy="5428321"/>
          </a:xfrm>
        </p:grpSpPr>
        <p:grpSp>
          <p:nvGrpSpPr>
            <p:cNvPr id="69" name="Grupo 68">
              <a:extLst>
                <a:ext uri="{FF2B5EF4-FFF2-40B4-BE49-F238E27FC236}">
                  <a16:creationId xmlns:a16="http://schemas.microsoft.com/office/drawing/2014/main" id="{6A386BC7-F9FA-4A22-8045-83BFDA5D565F}"/>
                </a:ext>
              </a:extLst>
            </p:cNvPr>
            <p:cNvGrpSpPr/>
            <p:nvPr/>
          </p:nvGrpSpPr>
          <p:grpSpPr>
            <a:xfrm>
              <a:off x="6832341" y="1520440"/>
              <a:ext cx="4424239" cy="3352610"/>
              <a:chOff x="6751659" y="2126952"/>
              <a:chExt cx="4424239" cy="3352610"/>
            </a:xfrm>
          </p:grpSpPr>
          <p:cxnSp>
            <p:nvCxnSpPr>
              <p:cNvPr id="70" name="Conector recto 69">
                <a:extLst>
                  <a:ext uri="{FF2B5EF4-FFF2-40B4-BE49-F238E27FC236}">
                    <a16:creationId xmlns:a16="http://schemas.microsoft.com/office/drawing/2014/main" id="{385F187B-61E6-40AF-B3DE-F7937DF07C65}"/>
                  </a:ext>
                </a:extLst>
              </p:cNvPr>
              <p:cNvCxnSpPr>
                <a:cxnSpLocks/>
                <a:stCxn id="79" idx="7"/>
                <a:endCxn id="77" idx="2"/>
              </p:cNvCxnSpPr>
              <p:nvPr/>
            </p:nvCxnSpPr>
            <p:spPr>
              <a:xfrm flipV="1">
                <a:off x="7304183" y="3820460"/>
                <a:ext cx="871120" cy="29079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>
                <a:extLst>
                  <a:ext uri="{FF2B5EF4-FFF2-40B4-BE49-F238E27FC236}">
                    <a16:creationId xmlns:a16="http://schemas.microsoft.com/office/drawing/2014/main" id="{E26DE88D-4569-49A7-BDA4-B9307E073B82}"/>
                  </a:ext>
                </a:extLst>
              </p:cNvPr>
              <p:cNvCxnSpPr>
                <a:cxnSpLocks/>
                <a:stCxn id="78" idx="2"/>
                <a:endCxn id="79" idx="0"/>
              </p:cNvCxnSpPr>
              <p:nvPr/>
            </p:nvCxnSpPr>
            <p:spPr>
              <a:xfrm flipH="1">
                <a:off x="7075320" y="2450613"/>
                <a:ext cx="2051164" cy="1565844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>
                <a:extLst>
                  <a:ext uri="{FF2B5EF4-FFF2-40B4-BE49-F238E27FC236}">
                    <a16:creationId xmlns:a16="http://schemas.microsoft.com/office/drawing/2014/main" id="{B2000B35-11C9-423E-9EFE-16330059A53E}"/>
                  </a:ext>
                </a:extLst>
              </p:cNvPr>
              <p:cNvCxnSpPr>
                <a:cxnSpLocks/>
                <a:stCxn id="78" idx="3"/>
                <a:endCxn id="77" idx="0"/>
              </p:cNvCxnSpPr>
              <p:nvPr/>
            </p:nvCxnSpPr>
            <p:spPr>
              <a:xfrm flipH="1">
                <a:off x="8498964" y="2679476"/>
                <a:ext cx="722318" cy="8173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72">
                <a:extLst>
                  <a:ext uri="{FF2B5EF4-FFF2-40B4-BE49-F238E27FC236}">
                    <a16:creationId xmlns:a16="http://schemas.microsoft.com/office/drawing/2014/main" id="{94FFBC51-74C2-4325-98CB-1F1168028A39}"/>
                  </a:ext>
                </a:extLst>
              </p:cNvPr>
              <p:cNvCxnSpPr>
                <a:cxnSpLocks/>
                <a:stCxn id="78" idx="5"/>
                <a:endCxn id="80" idx="0"/>
              </p:cNvCxnSpPr>
              <p:nvPr/>
            </p:nvCxnSpPr>
            <p:spPr>
              <a:xfrm>
                <a:off x="9679008" y="2679476"/>
                <a:ext cx="1173229" cy="11383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>
                <a:extLst>
                  <a:ext uri="{FF2B5EF4-FFF2-40B4-BE49-F238E27FC236}">
                    <a16:creationId xmlns:a16="http://schemas.microsoft.com/office/drawing/2014/main" id="{FDE75E4D-3F48-4DEF-9236-B35D855057AC}"/>
                  </a:ext>
                </a:extLst>
              </p:cNvPr>
              <p:cNvCxnSpPr>
                <a:cxnSpLocks/>
                <a:stCxn id="76" idx="0"/>
                <a:endCxn id="77" idx="5"/>
              </p:cNvCxnSpPr>
              <p:nvPr/>
            </p:nvCxnSpPr>
            <p:spPr>
              <a:xfrm flipH="1" flipV="1">
                <a:off x="8727827" y="4049323"/>
                <a:ext cx="493455" cy="7829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74">
                <a:extLst>
                  <a:ext uri="{FF2B5EF4-FFF2-40B4-BE49-F238E27FC236}">
                    <a16:creationId xmlns:a16="http://schemas.microsoft.com/office/drawing/2014/main" id="{86883D7B-C17D-48B7-A685-E8E4F40FA88C}"/>
                  </a:ext>
                </a:extLst>
              </p:cNvPr>
              <p:cNvCxnSpPr>
                <a:cxnSpLocks/>
                <a:stCxn id="78" idx="4"/>
                <a:endCxn id="76" idx="7"/>
              </p:cNvCxnSpPr>
              <p:nvPr/>
            </p:nvCxnSpPr>
            <p:spPr>
              <a:xfrm>
                <a:off x="9450145" y="2774274"/>
                <a:ext cx="0" cy="2152764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F1B77D85-62AE-4CC4-8379-3BD34585F029}"/>
                  </a:ext>
                </a:extLst>
              </p:cNvPr>
              <p:cNvSpPr/>
              <p:nvPr/>
            </p:nvSpPr>
            <p:spPr>
              <a:xfrm>
                <a:off x="8897621" y="4832240"/>
                <a:ext cx="647322" cy="647322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400" u="sng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352FE3F3-792C-4CCB-96FA-144090F27E1B}"/>
                  </a:ext>
                </a:extLst>
              </p:cNvPr>
              <p:cNvSpPr/>
              <p:nvPr/>
            </p:nvSpPr>
            <p:spPr>
              <a:xfrm>
                <a:off x="8175303" y="3496799"/>
                <a:ext cx="647322" cy="647322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400" u="sng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B0D754-1A34-45FB-82D8-ACCDCFAD514B}"/>
                  </a:ext>
                </a:extLst>
              </p:cNvPr>
              <p:cNvSpPr/>
              <p:nvPr/>
            </p:nvSpPr>
            <p:spPr>
              <a:xfrm>
                <a:off x="9126484" y="2126952"/>
                <a:ext cx="647322" cy="647322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400" u="sng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ED52717C-2A64-44AB-B80D-82158C4852C2}"/>
                  </a:ext>
                </a:extLst>
              </p:cNvPr>
              <p:cNvSpPr/>
              <p:nvPr/>
            </p:nvSpPr>
            <p:spPr>
              <a:xfrm>
                <a:off x="6751659" y="4016457"/>
                <a:ext cx="647322" cy="647322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b="1" u="sng" dirty="0">
                    <a:solidFill>
                      <a:sysClr val="windowText" lastClr="000000"/>
                    </a:solidFill>
                  </a:rPr>
                  <a:t>6</a:t>
                </a:r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550277EB-1E9D-4F38-979A-E1863520F457}"/>
                  </a:ext>
                </a:extLst>
              </p:cNvPr>
              <p:cNvSpPr/>
              <p:nvPr/>
            </p:nvSpPr>
            <p:spPr>
              <a:xfrm>
                <a:off x="10528576" y="3817818"/>
                <a:ext cx="647322" cy="647322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u="sng" dirty="0">
                    <a:solidFill>
                      <a:sysClr val="windowText" lastClr="000000"/>
                    </a:solidFill>
                  </a:rPr>
                  <a:t>11</a:t>
                </a:r>
              </a:p>
            </p:txBody>
          </p:sp>
        </p:grpSp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id="{236A2520-AC82-4B1E-B0B5-D70D228FA6E6}"/>
                </a:ext>
              </a:extLst>
            </p:cNvPr>
            <p:cNvSpPr txBox="1"/>
            <p:nvPr/>
          </p:nvSpPr>
          <p:spPr>
            <a:xfrm>
              <a:off x="9763898" y="1165773"/>
              <a:ext cx="87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(1,1)</a:t>
              </a:r>
            </a:p>
          </p:txBody>
        </p:sp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71B9C43C-8816-4380-922F-B97DCBD9274C}"/>
                </a:ext>
              </a:extLst>
            </p:cNvPr>
            <p:cNvSpPr txBox="1"/>
            <p:nvPr/>
          </p:nvSpPr>
          <p:spPr>
            <a:xfrm>
              <a:off x="7438107" y="3744412"/>
              <a:ext cx="87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(3,1)</a:t>
              </a:r>
            </a:p>
          </p:txBody>
        </p:sp>
        <p:sp>
          <p:nvSpPr>
            <p:cNvPr id="102" name="CuadroTexto 101">
              <a:extLst>
                <a:ext uri="{FF2B5EF4-FFF2-40B4-BE49-F238E27FC236}">
                  <a16:creationId xmlns:a16="http://schemas.microsoft.com/office/drawing/2014/main" id="{EFF98B57-2B3A-43B2-A347-61BD761BFB6E}"/>
                </a:ext>
              </a:extLst>
            </p:cNvPr>
            <p:cNvSpPr txBox="1"/>
            <p:nvPr/>
          </p:nvSpPr>
          <p:spPr>
            <a:xfrm>
              <a:off x="8816433" y="2841974"/>
              <a:ext cx="87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(2,1)</a:t>
              </a:r>
            </a:p>
          </p:txBody>
        </p:sp>
        <p:sp>
          <p:nvSpPr>
            <p:cNvPr id="103" name="CuadroTexto 102">
              <a:extLst>
                <a:ext uri="{FF2B5EF4-FFF2-40B4-BE49-F238E27FC236}">
                  <a16:creationId xmlns:a16="http://schemas.microsoft.com/office/drawing/2014/main" id="{7A25A298-5428-4B49-9563-6D94246C6CC0}"/>
                </a:ext>
              </a:extLst>
            </p:cNvPr>
            <p:cNvSpPr txBox="1"/>
            <p:nvPr/>
          </p:nvSpPr>
          <p:spPr>
            <a:xfrm>
              <a:off x="9525952" y="4783182"/>
              <a:ext cx="87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(7,1)</a:t>
              </a:r>
            </a:p>
          </p:txBody>
        </p:sp>
        <p:sp>
          <p:nvSpPr>
            <p:cNvPr id="104" name="CuadroTexto 103">
              <a:extLst>
                <a:ext uri="{FF2B5EF4-FFF2-40B4-BE49-F238E27FC236}">
                  <a16:creationId xmlns:a16="http://schemas.microsoft.com/office/drawing/2014/main" id="{BB90A807-FA31-4E01-A610-DACFD4D1FDBF}"/>
                </a:ext>
              </a:extLst>
            </p:cNvPr>
            <p:cNvSpPr txBox="1"/>
            <p:nvPr/>
          </p:nvSpPr>
          <p:spPr>
            <a:xfrm>
              <a:off x="10999911" y="2885416"/>
              <a:ext cx="87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(8,8)</a:t>
              </a:r>
            </a:p>
          </p:txBody>
        </p: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D9DDD046-9C0A-4FA0-B483-D72AC3063B10}"/>
                </a:ext>
              </a:extLst>
            </p:cNvPr>
            <p:cNvCxnSpPr>
              <a:cxnSpLocks/>
              <a:stCxn id="79" idx="4"/>
            </p:cNvCxnSpPr>
            <p:nvPr/>
          </p:nvCxnSpPr>
          <p:spPr>
            <a:xfrm>
              <a:off x="7156002" y="4057267"/>
              <a:ext cx="50280" cy="9839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18537CCF-5169-4836-95A7-6BE3119FB2BF}"/>
                </a:ext>
              </a:extLst>
            </p:cNvPr>
            <p:cNvSpPr/>
            <p:nvPr/>
          </p:nvSpPr>
          <p:spPr>
            <a:xfrm>
              <a:off x="6890256" y="4423265"/>
              <a:ext cx="647322" cy="64732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u="sng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02A45FEA-CB92-45A7-A317-1378440787F3}"/>
                </a:ext>
              </a:extLst>
            </p:cNvPr>
            <p:cNvSpPr/>
            <p:nvPr/>
          </p:nvSpPr>
          <p:spPr>
            <a:xfrm>
              <a:off x="7663086" y="5946772"/>
              <a:ext cx="647322" cy="64732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u="sng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36CB67BD-A9EC-412E-B19A-3DFD497FB0D5}"/>
                </a:ext>
              </a:extLst>
            </p:cNvPr>
            <p:cNvSpPr/>
            <p:nvPr/>
          </p:nvSpPr>
          <p:spPr>
            <a:xfrm>
              <a:off x="6603477" y="5350774"/>
              <a:ext cx="697602" cy="64732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u="sng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989ABB8D-6F2B-47CC-83B7-B69C06C5DB96}"/>
                </a:ext>
              </a:extLst>
            </p:cNvPr>
            <p:cNvCxnSpPr>
              <a:cxnSpLocks/>
              <a:stCxn id="108" idx="4"/>
              <a:endCxn id="110" idx="0"/>
            </p:cNvCxnSpPr>
            <p:nvPr/>
          </p:nvCxnSpPr>
          <p:spPr>
            <a:xfrm flipH="1">
              <a:off x="6952278" y="5070587"/>
              <a:ext cx="261639" cy="2801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>
              <a:extLst>
                <a:ext uri="{FF2B5EF4-FFF2-40B4-BE49-F238E27FC236}">
                  <a16:creationId xmlns:a16="http://schemas.microsoft.com/office/drawing/2014/main" id="{A8F35659-DEBA-4AA0-86A2-202A06373FBE}"/>
                </a:ext>
              </a:extLst>
            </p:cNvPr>
            <p:cNvCxnSpPr>
              <a:cxnSpLocks/>
              <a:stCxn id="109" idx="1"/>
            </p:cNvCxnSpPr>
            <p:nvPr/>
          </p:nvCxnSpPr>
          <p:spPr>
            <a:xfrm flipH="1" flipV="1">
              <a:off x="7301079" y="5748913"/>
              <a:ext cx="456805" cy="2926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>
              <a:extLst>
                <a:ext uri="{FF2B5EF4-FFF2-40B4-BE49-F238E27FC236}">
                  <a16:creationId xmlns:a16="http://schemas.microsoft.com/office/drawing/2014/main" id="{BEFD57CB-B235-468B-8616-5222941A4C10}"/>
                </a:ext>
              </a:extLst>
            </p:cNvPr>
            <p:cNvCxnSpPr>
              <a:cxnSpLocks/>
              <a:stCxn id="108" idx="5"/>
              <a:endCxn id="109" idx="0"/>
            </p:cNvCxnSpPr>
            <p:nvPr/>
          </p:nvCxnSpPr>
          <p:spPr>
            <a:xfrm>
              <a:off x="7442780" y="4975789"/>
              <a:ext cx="543967" cy="970983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CuadroTexto 119">
              <a:extLst>
                <a:ext uri="{FF2B5EF4-FFF2-40B4-BE49-F238E27FC236}">
                  <a16:creationId xmlns:a16="http://schemas.microsoft.com/office/drawing/2014/main" id="{6B54DEC7-3EA8-44CA-B214-693E9C9183F8}"/>
                </a:ext>
              </a:extLst>
            </p:cNvPr>
            <p:cNvSpPr txBox="1"/>
            <p:nvPr/>
          </p:nvSpPr>
          <p:spPr>
            <a:xfrm>
              <a:off x="6175686" y="4703452"/>
              <a:ext cx="87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(4,4)</a:t>
              </a:r>
            </a:p>
          </p:txBody>
        </p:sp>
        <p:sp>
          <p:nvSpPr>
            <p:cNvPr id="121" name="CuadroTexto 120">
              <a:extLst>
                <a:ext uri="{FF2B5EF4-FFF2-40B4-BE49-F238E27FC236}">
                  <a16:creationId xmlns:a16="http://schemas.microsoft.com/office/drawing/2014/main" id="{7E19E127-3CAE-401A-B510-2F8FC3A0DFE6}"/>
                </a:ext>
              </a:extLst>
            </p:cNvPr>
            <p:cNvSpPr txBox="1"/>
            <p:nvPr/>
          </p:nvSpPr>
          <p:spPr>
            <a:xfrm>
              <a:off x="5841683" y="5489769"/>
              <a:ext cx="87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(5,4)</a:t>
              </a:r>
            </a:p>
          </p:txBody>
        </p:sp>
        <p:sp>
          <p:nvSpPr>
            <p:cNvPr id="122" name="CuadroTexto 121">
              <a:extLst>
                <a:ext uri="{FF2B5EF4-FFF2-40B4-BE49-F238E27FC236}">
                  <a16:creationId xmlns:a16="http://schemas.microsoft.com/office/drawing/2014/main" id="{0CB001FF-2BDF-450B-A57D-AF2C118BE8EA}"/>
                </a:ext>
              </a:extLst>
            </p:cNvPr>
            <p:cNvSpPr txBox="1"/>
            <p:nvPr/>
          </p:nvSpPr>
          <p:spPr>
            <a:xfrm>
              <a:off x="8279070" y="6224762"/>
              <a:ext cx="87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(6,4)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90141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5CB2C3EC-C87B-4590-ACC3-3EACA69F6A82}"/>
              </a:ext>
            </a:extLst>
          </p:cNvPr>
          <p:cNvSpPr/>
          <p:nvPr/>
        </p:nvSpPr>
        <p:spPr>
          <a:xfrm>
            <a:off x="-65314" y="1"/>
            <a:ext cx="12484359" cy="28519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7" name="Grupo 76">
            <a:extLst>
              <a:ext uri="{FF2B5EF4-FFF2-40B4-BE49-F238E27FC236}">
                <a16:creationId xmlns:a16="http://schemas.microsoft.com/office/drawing/2014/main" id="{086061A4-01CF-47C0-AA42-7DFFAA0F0DC1}"/>
              </a:ext>
            </a:extLst>
          </p:cNvPr>
          <p:cNvGrpSpPr/>
          <p:nvPr/>
        </p:nvGrpSpPr>
        <p:grpSpPr>
          <a:xfrm>
            <a:off x="188258" y="302359"/>
            <a:ext cx="12003742" cy="6555641"/>
            <a:chOff x="188258" y="456437"/>
            <a:chExt cx="12003742" cy="6555641"/>
          </a:xfrm>
        </p:grpSpPr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54152F0C-6D39-4697-96DE-6C5F305343A3}"/>
                </a:ext>
              </a:extLst>
            </p:cNvPr>
            <p:cNvSpPr txBox="1"/>
            <p:nvPr/>
          </p:nvSpPr>
          <p:spPr>
            <a:xfrm>
              <a:off x="188258" y="456437"/>
              <a:ext cx="12003742" cy="6555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dirty="0" err="1">
                  <a:solidFill>
                    <a:srgbClr val="0070C0"/>
                  </a:solidFill>
                </a:rPr>
                <a:t>Tarjan_dfs</a:t>
              </a:r>
              <a:r>
                <a:rPr lang="es-MX" sz="2800" dirty="0"/>
                <a:t>(</a:t>
              </a:r>
              <a:r>
                <a:rPr lang="es-MX" sz="2800" i="1" dirty="0"/>
                <a:t>nodo, anterior</a:t>
              </a:r>
              <a:r>
                <a:rPr lang="es-MX" sz="2800" dirty="0"/>
                <a:t>) </a:t>
              </a:r>
              <a:r>
                <a:rPr lang="es-MX" sz="2800" dirty="0">
                  <a:solidFill>
                    <a:srgbClr val="7030A0"/>
                  </a:solidFill>
                </a:rPr>
                <a:t>{</a:t>
              </a:r>
            </a:p>
            <a:p>
              <a:r>
                <a:rPr lang="es-MX" sz="2800" dirty="0">
                  <a:solidFill>
                    <a:srgbClr val="7030A0"/>
                  </a:solidFill>
                </a:rPr>
                <a:t>  </a:t>
              </a:r>
              <a:r>
                <a:rPr lang="es-MX" sz="2800" dirty="0" err="1"/>
                <a:t>num_visitados</a:t>
              </a:r>
              <a:r>
                <a:rPr lang="es-MX" sz="2800" dirty="0"/>
                <a:t>++;</a:t>
              </a:r>
              <a:br>
                <a:rPr lang="es-MX" sz="2800" dirty="0"/>
              </a:br>
              <a:r>
                <a:rPr lang="es-MX" sz="2800" dirty="0"/>
                <a:t>  Visitado[</a:t>
              </a:r>
              <a:r>
                <a:rPr lang="es-MX" sz="2800" i="1" dirty="0"/>
                <a:t>nodo</a:t>
              </a:r>
              <a:r>
                <a:rPr lang="es-MX" sz="2800" dirty="0"/>
                <a:t>]</a:t>
              </a:r>
              <a:r>
                <a:rPr lang="es-MX" sz="2800" dirty="0">
                  <a:solidFill>
                    <a:srgbClr val="FF7C80"/>
                  </a:solidFill>
                </a:rPr>
                <a:t>=</a:t>
              </a:r>
              <a:r>
                <a:rPr lang="es-MX" sz="2800" dirty="0" err="1"/>
                <a:t>num_visitados</a:t>
              </a:r>
              <a:r>
                <a:rPr lang="es-MX" sz="2800" dirty="0"/>
                <a:t>;</a:t>
              </a:r>
            </a:p>
            <a:p>
              <a:r>
                <a:rPr lang="es-MX" sz="2800" dirty="0"/>
                <a:t>  </a:t>
              </a:r>
              <a:r>
                <a:rPr lang="es-MX" sz="2800" dirty="0" err="1"/>
                <a:t>ArcoMasAlto</a:t>
              </a:r>
              <a:r>
                <a:rPr lang="es-MX" sz="2800" dirty="0"/>
                <a:t>[nodo]= </a:t>
              </a:r>
              <a:r>
                <a:rPr lang="es-MX" sz="2800" dirty="0" err="1"/>
                <a:t>num_visitados</a:t>
              </a:r>
              <a:r>
                <a:rPr lang="es-MX" sz="2800" dirty="0"/>
                <a:t/>
              </a:r>
              <a:br>
                <a:rPr lang="es-MX" sz="2800" dirty="0"/>
              </a:br>
              <a:r>
                <a:rPr lang="es-MX" sz="2800" dirty="0"/>
                <a:t>  </a:t>
              </a:r>
              <a:r>
                <a:rPr lang="es-MX" sz="2800" dirty="0" err="1">
                  <a:solidFill>
                    <a:srgbClr val="00B0F0"/>
                  </a:solidFill>
                </a:rPr>
                <a:t>for</a:t>
              </a:r>
              <a:r>
                <a:rPr lang="es-MX" sz="2800" dirty="0"/>
                <a:t> (</a:t>
              </a:r>
              <a:r>
                <a:rPr lang="es-MX" sz="2800" i="1" dirty="0"/>
                <a:t>vecino</a:t>
              </a:r>
              <a:r>
                <a:rPr lang="es-MX" sz="2800" dirty="0">
                  <a:solidFill>
                    <a:srgbClr val="FF7C80"/>
                  </a:solidFill>
                </a:rPr>
                <a:t>:</a:t>
              </a:r>
              <a:r>
                <a:rPr lang="es-MX" sz="2800" dirty="0"/>
                <a:t> vecinos(</a:t>
              </a:r>
              <a:r>
                <a:rPr lang="es-MX" sz="2800" i="1" dirty="0"/>
                <a:t>nodo</a:t>
              </a:r>
              <a:r>
                <a:rPr lang="es-MX" sz="2800" dirty="0"/>
                <a:t>)) </a:t>
              </a:r>
              <a:r>
                <a:rPr lang="es-MX" sz="2800" dirty="0">
                  <a:solidFill>
                    <a:srgbClr val="7030A0"/>
                  </a:solidFill>
                </a:rPr>
                <a:t>{</a:t>
              </a:r>
            </a:p>
            <a:p>
              <a:r>
                <a:rPr lang="es-MX" sz="2800" dirty="0">
                  <a:solidFill>
                    <a:srgbClr val="00B0F0"/>
                  </a:solidFill>
                </a:rPr>
                <a:t>	</a:t>
              </a:r>
              <a:r>
                <a:rPr lang="es-MX" sz="2800" dirty="0" err="1">
                  <a:solidFill>
                    <a:srgbClr val="00B0F0"/>
                  </a:solidFill>
                </a:rPr>
                <a:t>if</a:t>
              </a:r>
              <a:r>
                <a:rPr lang="es-MX" sz="2800" dirty="0"/>
                <a:t> (</a:t>
              </a:r>
              <a:r>
                <a:rPr lang="es-MX" sz="2800" i="1" dirty="0"/>
                <a:t>vecino!=anterior</a:t>
              </a:r>
              <a:r>
                <a:rPr lang="es-MX" sz="2800" dirty="0"/>
                <a:t>) </a:t>
              </a:r>
              <a:r>
                <a:rPr lang="es-MX" sz="2800" dirty="0">
                  <a:solidFill>
                    <a:srgbClr val="7030A0"/>
                  </a:solidFill>
                </a:rPr>
                <a:t>{</a:t>
              </a:r>
              <a:r>
                <a:rPr lang="es-MX" sz="2800" dirty="0"/>
                <a:t/>
              </a:r>
              <a:br>
                <a:rPr lang="es-MX" sz="2800" dirty="0"/>
              </a:br>
              <a:r>
                <a:rPr lang="es-MX" sz="2800" dirty="0"/>
                <a:t>	    </a:t>
              </a:r>
              <a:r>
                <a:rPr lang="es-MX" sz="2800" dirty="0" err="1">
                  <a:solidFill>
                    <a:srgbClr val="00B0F0"/>
                  </a:solidFill>
                </a:rPr>
                <a:t>if</a:t>
              </a:r>
              <a:r>
                <a:rPr lang="es-MX" sz="2800" dirty="0"/>
                <a:t> (</a:t>
              </a:r>
              <a:r>
                <a:rPr lang="es-MX" sz="2800" dirty="0">
                  <a:solidFill>
                    <a:srgbClr val="FF7C80"/>
                  </a:solidFill>
                </a:rPr>
                <a:t>!</a:t>
              </a:r>
              <a:r>
                <a:rPr lang="es-MX" sz="2800" dirty="0"/>
                <a:t>visitado[</a:t>
              </a:r>
              <a:r>
                <a:rPr lang="es-MX" sz="2800" i="1" dirty="0"/>
                <a:t>vecino</a:t>
              </a:r>
              <a:r>
                <a:rPr lang="es-MX" sz="2800" dirty="0"/>
                <a:t>]){</a:t>
              </a:r>
            </a:p>
            <a:p>
              <a:r>
                <a:rPr lang="es-MX" sz="2800" dirty="0">
                  <a:solidFill>
                    <a:srgbClr val="0070C0"/>
                  </a:solidFill>
                </a:rPr>
                <a:t>	        </a:t>
              </a:r>
              <a:r>
                <a:rPr lang="es-MX" sz="2800" dirty="0" err="1">
                  <a:solidFill>
                    <a:srgbClr val="0070C0"/>
                  </a:solidFill>
                </a:rPr>
                <a:t>Tarjan_dfs</a:t>
              </a:r>
              <a:r>
                <a:rPr lang="es-MX" sz="2800" dirty="0"/>
                <a:t>(</a:t>
              </a:r>
              <a:r>
                <a:rPr lang="es-MX" sz="2800" i="1" dirty="0"/>
                <a:t>vecino, nodo</a:t>
              </a:r>
              <a:r>
                <a:rPr lang="es-MX" sz="2800" dirty="0"/>
                <a:t>)</a:t>
              </a:r>
            </a:p>
            <a:p>
              <a:r>
                <a:rPr lang="es-MX" sz="2800" dirty="0"/>
                <a:t>	        </a:t>
              </a:r>
              <a:r>
                <a:rPr lang="es-MX" sz="2800" dirty="0" err="1"/>
                <a:t>ArcoMasAlto</a:t>
              </a:r>
              <a:r>
                <a:rPr lang="es-MX" sz="2800" dirty="0"/>
                <a:t>[nodo]=min(</a:t>
              </a:r>
              <a:r>
                <a:rPr lang="es-MX" sz="2800" dirty="0" err="1"/>
                <a:t>ArcoMasAlto</a:t>
              </a:r>
              <a:r>
                <a:rPr lang="es-MX" sz="2800" dirty="0"/>
                <a:t>[nodo], </a:t>
              </a:r>
              <a:r>
                <a:rPr lang="es-MX" sz="2800" dirty="0" err="1"/>
                <a:t>ArcoMasAlto</a:t>
              </a:r>
              <a:r>
                <a:rPr lang="es-MX" sz="2800" dirty="0"/>
                <a:t>[vecino]);</a:t>
              </a:r>
            </a:p>
            <a:p>
              <a:r>
                <a:rPr lang="es-MX" sz="2800" dirty="0"/>
                <a:t>	    </a:t>
              </a:r>
              <a:r>
                <a:rPr lang="es-MX" sz="2800" dirty="0">
                  <a:solidFill>
                    <a:srgbClr val="7030A0"/>
                  </a:solidFill>
                </a:rPr>
                <a:t>}</a:t>
              </a:r>
              <a:r>
                <a:rPr lang="es-MX" sz="2800" dirty="0"/>
                <a:t> </a:t>
              </a:r>
              <a:r>
                <a:rPr lang="es-MX" sz="2800" dirty="0" err="1">
                  <a:solidFill>
                    <a:srgbClr val="00B0F0"/>
                  </a:solidFill>
                </a:rPr>
                <a:t>else</a:t>
              </a:r>
              <a:r>
                <a:rPr lang="es-MX" sz="2800" dirty="0"/>
                <a:t> </a:t>
              </a:r>
              <a:r>
                <a:rPr lang="es-MX" sz="2800" dirty="0">
                  <a:solidFill>
                    <a:srgbClr val="7030A0"/>
                  </a:solidFill>
                </a:rPr>
                <a:t>{</a:t>
              </a:r>
            </a:p>
            <a:p>
              <a:r>
                <a:rPr lang="es-MX" sz="2800" dirty="0"/>
                <a:t>	        </a:t>
              </a:r>
              <a:r>
                <a:rPr lang="es-MX" sz="2800" dirty="0" err="1"/>
                <a:t>ArcoMasAlto</a:t>
              </a:r>
              <a:r>
                <a:rPr lang="es-MX" sz="2800" dirty="0"/>
                <a:t>[nodo]=min(</a:t>
              </a:r>
              <a:r>
                <a:rPr lang="es-MX" sz="2800" dirty="0" err="1"/>
                <a:t>ArcoMasAlto</a:t>
              </a:r>
              <a:r>
                <a:rPr lang="es-MX" sz="2800" dirty="0"/>
                <a:t>[nodo],Visitado[vecino]);   	   </a:t>
              </a:r>
            </a:p>
            <a:p>
              <a:r>
                <a:rPr lang="es-MX" sz="2800" dirty="0"/>
                <a:t>	    </a:t>
              </a:r>
              <a:r>
                <a:rPr lang="es-MX" sz="2800" dirty="0">
                  <a:solidFill>
                    <a:srgbClr val="7030A0"/>
                  </a:solidFill>
                </a:rPr>
                <a:t>}</a:t>
              </a:r>
            </a:p>
            <a:p>
              <a:r>
                <a:rPr lang="es-MX" sz="2800" dirty="0">
                  <a:solidFill>
                    <a:srgbClr val="7030A0"/>
                  </a:solidFill>
                </a:rPr>
                <a:t>	}</a:t>
              </a:r>
              <a:r>
                <a:rPr lang="es-MX" sz="2800" dirty="0"/>
                <a:t/>
              </a:r>
              <a:br>
                <a:rPr lang="es-MX" sz="2800" dirty="0"/>
              </a:br>
              <a:r>
                <a:rPr lang="es-MX" sz="2800" dirty="0"/>
                <a:t>  </a:t>
              </a:r>
              <a:r>
                <a:rPr lang="es-MX" sz="2800" dirty="0">
                  <a:solidFill>
                    <a:srgbClr val="7030A0"/>
                  </a:solidFill>
                </a:rPr>
                <a:t>}</a:t>
              </a:r>
              <a:br>
                <a:rPr lang="es-MX" sz="2800" dirty="0">
                  <a:solidFill>
                    <a:srgbClr val="7030A0"/>
                  </a:solidFill>
                </a:rPr>
              </a:br>
              <a:r>
                <a:rPr lang="es-MX" sz="2800" dirty="0">
                  <a:solidFill>
                    <a:srgbClr val="7030A0"/>
                  </a:solidFill>
                </a:rPr>
                <a:t>}</a:t>
              </a:r>
            </a:p>
          </p:txBody>
        </p: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6863EE61-BC8B-47C4-9202-CC5FD4E0B58C}"/>
                </a:ext>
              </a:extLst>
            </p:cNvPr>
            <p:cNvCxnSpPr>
              <a:cxnSpLocks/>
            </p:cNvCxnSpPr>
            <p:nvPr/>
          </p:nvCxnSpPr>
          <p:spPr>
            <a:xfrm>
              <a:off x="188258" y="699247"/>
              <a:ext cx="0" cy="609168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25C26E83-865B-433B-AFE8-B4C6559B045F}"/>
                </a:ext>
              </a:extLst>
            </p:cNvPr>
            <p:cNvCxnSpPr>
              <a:cxnSpLocks/>
            </p:cNvCxnSpPr>
            <p:nvPr/>
          </p:nvCxnSpPr>
          <p:spPr>
            <a:xfrm>
              <a:off x="412376" y="2366682"/>
              <a:ext cx="0" cy="3836894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CA869A7E-F4FE-43BF-A8E5-C31EF5A76D1B}"/>
                </a:ext>
              </a:extLst>
            </p:cNvPr>
            <p:cNvCxnSpPr>
              <a:cxnSpLocks/>
            </p:cNvCxnSpPr>
            <p:nvPr/>
          </p:nvCxnSpPr>
          <p:spPr>
            <a:xfrm>
              <a:off x="1120588" y="2788024"/>
              <a:ext cx="0" cy="313036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530947FB-A762-407E-B040-E2E00639FB14}"/>
                </a:ext>
              </a:extLst>
            </p:cNvPr>
            <p:cNvCxnSpPr>
              <a:cxnSpLocks/>
            </p:cNvCxnSpPr>
            <p:nvPr/>
          </p:nvCxnSpPr>
          <p:spPr>
            <a:xfrm>
              <a:off x="1443317" y="3281082"/>
              <a:ext cx="0" cy="10668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E1DC5AB0-6525-47AE-B89A-A316CF3C79B7}"/>
                </a:ext>
              </a:extLst>
            </p:cNvPr>
            <p:cNvCxnSpPr/>
            <p:nvPr/>
          </p:nvCxnSpPr>
          <p:spPr>
            <a:xfrm>
              <a:off x="1461247" y="4500282"/>
              <a:ext cx="0" cy="92336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6638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5CB2C3EC-C87B-4590-ACC3-3EACA69F6A82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809D9EA-025E-4BFB-9825-A9A387A1C3FE}"/>
              </a:ext>
            </a:extLst>
          </p:cNvPr>
          <p:cNvSpPr txBox="1"/>
          <p:nvPr/>
        </p:nvSpPr>
        <p:spPr>
          <a:xfrm>
            <a:off x="4201676" y="198166"/>
            <a:ext cx="69292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solidFill>
                  <a:sysClr val="windowText" lastClr="000000"/>
                </a:solidFill>
              </a:rPr>
              <a:t>Algoritmo Tarjan| DFS repaso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3FE23973-6146-4154-AC09-88710C9066A8}"/>
              </a:ext>
            </a:extLst>
          </p:cNvPr>
          <p:cNvSpPr txBox="1"/>
          <p:nvPr/>
        </p:nvSpPr>
        <p:spPr>
          <a:xfrm>
            <a:off x="1606387" y="1231087"/>
            <a:ext cx="2937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tarjan(7)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78FB2D70-0AF1-49FF-BC96-809A9B13C836}"/>
              </a:ext>
            </a:extLst>
          </p:cNvPr>
          <p:cNvSpPr txBox="1"/>
          <p:nvPr/>
        </p:nvSpPr>
        <p:spPr>
          <a:xfrm>
            <a:off x="1522124" y="2626466"/>
            <a:ext cx="2141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tarjan(4)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4038AE51-47C6-44F8-A900-3648F16BBEFB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 flipH="1">
            <a:off x="2592704" y="1877418"/>
            <a:ext cx="482508" cy="749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35480021-6321-4F42-84D4-F3211B7CC046}"/>
              </a:ext>
            </a:extLst>
          </p:cNvPr>
          <p:cNvCxnSpPr>
            <a:cxnSpLocks/>
          </p:cNvCxnSpPr>
          <p:nvPr/>
        </p:nvCxnSpPr>
        <p:spPr>
          <a:xfrm flipH="1">
            <a:off x="1385985" y="3327771"/>
            <a:ext cx="899793" cy="804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adroTexto 84">
            <a:extLst>
              <a:ext uri="{FF2B5EF4-FFF2-40B4-BE49-F238E27FC236}">
                <a16:creationId xmlns:a16="http://schemas.microsoft.com/office/drawing/2014/main" id="{98D5696B-3613-45A2-9E73-98B922CA3421}"/>
              </a:ext>
            </a:extLst>
          </p:cNvPr>
          <p:cNvSpPr txBox="1"/>
          <p:nvPr/>
        </p:nvSpPr>
        <p:spPr>
          <a:xfrm>
            <a:off x="196156" y="4131793"/>
            <a:ext cx="200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tarjan(6)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6C589F24-8667-4677-99B8-42F8D72DE56F}"/>
              </a:ext>
            </a:extLst>
          </p:cNvPr>
          <p:cNvCxnSpPr>
            <a:cxnSpLocks/>
            <a:stCxn id="82" idx="2"/>
            <a:endCxn id="87" idx="0"/>
          </p:cNvCxnSpPr>
          <p:nvPr/>
        </p:nvCxnSpPr>
        <p:spPr>
          <a:xfrm>
            <a:off x="2592704" y="3272797"/>
            <a:ext cx="919454" cy="8589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>
            <a:extLst>
              <a:ext uri="{FF2B5EF4-FFF2-40B4-BE49-F238E27FC236}">
                <a16:creationId xmlns:a16="http://schemas.microsoft.com/office/drawing/2014/main" id="{C24095DA-9ABA-444F-A4E6-9C46099F516E}"/>
              </a:ext>
            </a:extLst>
          </p:cNvPr>
          <p:cNvSpPr txBox="1"/>
          <p:nvPr/>
        </p:nvSpPr>
        <p:spPr>
          <a:xfrm>
            <a:off x="2442868" y="4131793"/>
            <a:ext cx="2138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tarjan(9)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0B6D48C2-37D4-4382-ABBF-719D72D86D4B}"/>
              </a:ext>
            </a:extLst>
          </p:cNvPr>
          <p:cNvCxnSpPr>
            <a:cxnSpLocks/>
            <a:stCxn id="81" idx="2"/>
            <a:endCxn id="89" idx="0"/>
          </p:cNvCxnSpPr>
          <p:nvPr/>
        </p:nvCxnSpPr>
        <p:spPr>
          <a:xfrm>
            <a:off x="3075212" y="1877418"/>
            <a:ext cx="2138579" cy="10440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>
            <a:extLst>
              <a:ext uri="{FF2B5EF4-FFF2-40B4-BE49-F238E27FC236}">
                <a16:creationId xmlns:a16="http://schemas.microsoft.com/office/drawing/2014/main" id="{3C16E1F7-971C-4BAB-865C-AC6DEAC0D977}"/>
              </a:ext>
            </a:extLst>
          </p:cNvPr>
          <p:cNvSpPr txBox="1"/>
          <p:nvPr/>
        </p:nvSpPr>
        <p:spPr>
          <a:xfrm>
            <a:off x="4121008" y="2921457"/>
            <a:ext cx="2185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tarjan(11)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6A929BC2-C342-4F3A-A5DC-91A6CD417280}"/>
              </a:ext>
            </a:extLst>
          </p:cNvPr>
          <p:cNvGrpSpPr/>
          <p:nvPr/>
        </p:nvGrpSpPr>
        <p:grpSpPr>
          <a:xfrm>
            <a:off x="5841683" y="1165773"/>
            <a:ext cx="6034493" cy="5428321"/>
            <a:chOff x="5841683" y="1165773"/>
            <a:chExt cx="6034493" cy="5428321"/>
          </a:xfrm>
        </p:grpSpPr>
        <p:grpSp>
          <p:nvGrpSpPr>
            <p:cNvPr id="69" name="Grupo 68">
              <a:extLst>
                <a:ext uri="{FF2B5EF4-FFF2-40B4-BE49-F238E27FC236}">
                  <a16:creationId xmlns:a16="http://schemas.microsoft.com/office/drawing/2014/main" id="{6A386BC7-F9FA-4A22-8045-83BFDA5D565F}"/>
                </a:ext>
              </a:extLst>
            </p:cNvPr>
            <p:cNvGrpSpPr/>
            <p:nvPr/>
          </p:nvGrpSpPr>
          <p:grpSpPr>
            <a:xfrm>
              <a:off x="6832341" y="1520440"/>
              <a:ext cx="4424239" cy="3352610"/>
              <a:chOff x="6751659" y="2126952"/>
              <a:chExt cx="4424239" cy="3352610"/>
            </a:xfrm>
          </p:grpSpPr>
          <p:cxnSp>
            <p:nvCxnSpPr>
              <p:cNvPr id="70" name="Conector recto 69">
                <a:extLst>
                  <a:ext uri="{FF2B5EF4-FFF2-40B4-BE49-F238E27FC236}">
                    <a16:creationId xmlns:a16="http://schemas.microsoft.com/office/drawing/2014/main" id="{385F187B-61E6-40AF-B3DE-F7937DF07C65}"/>
                  </a:ext>
                </a:extLst>
              </p:cNvPr>
              <p:cNvCxnSpPr>
                <a:cxnSpLocks/>
                <a:stCxn id="79" idx="7"/>
                <a:endCxn id="77" idx="2"/>
              </p:cNvCxnSpPr>
              <p:nvPr/>
            </p:nvCxnSpPr>
            <p:spPr>
              <a:xfrm flipV="1">
                <a:off x="7304183" y="3820460"/>
                <a:ext cx="871120" cy="29079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>
                <a:extLst>
                  <a:ext uri="{FF2B5EF4-FFF2-40B4-BE49-F238E27FC236}">
                    <a16:creationId xmlns:a16="http://schemas.microsoft.com/office/drawing/2014/main" id="{E26DE88D-4569-49A7-BDA4-B9307E073B82}"/>
                  </a:ext>
                </a:extLst>
              </p:cNvPr>
              <p:cNvCxnSpPr>
                <a:cxnSpLocks/>
                <a:stCxn id="78" idx="2"/>
                <a:endCxn id="79" idx="0"/>
              </p:cNvCxnSpPr>
              <p:nvPr/>
            </p:nvCxnSpPr>
            <p:spPr>
              <a:xfrm flipH="1">
                <a:off x="7075320" y="2450613"/>
                <a:ext cx="2051164" cy="1565844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>
                <a:extLst>
                  <a:ext uri="{FF2B5EF4-FFF2-40B4-BE49-F238E27FC236}">
                    <a16:creationId xmlns:a16="http://schemas.microsoft.com/office/drawing/2014/main" id="{B2000B35-11C9-423E-9EFE-16330059A53E}"/>
                  </a:ext>
                </a:extLst>
              </p:cNvPr>
              <p:cNvCxnSpPr>
                <a:cxnSpLocks/>
                <a:stCxn id="78" idx="3"/>
                <a:endCxn id="77" idx="0"/>
              </p:cNvCxnSpPr>
              <p:nvPr/>
            </p:nvCxnSpPr>
            <p:spPr>
              <a:xfrm flipH="1">
                <a:off x="8498964" y="2679476"/>
                <a:ext cx="722318" cy="8173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72">
                <a:extLst>
                  <a:ext uri="{FF2B5EF4-FFF2-40B4-BE49-F238E27FC236}">
                    <a16:creationId xmlns:a16="http://schemas.microsoft.com/office/drawing/2014/main" id="{94FFBC51-74C2-4325-98CB-1F1168028A39}"/>
                  </a:ext>
                </a:extLst>
              </p:cNvPr>
              <p:cNvCxnSpPr>
                <a:cxnSpLocks/>
                <a:stCxn id="78" idx="5"/>
                <a:endCxn id="80" idx="0"/>
              </p:cNvCxnSpPr>
              <p:nvPr/>
            </p:nvCxnSpPr>
            <p:spPr>
              <a:xfrm>
                <a:off x="9679008" y="2679476"/>
                <a:ext cx="1173229" cy="11383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>
                <a:extLst>
                  <a:ext uri="{FF2B5EF4-FFF2-40B4-BE49-F238E27FC236}">
                    <a16:creationId xmlns:a16="http://schemas.microsoft.com/office/drawing/2014/main" id="{FDE75E4D-3F48-4DEF-9236-B35D855057AC}"/>
                  </a:ext>
                </a:extLst>
              </p:cNvPr>
              <p:cNvCxnSpPr>
                <a:cxnSpLocks/>
                <a:stCxn id="76" idx="0"/>
                <a:endCxn id="77" idx="5"/>
              </p:cNvCxnSpPr>
              <p:nvPr/>
            </p:nvCxnSpPr>
            <p:spPr>
              <a:xfrm flipH="1" flipV="1">
                <a:off x="8727827" y="4049323"/>
                <a:ext cx="493455" cy="7829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74">
                <a:extLst>
                  <a:ext uri="{FF2B5EF4-FFF2-40B4-BE49-F238E27FC236}">
                    <a16:creationId xmlns:a16="http://schemas.microsoft.com/office/drawing/2014/main" id="{86883D7B-C17D-48B7-A685-E8E4F40FA88C}"/>
                  </a:ext>
                </a:extLst>
              </p:cNvPr>
              <p:cNvCxnSpPr>
                <a:cxnSpLocks/>
                <a:stCxn id="78" idx="4"/>
                <a:endCxn id="76" idx="7"/>
              </p:cNvCxnSpPr>
              <p:nvPr/>
            </p:nvCxnSpPr>
            <p:spPr>
              <a:xfrm>
                <a:off x="9450145" y="2774274"/>
                <a:ext cx="0" cy="2152764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F1B77D85-62AE-4CC4-8379-3BD34585F029}"/>
                  </a:ext>
                </a:extLst>
              </p:cNvPr>
              <p:cNvSpPr/>
              <p:nvPr/>
            </p:nvSpPr>
            <p:spPr>
              <a:xfrm>
                <a:off x="8897621" y="4832240"/>
                <a:ext cx="647322" cy="647322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400" u="sng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352FE3F3-792C-4CCB-96FA-144090F27E1B}"/>
                  </a:ext>
                </a:extLst>
              </p:cNvPr>
              <p:cNvSpPr/>
              <p:nvPr/>
            </p:nvSpPr>
            <p:spPr>
              <a:xfrm>
                <a:off x="8175303" y="3496799"/>
                <a:ext cx="647322" cy="647322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400" u="sng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B0D754-1A34-45FB-82D8-ACCDCFAD514B}"/>
                  </a:ext>
                </a:extLst>
              </p:cNvPr>
              <p:cNvSpPr/>
              <p:nvPr/>
            </p:nvSpPr>
            <p:spPr>
              <a:xfrm>
                <a:off x="9126484" y="2126952"/>
                <a:ext cx="647322" cy="647322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400" u="sng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ED52717C-2A64-44AB-B80D-82158C4852C2}"/>
                  </a:ext>
                </a:extLst>
              </p:cNvPr>
              <p:cNvSpPr/>
              <p:nvPr/>
            </p:nvSpPr>
            <p:spPr>
              <a:xfrm>
                <a:off x="6751659" y="4016457"/>
                <a:ext cx="647322" cy="647322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b="1" u="sng" dirty="0">
                    <a:solidFill>
                      <a:sysClr val="windowText" lastClr="000000"/>
                    </a:solidFill>
                  </a:rPr>
                  <a:t>6</a:t>
                </a:r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550277EB-1E9D-4F38-979A-E1863520F457}"/>
                  </a:ext>
                </a:extLst>
              </p:cNvPr>
              <p:cNvSpPr/>
              <p:nvPr/>
            </p:nvSpPr>
            <p:spPr>
              <a:xfrm>
                <a:off x="10528576" y="3817818"/>
                <a:ext cx="647322" cy="647322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u="sng" dirty="0">
                    <a:solidFill>
                      <a:sysClr val="windowText" lastClr="000000"/>
                    </a:solidFill>
                  </a:rPr>
                  <a:t>11</a:t>
                </a:r>
              </a:p>
            </p:txBody>
          </p:sp>
        </p:grpSp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id="{236A2520-AC82-4B1E-B0B5-D70D228FA6E6}"/>
                </a:ext>
              </a:extLst>
            </p:cNvPr>
            <p:cNvSpPr txBox="1"/>
            <p:nvPr/>
          </p:nvSpPr>
          <p:spPr>
            <a:xfrm>
              <a:off x="9763898" y="1165773"/>
              <a:ext cx="87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(1,1)</a:t>
              </a:r>
            </a:p>
          </p:txBody>
        </p:sp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71B9C43C-8816-4380-922F-B97DCBD9274C}"/>
                </a:ext>
              </a:extLst>
            </p:cNvPr>
            <p:cNvSpPr txBox="1"/>
            <p:nvPr/>
          </p:nvSpPr>
          <p:spPr>
            <a:xfrm>
              <a:off x="7438107" y="3744412"/>
              <a:ext cx="87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(3,1)</a:t>
              </a:r>
            </a:p>
          </p:txBody>
        </p:sp>
        <p:sp>
          <p:nvSpPr>
            <p:cNvPr id="102" name="CuadroTexto 101">
              <a:extLst>
                <a:ext uri="{FF2B5EF4-FFF2-40B4-BE49-F238E27FC236}">
                  <a16:creationId xmlns:a16="http://schemas.microsoft.com/office/drawing/2014/main" id="{EFF98B57-2B3A-43B2-A347-61BD761BFB6E}"/>
                </a:ext>
              </a:extLst>
            </p:cNvPr>
            <p:cNvSpPr txBox="1"/>
            <p:nvPr/>
          </p:nvSpPr>
          <p:spPr>
            <a:xfrm>
              <a:off x="8816433" y="2841974"/>
              <a:ext cx="87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(2,1)</a:t>
              </a:r>
            </a:p>
          </p:txBody>
        </p:sp>
        <p:sp>
          <p:nvSpPr>
            <p:cNvPr id="103" name="CuadroTexto 102">
              <a:extLst>
                <a:ext uri="{FF2B5EF4-FFF2-40B4-BE49-F238E27FC236}">
                  <a16:creationId xmlns:a16="http://schemas.microsoft.com/office/drawing/2014/main" id="{7A25A298-5428-4B49-9563-6D94246C6CC0}"/>
                </a:ext>
              </a:extLst>
            </p:cNvPr>
            <p:cNvSpPr txBox="1"/>
            <p:nvPr/>
          </p:nvSpPr>
          <p:spPr>
            <a:xfrm>
              <a:off x="9525952" y="4783182"/>
              <a:ext cx="87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(7,1)</a:t>
              </a:r>
            </a:p>
          </p:txBody>
        </p:sp>
        <p:sp>
          <p:nvSpPr>
            <p:cNvPr id="104" name="CuadroTexto 103">
              <a:extLst>
                <a:ext uri="{FF2B5EF4-FFF2-40B4-BE49-F238E27FC236}">
                  <a16:creationId xmlns:a16="http://schemas.microsoft.com/office/drawing/2014/main" id="{BB90A807-FA31-4E01-A610-DACFD4D1FDBF}"/>
                </a:ext>
              </a:extLst>
            </p:cNvPr>
            <p:cNvSpPr txBox="1"/>
            <p:nvPr/>
          </p:nvSpPr>
          <p:spPr>
            <a:xfrm>
              <a:off x="10999911" y="2885416"/>
              <a:ext cx="87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(8,8)</a:t>
              </a:r>
            </a:p>
          </p:txBody>
        </p: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D9DDD046-9C0A-4FA0-B483-D72AC3063B10}"/>
                </a:ext>
              </a:extLst>
            </p:cNvPr>
            <p:cNvCxnSpPr>
              <a:cxnSpLocks/>
              <a:stCxn id="79" idx="4"/>
            </p:cNvCxnSpPr>
            <p:nvPr/>
          </p:nvCxnSpPr>
          <p:spPr>
            <a:xfrm>
              <a:off x="7156002" y="4057267"/>
              <a:ext cx="50280" cy="9839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18537CCF-5169-4836-95A7-6BE3119FB2BF}"/>
                </a:ext>
              </a:extLst>
            </p:cNvPr>
            <p:cNvSpPr/>
            <p:nvPr/>
          </p:nvSpPr>
          <p:spPr>
            <a:xfrm>
              <a:off x="6890256" y="4423265"/>
              <a:ext cx="647322" cy="64732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u="sng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02A45FEA-CB92-45A7-A317-1378440787F3}"/>
                </a:ext>
              </a:extLst>
            </p:cNvPr>
            <p:cNvSpPr/>
            <p:nvPr/>
          </p:nvSpPr>
          <p:spPr>
            <a:xfrm>
              <a:off x="7663086" y="5946772"/>
              <a:ext cx="647322" cy="64732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u="sng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36CB67BD-A9EC-412E-B19A-3DFD497FB0D5}"/>
                </a:ext>
              </a:extLst>
            </p:cNvPr>
            <p:cNvSpPr/>
            <p:nvPr/>
          </p:nvSpPr>
          <p:spPr>
            <a:xfrm>
              <a:off x="6603477" y="5350774"/>
              <a:ext cx="697602" cy="64732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u="sng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989ABB8D-6F2B-47CC-83B7-B69C06C5DB96}"/>
                </a:ext>
              </a:extLst>
            </p:cNvPr>
            <p:cNvCxnSpPr>
              <a:cxnSpLocks/>
              <a:stCxn id="108" idx="4"/>
              <a:endCxn id="110" idx="0"/>
            </p:cNvCxnSpPr>
            <p:nvPr/>
          </p:nvCxnSpPr>
          <p:spPr>
            <a:xfrm flipH="1">
              <a:off x="6952278" y="5070587"/>
              <a:ext cx="261639" cy="2801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>
              <a:extLst>
                <a:ext uri="{FF2B5EF4-FFF2-40B4-BE49-F238E27FC236}">
                  <a16:creationId xmlns:a16="http://schemas.microsoft.com/office/drawing/2014/main" id="{A8F35659-DEBA-4AA0-86A2-202A06373FBE}"/>
                </a:ext>
              </a:extLst>
            </p:cNvPr>
            <p:cNvCxnSpPr>
              <a:cxnSpLocks/>
              <a:stCxn id="109" idx="1"/>
            </p:cNvCxnSpPr>
            <p:nvPr/>
          </p:nvCxnSpPr>
          <p:spPr>
            <a:xfrm flipH="1" flipV="1">
              <a:off x="7301079" y="5748913"/>
              <a:ext cx="456805" cy="2926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>
              <a:extLst>
                <a:ext uri="{FF2B5EF4-FFF2-40B4-BE49-F238E27FC236}">
                  <a16:creationId xmlns:a16="http://schemas.microsoft.com/office/drawing/2014/main" id="{BEFD57CB-B235-468B-8616-5222941A4C10}"/>
                </a:ext>
              </a:extLst>
            </p:cNvPr>
            <p:cNvCxnSpPr>
              <a:cxnSpLocks/>
              <a:stCxn id="108" idx="5"/>
              <a:endCxn id="109" idx="0"/>
            </p:cNvCxnSpPr>
            <p:nvPr/>
          </p:nvCxnSpPr>
          <p:spPr>
            <a:xfrm>
              <a:off x="7442780" y="4975789"/>
              <a:ext cx="543967" cy="970983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CuadroTexto 119">
              <a:extLst>
                <a:ext uri="{FF2B5EF4-FFF2-40B4-BE49-F238E27FC236}">
                  <a16:creationId xmlns:a16="http://schemas.microsoft.com/office/drawing/2014/main" id="{6B54DEC7-3EA8-44CA-B214-693E9C9183F8}"/>
                </a:ext>
              </a:extLst>
            </p:cNvPr>
            <p:cNvSpPr txBox="1"/>
            <p:nvPr/>
          </p:nvSpPr>
          <p:spPr>
            <a:xfrm>
              <a:off x="6175686" y="4703452"/>
              <a:ext cx="87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(4,4)</a:t>
              </a:r>
            </a:p>
          </p:txBody>
        </p:sp>
        <p:sp>
          <p:nvSpPr>
            <p:cNvPr id="121" name="CuadroTexto 120">
              <a:extLst>
                <a:ext uri="{FF2B5EF4-FFF2-40B4-BE49-F238E27FC236}">
                  <a16:creationId xmlns:a16="http://schemas.microsoft.com/office/drawing/2014/main" id="{7E19E127-3CAE-401A-B510-2F8FC3A0DFE6}"/>
                </a:ext>
              </a:extLst>
            </p:cNvPr>
            <p:cNvSpPr txBox="1"/>
            <p:nvPr/>
          </p:nvSpPr>
          <p:spPr>
            <a:xfrm>
              <a:off x="5841683" y="5489769"/>
              <a:ext cx="87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(5,4)</a:t>
              </a:r>
            </a:p>
          </p:txBody>
        </p:sp>
        <p:sp>
          <p:nvSpPr>
            <p:cNvPr id="122" name="CuadroTexto 121">
              <a:extLst>
                <a:ext uri="{FF2B5EF4-FFF2-40B4-BE49-F238E27FC236}">
                  <a16:creationId xmlns:a16="http://schemas.microsoft.com/office/drawing/2014/main" id="{0CB001FF-2BDF-450B-A57D-AF2C118BE8EA}"/>
                </a:ext>
              </a:extLst>
            </p:cNvPr>
            <p:cNvSpPr txBox="1"/>
            <p:nvPr/>
          </p:nvSpPr>
          <p:spPr>
            <a:xfrm>
              <a:off x="8279070" y="6224762"/>
              <a:ext cx="87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(6,4)</a:t>
              </a:r>
            </a:p>
          </p:txBody>
        </p:sp>
      </p:grpSp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43312A60-6206-405D-9C9C-19AF2D633B7E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1199324" y="4778124"/>
            <a:ext cx="0" cy="374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D8DD275C-0390-4C33-80C9-E33F6329905E}"/>
              </a:ext>
            </a:extLst>
          </p:cNvPr>
          <p:cNvSpPr txBox="1"/>
          <p:nvPr/>
        </p:nvSpPr>
        <p:spPr>
          <a:xfrm>
            <a:off x="238317" y="5180135"/>
            <a:ext cx="2271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tarjan(10)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C9BC1BE2-E156-480B-98AB-0D96400966B8}"/>
              </a:ext>
            </a:extLst>
          </p:cNvPr>
          <p:cNvSpPr txBox="1"/>
          <p:nvPr/>
        </p:nvSpPr>
        <p:spPr>
          <a:xfrm>
            <a:off x="320908" y="6039131"/>
            <a:ext cx="2271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tarjan(8)</a:t>
            </a:r>
            <a:r>
              <a:rPr lang="es-MX" sz="3600" dirty="0">
                <a:solidFill>
                  <a:srgbClr val="7030A0"/>
                </a:solidFill>
              </a:rPr>
              <a:t>;</a:t>
            </a:r>
          </a:p>
        </p:txBody>
      </p:sp>
      <p:cxnSp>
        <p:nvCxnSpPr>
          <p:cNvPr id="129" name="Conector recto de flecha 128">
            <a:extLst>
              <a:ext uri="{FF2B5EF4-FFF2-40B4-BE49-F238E27FC236}">
                <a16:creationId xmlns:a16="http://schemas.microsoft.com/office/drawing/2014/main" id="{734EC391-8331-459A-B920-31D2F8D8A2F3}"/>
              </a:ext>
            </a:extLst>
          </p:cNvPr>
          <p:cNvCxnSpPr>
            <a:cxnSpLocks/>
            <a:stCxn id="125" idx="2"/>
          </p:cNvCxnSpPr>
          <p:nvPr/>
        </p:nvCxnSpPr>
        <p:spPr>
          <a:xfrm>
            <a:off x="1374215" y="5826466"/>
            <a:ext cx="11770" cy="3322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de flecha 134">
            <a:extLst>
              <a:ext uri="{FF2B5EF4-FFF2-40B4-BE49-F238E27FC236}">
                <a16:creationId xmlns:a16="http://schemas.microsoft.com/office/drawing/2014/main" id="{72F71B53-45E8-490C-815A-62024C9ED43F}"/>
              </a:ext>
            </a:extLst>
          </p:cNvPr>
          <p:cNvCxnSpPr>
            <a:cxnSpLocks/>
          </p:cNvCxnSpPr>
          <p:nvPr/>
        </p:nvCxnSpPr>
        <p:spPr>
          <a:xfrm>
            <a:off x="1351724" y="4930524"/>
            <a:ext cx="0" cy="374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6" name="Entrada de lápiz 135">
                <a:extLst>
                  <a:ext uri="{FF2B5EF4-FFF2-40B4-BE49-F238E27FC236}">
                    <a16:creationId xmlns:a16="http://schemas.microsoft.com/office/drawing/2014/main" id="{D9546470-65ED-4976-92B6-79D82FF1B6B7}"/>
                  </a:ext>
                </a:extLst>
              </p14:cNvPr>
              <p14:cNvContentPartPr/>
              <p14:nvPr/>
            </p14:nvContentPartPr>
            <p14:xfrm>
              <a:off x="1244520" y="4540320"/>
              <a:ext cx="6147360" cy="635400"/>
            </p14:xfrm>
          </p:contentPart>
        </mc:Choice>
        <mc:Fallback xmlns="">
          <p:pic>
            <p:nvPicPr>
              <p:cNvPr id="136" name="Entrada de lápiz 135">
                <a:extLst>
                  <a:ext uri="{FF2B5EF4-FFF2-40B4-BE49-F238E27FC236}">
                    <a16:creationId xmlns:a16="http://schemas.microsoft.com/office/drawing/2014/main" id="{D9546470-65ED-4976-92B6-79D82FF1B6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5160" y="4530960"/>
                <a:ext cx="6166080" cy="6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16458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5CB2C3EC-C87B-4590-ACC3-3EACA69F6A82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809D9EA-025E-4BFB-9825-A9A387A1C3FE}"/>
              </a:ext>
            </a:extLst>
          </p:cNvPr>
          <p:cNvSpPr txBox="1"/>
          <p:nvPr/>
        </p:nvSpPr>
        <p:spPr>
          <a:xfrm>
            <a:off x="4201676" y="198166"/>
            <a:ext cx="69292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solidFill>
                  <a:sysClr val="windowText" lastClr="000000"/>
                </a:solidFill>
              </a:rPr>
              <a:t>Algoritmo Tarjan| DFS repaso</a:t>
            </a:r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6A929BC2-C342-4F3A-A5DC-91A6CD417280}"/>
              </a:ext>
            </a:extLst>
          </p:cNvPr>
          <p:cNvGrpSpPr/>
          <p:nvPr/>
        </p:nvGrpSpPr>
        <p:grpSpPr>
          <a:xfrm>
            <a:off x="2955048" y="1165773"/>
            <a:ext cx="6034493" cy="5428321"/>
            <a:chOff x="5841683" y="1165773"/>
            <a:chExt cx="6034493" cy="5428321"/>
          </a:xfrm>
        </p:grpSpPr>
        <p:grpSp>
          <p:nvGrpSpPr>
            <p:cNvPr id="69" name="Grupo 68">
              <a:extLst>
                <a:ext uri="{FF2B5EF4-FFF2-40B4-BE49-F238E27FC236}">
                  <a16:creationId xmlns:a16="http://schemas.microsoft.com/office/drawing/2014/main" id="{6A386BC7-F9FA-4A22-8045-83BFDA5D565F}"/>
                </a:ext>
              </a:extLst>
            </p:cNvPr>
            <p:cNvGrpSpPr/>
            <p:nvPr/>
          </p:nvGrpSpPr>
          <p:grpSpPr>
            <a:xfrm>
              <a:off x="6832341" y="1520440"/>
              <a:ext cx="4424239" cy="3352610"/>
              <a:chOff x="6751659" y="2126952"/>
              <a:chExt cx="4424239" cy="3352610"/>
            </a:xfrm>
          </p:grpSpPr>
          <p:cxnSp>
            <p:nvCxnSpPr>
              <p:cNvPr id="70" name="Conector recto 69">
                <a:extLst>
                  <a:ext uri="{FF2B5EF4-FFF2-40B4-BE49-F238E27FC236}">
                    <a16:creationId xmlns:a16="http://schemas.microsoft.com/office/drawing/2014/main" id="{385F187B-61E6-40AF-B3DE-F7937DF07C65}"/>
                  </a:ext>
                </a:extLst>
              </p:cNvPr>
              <p:cNvCxnSpPr>
                <a:cxnSpLocks/>
                <a:stCxn id="79" idx="7"/>
                <a:endCxn id="77" idx="2"/>
              </p:cNvCxnSpPr>
              <p:nvPr/>
            </p:nvCxnSpPr>
            <p:spPr>
              <a:xfrm flipV="1">
                <a:off x="7304183" y="3820460"/>
                <a:ext cx="871120" cy="290795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>
                <a:extLst>
                  <a:ext uri="{FF2B5EF4-FFF2-40B4-BE49-F238E27FC236}">
                    <a16:creationId xmlns:a16="http://schemas.microsoft.com/office/drawing/2014/main" id="{E26DE88D-4569-49A7-BDA4-B9307E073B82}"/>
                  </a:ext>
                </a:extLst>
              </p:cNvPr>
              <p:cNvCxnSpPr>
                <a:cxnSpLocks/>
                <a:stCxn id="78" idx="2"/>
                <a:endCxn id="79" idx="0"/>
              </p:cNvCxnSpPr>
              <p:nvPr/>
            </p:nvCxnSpPr>
            <p:spPr>
              <a:xfrm flipH="1">
                <a:off x="7075320" y="2450613"/>
                <a:ext cx="2051164" cy="1565844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>
                <a:extLst>
                  <a:ext uri="{FF2B5EF4-FFF2-40B4-BE49-F238E27FC236}">
                    <a16:creationId xmlns:a16="http://schemas.microsoft.com/office/drawing/2014/main" id="{B2000B35-11C9-423E-9EFE-16330059A53E}"/>
                  </a:ext>
                </a:extLst>
              </p:cNvPr>
              <p:cNvCxnSpPr>
                <a:cxnSpLocks/>
                <a:stCxn id="78" idx="3"/>
                <a:endCxn id="77" idx="0"/>
              </p:cNvCxnSpPr>
              <p:nvPr/>
            </p:nvCxnSpPr>
            <p:spPr>
              <a:xfrm flipH="1">
                <a:off x="8498964" y="2679476"/>
                <a:ext cx="722318" cy="817323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72">
                <a:extLst>
                  <a:ext uri="{FF2B5EF4-FFF2-40B4-BE49-F238E27FC236}">
                    <a16:creationId xmlns:a16="http://schemas.microsoft.com/office/drawing/2014/main" id="{94FFBC51-74C2-4325-98CB-1F1168028A39}"/>
                  </a:ext>
                </a:extLst>
              </p:cNvPr>
              <p:cNvCxnSpPr>
                <a:cxnSpLocks/>
                <a:stCxn id="78" idx="5"/>
                <a:endCxn id="80" idx="0"/>
              </p:cNvCxnSpPr>
              <p:nvPr/>
            </p:nvCxnSpPr>
            <p:spPr>
              <a:xfrm>
                <a:off x="9679008" y="2679476"/>
                <a:ext cx="1173229" cy="1138342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>
                <a:extLst>
                  <a:ext uri="{FF2B5EF4-FFF2-40B4-BE49-F238E27FC236}">
                    <a16:creationId xmlns:a16="http://schemas.microsoft.com/office/drawing/2014/main" id="{FDE75E4D-3F48-4DEF-9236-B35D855057AC}"/>
                  </a:ext>
                </a:extLst>
              </p:cNvPr>
              <p:cNvCxnSpPr>
                <a:cxnSpLocks/>
                <a:stCxn id="76" idx="0"/>
                <a:endCxn id="77" idx="5"/>
              </p:cNvCxnSpPr>
              <p:nvPr/>
            </p:nvCxnSpPr>
            <p:spPr>
              <a:xfrm flipH="1" flipV="1">
                <a:off x="8727827" y="4049323"/>
                <a:ext cx="493455" cy="782917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74">
                <a:extLst>
                  <a:ext uri="{FF2B5EF4-FFF2-40B4-BE49-F238E27FC236}">
                    <a16:creationId xmlns:a16="http://schemas.microsoft.com/office/drawing/2014/main" id="{86883D7B-C17D-48B7-A685-E8E4F40FA88C}"/>
                  </a:ext>
                </a:extLst>
              </p:cNvPr>
              <p:cNvCxnSpPr>
                <a:cxnSpLocks/>
                <a:stCxn id="78" idx="4"/>
                <a:endCxn id="76" idx="7"/>
              </p:cNvCxnSpPr>
              <p:nvPr/>
            </p:nvCxnSpPr>
            <p:spPr>
              <a:xfrm>
                <a:off x="9450145" y="2774274"/>
                <a:ext cx="0" cy="2152764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F1B77D85-62AE-4CC4-8379-3BD34585F029}"/>
                  </a:ext>
                </a:extLst>
              </p:cNvPr>
              <p:cNvSpPr/>
              <p:nvPr/>
            </p:nvSpPr>
            <p:spPr>
              <a:xfrm>
                <a:off x="8897621" y="4832240"/>
                <a:ext cx="647322" cy="647322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400" u="sng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352FE3F3-792C-4CCB-96FA-144090F27E1B}"/>
                  </a:ext>
                </a:extLst>
              </p:cNvPr>
              <p:cNvSpPr/>
              <p:nvPr/>
            </p:nvSpPr>
            <p:spPr>
              <a:xfrm>
                <a:off x="8175303" y="3496799"/>
                <a:ext cx="647322" cy="647322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400" u="sng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B0D754-1A34-45FB-82D8-ACCDCFAD514B}"/>
                  </a:ext>
                </a:extLst>
              </p:cNvPr>
              <p:cNvSpPr/>
              <p:nvPr/>
            </p:nvSpPr>
            <p:spPr>
              <a:xfrm>
                <a:off x="9126484" y="2126952"/>
                <a:ext cx="647322" cy="647322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400" u="sng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ED52717C-2A64-44AB-B80D-82158C4852C2}"/>
                  </a:ext>
                </a:extLst>
              </p:cNvPr>
              <p:cNvSpPr/>
              <p:nvPr/>
            </p:nvSpPr>
            <p:spPr>
              <a:xfrm>
                <a:off x="6751659" y="4016457"/>
                <a:ext cx="647322" cy="647322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b="1" u="sng" dirty="0">
                    <a:solidFill>
                      <a:sysClr val="windowText" lastClr="000000"/>
                    </a:solidFill>
                  </a:rPr>
                  <a:t>6</a:t>
                </a:r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550277EB-1E9D-4F38-979A-E1863520F457}"/>
                  </a:ext>
                </a:extLst>
              </p:cNvPr>
              <p:cNvSpPr/>
              <p:nvPr/>
            </p:nvSpPr>
            <p:spPr>
              <a:xfrm>
                <a:off x="10528576" y="3817818"/>
                <a:ext cx="647322" cy="647322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u="sng" dirty="0">
                    <a:solidFill>
                      <a:sysClr val="windowText" lastClr="000000"/>
                    </a:solidFill>
                  </a:rPr>
                  <a:t>11</a:t>
                </a:r>
              </a:p>
            </p:txBody>
          </p:sp>
        </p:grpSp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id="{236A2520-AC82-4B1E-B0B5-D70D228FA6E6}"/>
                </a:ext>
              </a:extLst>
            </p:cNvPr>
            <p:cNvSpPr txBox="1"/>
            <p:nvPr/>
          </p:nvSpPr>
          <p:spPr>
            <a:xfrm>
              <a:off x="9763898" y="1165773"/>
              <a:ext cx="87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(1,1)</a:t>
              </a:r>
            </a:p>
          </p:txBody>
        </p:sp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71B9C43C-8816-4380-922F-B97DCBD9274C}"/>
                </a:ext>
              </a:extLst>
            </p:cNvPr>
            <p:cNvSpPr txBox="1"/>
            <p:nvPr/>
          </p:nvSpPr>
          <p:spPr>
            <a:xfrm>
              <a:off x="7438107" y="3744412"/>
              <a:ext cx="87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(3,1)</a:t>
              </a:r>
            </a:p>
          </p:txBody>
        </p:sp>
        <p:sp>
          <p:nvSpPr>
            <p:cNvPr id="102" name="CuadroTexto 101">
              <a:extLst>
                <a:ext uri="{FF2B5EF4-FFF2-40B4-BE49-F238E27FC236}">
                  <a16:creationId xmlns:a16="http://schemas.microsoft.com/office/drawing/2014/main" id="{EFF98B57-2B3A-43B2-A347-61BD761BFB6E}"/>
                </a:ext>
              </a:extLst>
            </p:cNvPr>
            <p:cNvSpPr txBox="1"/>
            <p:nvPr/>
          </p:nvSpPr>
          <p:spPr>
            <a:xfrm>
              <a:off x="8816433" y="2841974"/>
              <a:ext cx="87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(2,1)</a:t>
              </a:r>
            </a:p>
          </p:txBody>
        </p:sp>
        <p:sp>
          <p:nvSpPr>
            <p:cNvPr id="103" name="CuadroTexto 102">
              <a:extLst>
                <a:ext uri="{FF2B5EF4-FFF2-40B4-BE49-F238E27FC236}">
                  <a16:creationId xmlns:a16="http://schemas.microsoft.com/office/drawing/2014/main" id="{7A25A298-5428-4B49-9563-6D94246C6CC0}"/>
                </a:ext>
              </a:extLst>
            </p:cNvPr>
            <p:cNvSpPr txBox="1"/>
            <p:nvPr/>
          </p:nvSpPr>
          <p:spPr>
            <a:xfrm>
              <a:off x="9525952" y="4783182"/>
              <a:ext cx="87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(7,1)</a:t>
              </a:r>
            </a:p>
          </p:txBody>
        </p:sp>
        <p:sp>
          <p:nvSpPr>
            <p:cNvPr id="104" name="CuadroTexto 103">
              <a:extLst>
                <a:ext uri="{FF2B5EF4-FFF2-40B4-BE49-F238E27FC236}">
                  <a16:creationId xmlns:a16="http://schemas.microsoft.com/office/drawing/2014/main" id="{BB90A807-FA31-4E01-A610-DACFD4D1FDBF}"/>
                </a:ext>
              </a:extLst>
            </p:cNvPr>
            <p:cNvSpPr txBox="1"/>
            <p:nvPr/>
          </p:nvSpPr>
          <p:spPr>
            <a:xfrm>
              <a:off x="10999911" y="2885416"/>
              <a:ext cx="87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(8,8)</a:t>
              </a:r>
            </a:p>
          </p:txBody>
        </p: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D9DDD046-9C0A-4FA0-B483-D72AC3063B10}"/>
                </a:ext>
              </a:extLst>
            </p:cNvPr>
            <p:cNvCxnSpPr>
              <a:cxnSpLocks/>
              <a:stCxn id="79" idx="4"/>
            </p:cNvCxnSpPr>
            <p:nvPr/>
          </p:nvCxnSpPr>
          <p:spPr>
            <a:xfrm>
              <a:off x="7156002" y="4057267"/>
              <a:ext cx="50280" cy="983986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18537CCF-5169-4836-95A7-6BE3119FB2BF}"/>
                </a:ext>
              </a:extLst>
            </p:cNvPr>
            <p:cNvSpPr/>
            <p:nvPr/>
          </p:nvSpPr>
          <p:spPr>
            <a:xfrm>
              <a:off x="6890256" y="4423265"/>
              <a:ext cx="647322" cy="64732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u="sng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02A45FEA-CB92-45A7-A317-1378440787F3}"/>
                </a:ext>
              </a:extLst>
            </p:cNvPr>
            <p:cNvSpPr/>
            <p:nvPr/>
          </p:nvSpPr>
          <p:spPr>
            <a:xfrm>
              <a:off x="7663086" y="5946772"/>
              <a:ext cx="647322" cy="64732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u="sng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36CB67BD-A9EC-412E-B19A-3DFD497FB0D5}"/>
                </a:ext>
              </a:extLst>
            </p:cNvPr>
            <p:cNvSpPr/>
            <p:nvPr/>
          </p:nvSpPr>
          <p:spPr>
            <a:xfrm>
              <a:off x="6603477" y="5350774"/>
              <a:ext cx="697602" cy="64732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u="sng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989ABB8D-6F2B-47CC-83B7-B69C06C5DB96}"/>
                </a:ext>
              </a:extLst>
            </p:cNvPr>
            <p:cNvCxnSpPr>
              <a:cxnSpLocks/>
              <a:stCxn id="108" idx="4"/>
              <a:endCxn id="110" idx="0"/>
            </p:cNvCxnSpPr>
            <p:nvPr/>
          </p:nvCxnSpPr>
          <p:spPr>
            <a:xfrm flipH="1">
              <a:off x="6952278" y="5070587"/>
              <a:ext cx="261639" cy="28018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>
              <a:extLst>
                <a:ext uri="{FF2B5EF4-FFF2-40B4-BE49-F238E27FC236}">
                  <a16:creationId xmlns:a16="http://schemas.microsoft.com/office/drawing/2014/main" id="{A8F35659-DEBA-4AA0-86A2-202A06373FBE}"/>
                </a:ext>
              </a:extLst>
            </p:cNvPr>
            <p:cNvCxnSpPr>
              <a:cxnSpLocks/>
              <a:stCxn id="109" idx="1"/>
            </p:cNvCxnSpPr>
            <p:nvPr/>
          </p:nvCxnSpPr>
          <p:spPr>
            <a:xfrm flipH="1" flipV="1">
              <a:off x="7301079" y="5748913"/>
              <a:ext cx="456805" cy="29265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>
              <a:extLst>
                <a:ext uri="{FF2B5EF4-FFF2-40B4-BE49-F238E27FC236}">
                  <a16:creationId xmlns:a16="http://schemas.microsoft.com/office/drawing/2014/main" id="{BEFD57CB-B235-468B-8616-5222941A4C10}"/>
                </a:ext>
              </a:extLst>
            </p:cNvPr>
            <p:cNvCxnSpPr>
              <a:cxnSpLocks/>
              <a:stCxn id="108" idx="5"/>
              <a:endCxn id="109" idx="0"/>
            </p:cNvCxnSpPr>
            <p:nvPr/>
          </p:nvCxnSpPr>
          <p:spPr>
            <a:xfrm>
              <a:off x="7442780" y="4975789"/>
              <a:ext cx="543967" cy="970983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CuadroTexto 119">
              <a:extLst>
                <a:ext uri="{FF2B5EF4-FFF2-40B4-BE49-F238E27FC236}">
                  <a16:creationId xmlns:a16="http://schemas.microsoft.com/office/drawing/2014/main" id="{6B54DEC7-3EA8-44CA-B214-693E9C9183F8}"/>
                </a:ext>
              </a:extLst>
            </p:cNvPr>
            <p:cNvSpPr txBox="1"/>
            <p:nvPr/>
          </p:nvSpPr>
          <p:spPr>
            <a:xfrm>
              <a:off x="6175686" y="4703452"/>
              <a:ext cx="87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(4,4)</a:t>
              </a:r>
            </a:p>
          </p:txBody>
        </p:sp>
        <p:sp>
          <p:nvSpPr>
            <p:cNvPr id="121" name="CuadroTexto 120">
              <a:extLst>
                <a:ext uri="{FF2B5EF4-FFF2-40B4-BE49-F238E27FC236}">
                  <a16:creationId xmlns:a16="http://schemas.microsoft.com/office/drawing/2014/main" id="{7E19E127-3CAE-401A-B510-2F8FC3A0DFE6}"/>
                </a:ext>
              </a:extLst>
            </p:cNvPr>
            <p:cNvSpPr txBox="1"/>
            <p:nvPr/>
          </p:nvSpPr>
          <p:spPr>
            <a:xfrm>
              <a:off x="5841683" y="5489769"/>
              <a:ext cx="87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(5,4)</a:t>
              </a:r>
            </a:p>
          </p:txBody>
        </p:sp>
        <p:sp>
          <p:nvSpPr>
            <p:cNvPr id="122" name="CuadroTexto 121">
              <a:extLst>
                <a:ext uri="{FF2B5EF4-FFF2-40B4-BE49-F238E27FC236}">
                  <a16:creationId xmlns:a16="http://schemas.microsoft.com/office/drawing/2014/main" id="{0CB001FF-2BDF-450B-A57D-AF2C118BE8EA}"/>
                </a:ext>
              </a:extLst>
            </p:cNvPr>
            <p:cNvSpPr txBox="1"/>
            <p:nvPr/>
          </p:nvSpPr>
          <p:spPr>
            <a:xfrm>
              <a:off x="8279070" y="6224762"/>
              <a:ext cx="87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(6,4)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CE0178A6-8432-4437-960F-8B3B503FE2F7}"/>
                  </a:ext>
                </a:extLst>
              </p14:cNvPr>
              <p14:cNvContentPartPr/>
              <p14:nvPr/>
            </p14:nvContentPartPr>
            <p14:xfrm>
              <a:off x="3251160" y="933480"/>
              <a:ext cx="6280560" cy="431820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CE0178A6-8432-4437-960F-8B3B503FE2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1800" y="924120"/>
                <a:ext cx="6299280" cy="433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22048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5CB2C3EC-C87B-4590-ACC3-3EACA69F6A82}"/>
              </a:ext>
            </a:extLst>
          </p:cNvPr>
          <p:cNvSpPr/>
          <p:nvPr/>
        </p:nvSpPr>
        <p:spPr>
          <a:xfrm>
            <a:off x="-65314" y="1"/>
            <a:ext cx="12484359" cy="28519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54152F0C-6D39-4697-96DE-6C5F305343A3}"/>
              </a:ext>
            </a:extLst>
          </p:cNvPr>
          <p:cNvSpPr txBox="1"/>
          <p:nvPr/>
        </p:nvSpPr>
        <p:spPr>
          <a:xfrm>
            <a:off x="188258" y="302359"/>
            <a:ext cx="1200374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err="1">
                <a:solidFill>
                  <a:srgbClr val="0070C0"/>
                </a:solidFill>
              </a:rPr>
              <a:t>Tarjan_dfs</a:t>
            </a:r>
            <a:r>
              <a:rPr lang="es-MX" sz="2400" dirty="0"/>
              <a:t>(</a:t>
            </a:r>
            <a:r>
              <a:rPr lang="es-MX" sz="2400" i="1" dirty="0"/>
              <a:t>nodo, anterior</a:t>
            </a:r>
            <a:r>
              <a:rPr lang="es-MX" sz="2400" dirty="0"/>
              <a:t>) </a:t>
            </a:r>
            <a:r>
              <a:rPr lang="es-MX" sz="2400" dirty="0">
                <a:solidFill>
                  <a:srgbClr val="7030A0"/>
                </a:solidFill>
              </a:rPr>
              <a:t>{</a:t>
            </a:r>
          </a:p>
          <a:p>
            <a:r>
              <a:rPr lang="es-MX" sz="2400" dirty="0">
                <a:solidFill>
                  <a:srgbClr val="7030A0"/>
                </a:solidFill>
              </a:rPr>
              <a:t>  </a:t>
            </a:r>
            <a:r>
              <a:rPr lang="es-MX" sz="2400" dirty="0" err="1"/>
              <a:t>num_visitados</a:t>
            </a:r>
            <a:r>
              <a:rPr lang="es-MX" sz="2400" dirty="0"/>
              <a:t>++;</a:t>
            </a:r>
            <a:br>
              <a:rPr lang="es-MX" sz="2400" dirty="0"/>
            </a:br>
            <a:r>
              <a:rPr lang="es-MX" sz="2400" dirty="0"/>
              <a:t>  Visitado[</a:t>
            </a:r>
            <a:r>
              <a:rPr lang="es-MX" sz="2400" i="1" dirty="0"/>
              <a:t>nodo</a:t>
            </a:r>
            <a:r>
              <a:rPr lang="es-MX" sz="2400" dirty="0"/>
              <a:t>]</a:t>
            </a:r>
            <a:r>
              <a:rPr lang="es-MX" sz="2400" dirty="0">
                <a:solidFill>
                  <a:srgbClr val="FF7C80"/>
                </a:solidFill>
              </a:rPr>
              <a:t>=</a:t>
            </a:r>
            <a:r>
              <a:rPr lang="es-MX" sz="2400" dirty="0" err="1"/>
              <a:t>num_visitados</a:t>
            </a:r>
            <a:r>
              <a:rPr lang="es-MX" sz="2400" dirty="0"/>
              <a:t>;</a:t>
            </a:r>
          </a:p>
          <a:p>
            <a:r>
              <a:rPr lang="es-MX" sz="2400" dirty="0"/>
              <a:t>  </a:t>
            </a:r>
            <a:r>
              <a:rPr lang="es-MX" sz="2400" dirty="0" err="1"/>
              <a:t>ArcoMasAlto</a:t>
            </a:r>
            <a:r>
              <a:rPr lang="es-MX" sz="2400" dirty="0"/>
              <a:t>[nodo]= </a:t>
            </a:r>
            <a:r>
              <a:rPr lang="es-MX" sz="2400" dirty="0" err="1"/>
              <a:t>num_visitados</a:t>
            </a:r>
            <a:r>
              <a:rPr lang="es-MX" sz="2400" dirty="0"/>
              <a:t/>
            </a:r>
            <a:br>
              <a:rPr lang="es-MX" sz="2400" dirty="0"/>
            </a:br>
            <a:r>
              <a:rPr lang="es-MX" sz="2400" dirty="0"/>
              <a:t>  </a:t>
            </a:r>
            <a:r>
              <a:rPr lang="es-MX" sz="2400" dirty="0" err="1">
                <a:solidFill>
                  <a:srgbClr val="00B0F0"/>
                </a:solidFill>
              </a:rPr>
              <a:t>for</a:t>
            </a:r>
            <a:r>
              <a:rPr lang="es-MX" sz="2400" dirty="0"/>
              <a:t> (</a:t>
            </a:r>
            <a:r>
              <a:rPr lang="es-MX" sz="2400" i="1" dirty="0"/>
              <a:t>vecino</a:t>
            </a:r>
            <a:r>
              <a:rPr lang="es-MX" sz="2400" dirty="0">
                <a:solidFill>
                  <a:srgbClr val="FF7C80"/>
                </a:solidFill>
              </a:rPr>
              <a:t>:</a:t>
            </a:r>
            <a:r>
              <a:rPr lang="es-MX" sz="2400" dirty="0"/>
              <a:t> vecinos(</a:t>
            </a:r>
            <a:r>
              <a:rPr lang="es-MX" sz="2400" i="1" dirty="0"/>
              <a:t>nodo</a:t>
            </a:r>
            <a:r>
              <a:rPr lang="es-MX" sz="2400" dirty="0"/>
              <a:t>)) </a:t>
            </a:r>
            <a:r>
              <a:rPr lang="es-MX" sz="2400" dirty="0">
                <a:solidFill>
                  <a:srgbClr val="7030A0"/>
                </a:solidFill>
              </a:rPr>
              <a:t>{</a:t>
            </a:r>
          </a:p>
          <a:p>
            <a:r>
              <a:rPr lang="es-MX" sz="2400" dirty="0">
                <a:solidFill>
                  <a:srgbClr val="00B0F0"/>
                </a:solidFill>
              </a:rPr>
              <a:t>	</a:t>
            </a:r>
            <a:r>
              <a:rPr lang="es-MX" sz="2400" dirty="0" err="1">
                <a:solidFill>
                  <a:srgbClr val="00B0F0"/>
                </a:solidFill>
              </a:rPr>
              <a:t>if</a:t>
            </a:r>
            <a:r>
              <a:rPr lang="es-MX" sz="2400" dirty="0"/>
              <a:t> (</a:t>
            </a:r>
            <a:r>
              <a:rPr lang="es-MX" sz="2400" i="1" dirty="0"/>
              <a:t>vecino!=anterior</a:t>
            </a:r>
            <a:r>
              <a:rPr lang="es-MX" sz="2400" dirty="0"/>
              <a:t>) </a:t>
            </a:r>
            <a:r>
              <a:rPr lang="es-MX" sz="2400" dirty="0">
                <a:solidFill>
                  <a:srgbClr val="7030A0"/>
                </a:solidFill>
              </a:rPr>
              <a:t>{</a:t>
            </a:r>
            <a:r>
              <a:rPr lang="es-MX" sz="2400" dirty="0"/>
              <a:t/>
            </a:r>
            <a:br>
              <a:rPr lang="es-MX" sz="2400" dirty="0"/>
            </a:br>
            <a:r>
              <a:rPr lang="es-MX" sz="2400" dirty="0"/>
              <a:t>	    </a:t>
            </a:r>
            <a:r>
              <a:rPr lang="es-MX" sz="2400" dirty="0" err="1">
                <a:solidFill>
                  <a:srgbClr val="00B0F0"/>
                </a:solidFill>
              </a:rPr>
              <a:t>if</a:t>
            </a:r>
            <a:r>
              <a:rPr lang="es-MX" sz="2400" dirty="0"/>
              <a:t> (</a:t>
            </a:r>
            <a:r>
              <a:rPr lang="es-MX" sz="2400" dirty="0">
                <a:solidFill>
                  <a:srgbClr val="FF7C80"/>
                </a:solidFill>
              </a:rPr>
              <a:t>!</a:t>
            </a:r>
            <a:r>
              <a:rPr lang="es-MX" sz="2400" dirty="0"/>
              <a:t>visitado[</a:t>
            </a:r>
            <a:r>
              <a:rPr lang="es-MX" sz="2400" i="1" dirty="0"/>
              <a:t>vecino</a:t>
            </a:r>
            <a:r>
              <a:rPr lang="es-MX" sz="2400" dirty="0"/>
              <a:t>]){</a:t>
            </a:r>
          </a:p>
          <a:p>
            <a:r>
              <a:rPr lang="es-MX" sz="2400" dirty="0">
                <a:solidFill>
                  <a:srgbClr val="0070C0"/>
                </a:solidFill>
              </a:rPr>
              <a:t>	        </a:t>
            </a:r>
            <a:r>
              <a:rPr lang="es-MX" sz="2400" dirty="0" err="1">
                <a:solidFill>
                  <a:srgbClr val="0070C0"/>
                </a:solidFill>
              </a:rPr>
              <a:t>Tarjan_dfs</a:t>
            </a:r>
            <a:r>
              <a:rPr lang="es-MX" sz="2400" dirty="0"/>
              <a:t>(</a:t>
            </a:r>
            <a:r>
              <a:rPr lang="es-MX" sz="2400" i="1" dirty="0"/>
              <a:t>vecino, nodo</a:t>
            </a:r>
            <a:r>
              <a:rPr lang="es-MX" sz="2400" dirty="0"/>
              <a:t>)</a:t>
            </a:r>
          </a:p>
          <a:p>
            <a:r>
              <a:rPr lang="es-MX" sz="2400" dirty="0"/>
              <a:t>	        </a:t>
            </a:r>
            <a:r>
              <a:rPr lang="es-MX" sz="2400" dirty="0" err="1"/>
              <a:t>ArcoMasAlto</a:t>
            </a:r>
            <a:r>
              <a:rPr lang="es-MX" sz="2400" dirty="0"/>
              <a:t>[nodo]=min(</a:t>
            </a:r>
            <a:r>
              <a:rPr lang="es-MX" sz="2400" dirty="0" err="1"/>
              <a:t>ArcoMasAlto</a:t>
            </a:r>
            <a:r>
              <a:rPr lang="es-MX" sz="2400" dirty="0"/>
              <a:t>[nodo], </a:t>
            </a:r>
            <a:r>
              <a:rPr lang="es-MX" sz="2400" dirty="0" err="1"/>
              <a:t>ArcoMasAlto</a:t>
            </a:r>
            <a:r>
              <a:rPr lang="es-MX" sz="2400" dirty="0"/>
              <a:t>[vecino]);</a:t>
            </a:r>
            <a:br>
              <a:rPr lang="es-MX" sz="2400" dirty="0"/>
            </a:br>
            <a:r>
              <a:rPr lang="es-MX" sz="2400" dirty="0"/>
              <a:t>	        </a:t>
            </a:r>
            <a:r>
              <a:rPr lang="es-MX" sz="2400" b="1" dirty="0" err="1">
                <a:solidFill>
                  <a:srgbClr val="00B0F0"/>
                </a:solidFill>
              </a:rPr>
              <a:t>if</a:t>
            </a:r>
            <a:r>
              <a:rPr lang="es-MX" sz="2400" b="1" dirty="0"/>
              <a:t> (</a:t>
            </a:r>
            <a:r>
              <a:rPr lang="es-MX" sz="2400" b="1" dirty="0" err="1"/>
              <a:t>ArcoMasAlto</a:t>
            </a:r>
            <a:r>
              <a:rPr lang="es-MX" sz="2400" b="1" dirty="0"/>
              <a:t>[</a:t>
            </a:r>
            <a:r>
              <a:rPr lang="es-MX" sz="2400" b="1" i="1" dirty="0"/>
              <a:t>vecino</a:t>
            </a:r>
            <a:r>
              <a:rPr lang="es-MX" sz="2400" b="1" dirty="0"/>
              <a:t>]&gt;Visitado[</a:t>
            </a:r>
            <a:r>
              <a:rPr lang="es-MX" sz="2400" b="1" i="1" dirty="0"/>
              <a:t>nodo</a:t>
            </a:r>
            <a:r>
              <a:rPr lang="es-MX" sz="2400" b="1" dirty="0"/>
              <a:t>]) </a:t>
            </a:r>
          </a:p>
          <a:p>
            <a:r>
              <a:rPr lang="es-MX" sz="2400" dirty="0"/>
              <a:t>			</a:t>
            </a:r>
            <a:r>
              <a:rPr lang="es-MX" sz="2400" b="1" dirty="0" err="1"/>
              <a:t>puentes.insert</a:t>
            </a:r>
            <a:r>
              <a:rPr lang="es-MX" sz="2400" b="1" dirty="0"/>
              <a:t>({</a:t>
            </a:r>
            <a:r>
              <a:rPr lang="es-MX" sz="2400" b="1" i="1" dirty="0" err="1"/>
              <a:t>nodo</a:t>
            </a:r>
            <a:r>
              <a:rPr lang="es-MX" sz="2400" b="1" dirty="0" err="1"/>
              <a:t>,</a:t>
            </a:r>
            <a:r>
              <a:rPr lang="es-MX" sz="2400" b="1" i="1" dirty="0" err="1"/>
              <a:t>vecino</a:t>
            </a:r>
            <a:r>
              <a:rPr lang="es-MX" sz="2400" b="1" dirty="0"/>
              <a:t>}); </a:t>
            </a:r>
          </a:p>
          <a:p>
            <a:r>
              <a:rPr lang="es-MX" sz="2400" dirty="0"/>
              <a:t>	    </a:t>
            </a:r>
            <a:r>
              <a:rPr lang="es-MX" sz="2400" dirty="0">
                <a:solidFill>
                  <a:srgbClr val="7030A0"/>
                </a:solidFill>
              </a:rPr>
              <a:t>}</a:t>
            </a:r>
            <a:r>
              <a:rPr lang="es-MX" sz="2400" dirty="0"/>
              <a:t> </a:t>
            </a:r>
            <a:r>
              <a:rPr lang="es-MX" sz="2400" dirty="0" err="1">
                <a:solidFill>
                  <a:srgbClr val="00B0F0"/>
                </a:solidFill>
              </a:rPr>
              <a:t>else</a:t>
            </a:r>
            <a:r>
              <a:rPr lang="es-MX" sz="2400" dirty="0"/>
              <a:t> </a:t>
            </a:r>
            <a:r>
              <a:rPr lang="es-MX" sz="2400" dirty="0">
                <a:solidFill>
                  <a:srgbClr val="7030A0"/>
                </a:solidFill>
              </a:rPr>
              <a:t>{</a:t>
            </a:r>
          </a:p>
          <a:p>
            <a:r>
              <a:rPr lang="es-MX" sz="2400" dirty="0"/>
              <a:t>	        </a:t>
            </a:r>
            <a:r>
              <a:rPr lang="es-MX" sz="2400" dirty="0" err="1"/>
              <a:t>ArcoMasAlto</a:t>
            </a:r>
            <a:r>
              <a:rPr lang="es-MX" sz="2400" dirty="0"/>
              <a:t>[nodo]=min(</a:t>
            </a:r>
            <a:r>
              <a:rPr lang="es-MX" sz="2400" dirty="0" err="1"/>
              <a:t>ArcoMasAlto</a:t>
            </a:r>
            <a:r>
              <a:rPr lang="es-MX" sz="2400" dirty="0"/>
              <a:t>[nodo],Visitado[vecino]);   	   </a:t>
            </a:r>
          </a:p>
          <a:p>
            <a:r>
              <a:rPr lang="es-MX" sz="2400" dirty="0"/>
              <a:t>	    </a:t>
            </a:r>
            <a:r>
              <a:rPr lang="es-MX" sz="2400" dirty="0">
                <a:solidFill>
                  <a:srgbClr val="7030A0"/>
                </a:solidFill>
              </a:rPr>
              <a:t>}</a:t>
            </a:r>
          </a:p>
          <a:p>
            <a:r>
              <a:rPr lang="es-MX" sz="2400" dirty="0">
                <a:solidFill>
                  <a:srgbClr val="7030A0"/>
                </a:solidFill>
              </a:rPr>
              <a:t>	}</a:t>
            </a:r>
            <a:r>
              <a:rPr lang="es-MX" sz="2400" dirty="0"/>
              <a:t/>
            </a:r>
            <a:br>
              <a:rPr lang="es-MX" sz="2400" dirty="0"/>
            </a:br>
            <a:r>
              <a:rPr lang="es-MX" sz="2400" dirty="0"/>
              <a:t>    </a:t>
            </a:r>
            <a:r>
              <a:rPr lang="es-MX" sz="2400" dirty="0">
                <a:solidFill>
                  <a:srgbClr val="7030A0"/>
                </a:solidFill>
              </a:rPr>
              <a:t>}</a:t>
            </a:r>
            <a:br>
              <a:rPr lang="es-MX" sz="2400" dirty="0">
                <a:solidFill>
                  <a:srgbClr val="7030A0"/>
                </a:solidFill>
              </a:rPr>
            </a:br>
            <a:r>
              <a:rPr lang="es-MX" sz="2400" dirty="0">
                <a:solidFill>
                  <a:srgbClr val="7030A0"/>
                </a:solidFill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8A392156-B929-4DEB-A506-D9CF7525CAB4}"/>
                  </a:ext>
                </a:extLst>
              </p14:cNvPr>
              <p14:cNvContentPartPr/>
              <p14:nvPr/>
            </p14:nvContentPartPr>
            <p14:xfrm>
              <a:off x="1562040" y="3664080"/>
              <a:ext cx="5563080" cy="87660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8A392156-B929-4DEB-A506-D9CF7525CA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2680" y="3654720"/>
                <a:ext cx="5581800" cy="89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89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E25D3E3C-2271-4351-82A6-7B439410A6F0}"/>
              </a:ext>
            </a:extLst>
          </p:cNvPr>
          <p:cNvSpPr/>
          <p:nvPr/>
        </p:nvSpPr>
        <p:spPr>
          <a:xfrm>
            <a:off x="2735238" y="1785486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CE73EA3-1A6B-4506-8054-4A49724B08B5}"/>
              </a:ext>
            </a:extLst>
          </p:cNvPr>
          <p:cNvSpPr/>
          <p:nvPr/>
        </p:nvSpPr>
        <p:spPr>
          <a:xfrm>
            <a:off x="1763513" y="2659339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63D5FB3-0CE8-426F-B6B7-527E95E1EACC}"/>
              </a:ext>
            </a:extLst>
          </p:cNvPr>
          <p:cNvSpPr/>
          <p:nvPr/>
        </p:nvSpPr>
        <p:spPr>
          <a:xfrm>
            <a:off x="2735238" y="3491247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10039A2-D027-45E4-8C4E-7D2313DBC099}"/>
              </a:ext>
            </a:extLst>
          </p:cNvPr>
          <p:cNvSpPr/>
          <p:nvPr/>
        </p:nvSpPr>
        <p:spPr>
          <a:xfrm>
            <a:off x="3600702" y="2699201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5F12D6-4035-46C2-BE82-3F9DDEA06E3A}"/>
              </a:ext>
            </a:extLst>
          </p:cNvPr>
          <p:cNvSpPr/>
          <p:nvPr/>
        </p:nvSpPr>
        <p:spPr>
          <a:xfrm>
            <a:off x="4944339" y="2699201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C498342-C99A-450E-9D5B-0CECE7D274EF}"/>
              </a:ext>
            </a:extLst>
          </p:cNvPr>
          <p:cNvSpPr/>
          <p:nvPr/>
        </p:nvSpPr>
        <p:spPr>
          <a:xfrm>
            <a:off x="6262808" y="1384925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C793186-FD56-4E04-970E-DC1D11684664}"/>
              </a:ext>
            </a:extLst>
          </p:cNvPr>
          <p:cNvSpPr/>
          <p:nvPr/>
        </p:nvSpPr>
        <p:spPr>
          <a:xfrm>
            <a:off x="6381652" y="3491247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0250617-8E6A-4379-BFA7-57164C0CAF14}"/>
              </a:ext>
            </a:extLst>
          </p:cNvPr>
          <p:cNvSpPr/>
          <p:nvPr/>
        </p:nvSpPr>
        <p:spPr>
          <a:xfrm>
            <a:off x="7299424" y="2432808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0C156C3-B068-427E-8B0A-BD78DF2EFC69}"/>
              </a:ext>
            </a:extLst>
          </p:cNvPr>
          <p:cNvSpPr/>
          <p:nvPr/>
        </p:nvSpPr>
        <p:spPr>
          <a:xfrm>
            <a:off x="5530745" y="4556621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17FD60D-20EA-447E-88A1-4CA2714D544F}"/>
              </a:ext>
            </a:extLst>
          </p:cNvPr>
          <p:cNvSpPr/>
          <p:nvPr/>
        </p:nvSpPr>
        <p:spPr>
          <a:xfrm>
            <a:off x="7520334" y="4556621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ACDD43F-8F95-4411-B6BD-F81CC11B8ACB}"/>
              </a:ext>
            </a:extLst>
          </p:cNvPr>
          <p:cNvCxnSpPr>
            <a:stCxn id="6" idx="7"/>
            <a:endCxn id="4" idx="3"/>
          </p:cNvCxnSpPr>
          <p:nvPr/>
        </p:nvCxnSpPr>
        <p:spPr>
          <a:xfrm flipV="1">
            <a:off x="2316037" y="2338010"/>
            <a:ext cx="513999" cy="416127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825961C-9889-4B1A-B95F-AC95AABA0914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2316037" y="3211863"/>
            <a:ext cx="513999" cy="37418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AFC5D6B-889E-446A-A4D3-8917A7A2806B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3287762" y="3251725"/>
            <a:ext cx="407738" cy="33432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3E52850-AE88-431C-8F98-06BCD0639266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4248024" y="3022862"/>
            <a:ext cx="696315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8BF13D50-BB06-44C5-B9C0-C0C75730C0AA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5496863" y="1937449"/>
            <a:ext cx="860743" cy="85655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260138D-EC58-42AA-AA3E-48B967E957A7}"/>
              </a:ext>
            </a:extLst>
          </p:cNvPr>
          <p:cNvCxnSpPr>
            <a:cxnSpLocks/>
            <a:stCxn id="10" idx="5"/>
            <a:endCxn id="12" idx="1"/>
          </p:cNvCxnSpPr>
          <p:nvPr/>
        </p:nvCxnSpPr>
        <p:spPr>
          <a:xfrm>
            <a:off x="6815332" y="1937449"/>
            <a:ext cx="578890" cy="590157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B52DAD32-3649-4604-90FA-957218AA9679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6934176" y="2985332"/>
            <a:ext cx="460046" cy="600713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5325456D-A3CC-45C3-9A02-AE5D1C3DB1A0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5496863" y="3251725"/>
            <a:ext cx="884789" cy="563183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5860706-19B0-45A5-9CC6-14890B65AA04}"/>
              </a:ext>
            </a:extLst>
          </p:cNvPr>
          <p:cNvCxnSpPr>
            <a:cxnSpLocks/>
            <a:stCxn id="11" idx="3"/>
            <a:endCxn id="13" idx="7"/>
          </p:cNvCxnSpPr>
          <p:nvPr/>
        </p:nvCxnSpPr>
        <p:spPr>
          <a:xfrm flipH="1">
            <a:off x="6083269" y="4043771"/>
            <a:ext cx="393181" cy="607648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DB2C27E-327D-4694-872F-85E4B280E0E7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1CF4D54-77A8-4B75-818F-C6BC6CB88F1F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6178067" y="4880282"/>
            <a:ext cx="134226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64D7CE69-F3D9-4F3A-A364-FE4BC79D06D5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6934176" y="4043771"/>
            <a:ext cx="680956" cy="607648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DCF649EA-E3BF-4226-ACA3-9DACA1C2BD66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6586469" y="2032247"/>
            <a:ext cx="118844" cy="145900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8A96A0BD-1A70-4338-BACA-DC1EC20323BB}"/>
              </a:ext>
            </a:extLst>
          </p:cNvPr>
          <p:cNvSpPr txBox="1"/>
          <p:nvPr/>
        </p:nvSpPr>
        <p:spPr>
          <a:xfrm>
            <a:off x="486561" y="243281"/>
            <a:ext cx="20295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/>
              <a:t>Puentes</a:t>
            </a: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9CF3642A-FADB-4395-AF7D-831E248BC177}"/>
              </a:ext>
            </a:extLst>
          </p:cNvPr>
          <p:cNvSpPr/>
          <p:nvPr/>
        </p:nvSpPr>
        <p:spPr>
          <a:xfrm>
            <a:off x="8731024" y="3429000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11</a:t>
            </a:r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2D2CDE65-022C-4B90-86F2-268D0ABB761D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7028974" y="3752661"/>
            <a:ext cx="1702050" cy="62247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4AC5283-4596-440E-980F-407618DF3F23}"/>
              </a:ext>
            </a:extLst>
          </p:cNvPr>
          <p:cNvSpPr txBox="1"/>
          <p:nvPr/>
        </p:nvSpPr>
        <p:spPr>
          <a:xfrm>
            <a:off x="1726768" y="5518187"/>
            <a:ext cx="2364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Quitémoslo</a:t>
            </a:r>
          </a:p>
        </p:txBody>
      </p:sp>
    </p:spTree>
    <p:extLst>
      <p:ext uri="{BB962C8B-B14F-4D97-AF65-F5344CB8AC3E}">
        <p14:creationId xmlns:p14="http://schemas.microsoft.com/office/powerpoint/2010/main" val="3545341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5CB2C3EC-C87B-4590-ACC3-3EACA69F6A82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25D3E3C-2271-4351-82A6-7B439410A6F0}"/>
              </a:ext>
            </a:extLst>
          </p:cNvPr>
          <p:cNvSpPr/>
          <p:nvPr/>
        </p:nvSpPr>
        <p:spPr>
          <a:xfrm>
            <a:off x="2735238" y="1785486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CE73EA3-1A6B-4506-8054-4A49724B08B5}"/>
              </a:ext>
            </a:extLst>
          </p:cNvPr>
          <p:cNvSpPr/>
          <p:nvPr/>
        </p:nvSpPr>
        <p:spPr>
          <a:xfrm>
            <a:off x="1763513" y="2659339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63D5FB3-0CE8-426F-B6B7-527E95E1EACC}"/>
              </a:ext>
            </a:extLst>
          </p:cNvPr>
          <p:cNvSpPr/>
          <p:nvPr/>
        </p:nvSpPr>
        <p:spPr>
          <a:xfrm>
            <a:off x="2735238" y="3491247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ACDD43F-8F95-4411-B6BD-F81CC11B8ACB}"/>
              </a:ext>
            </a:extLst>
          </p:cNvPr>
          <p:cNvCxnSpPr>
            <a:stCxn id="6" idx="7"/>
            <a:endCxn id="4" idx="3"/>
          </p:cNvCxnSpPr>
          <p:nvPr/>
        </p:nvCxnSpPr>
        <p:spPr>
          <a:xfrm flipV="1">
            <a:off x="2316037" y="2338010"/>
            <a:ext cx="513999" cy="4161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825961C-9889-4B1A-B95F-AC95AABA0914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2316037" y="3211863"/>
            <a:ext cx="513999" cy="3741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AFC5D6B-889E-446A-A4D3-8917A7A2806B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3287762" y="3251725"/>
            <a:ext cx="407738" cy="334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19659C68-7B24-4615-8012-2969E261A5D5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3287762" y="2338010"/>
            <a:ext cx="407738" cy="4559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809D9EA-025E-4BFB-9825-A9A387A1C3FE}"/>
              </a:ext>
            </a:extLst>
          </p:cNvPr>
          <p:cNvSpPr txBox="1"/>
          <p:nvPr/>
        </p:nvSpPr>
        <p:spPr>
          <a:xfrm>
            <a:off x="486561" y="243281"/>
            <a:ext cx="76977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solidFill>
                  <a:sysClr val="windowText" lastClr="000000"/>
                </a:solidFill>
              </a:rPr>
              <a:t>Algoritmo Puntos de articulación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2659E0F-9885-458F-93CD-3085730E4203}"/>
              </a:ext>
            </a:extLst>
          </p:cNvPr>
          <p:cNvSpPr txBox="1"/>
          <p:nvPr/>
        </p:nvSpPr>
        <p:spPr>
          <a:xfrm>
            <a:off x="922961" y="5825599"/>
            <a:ext cx="629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Todos los puntos de articulación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C473C49A-AB63-4AD9-834A-E82D74ED53FA}"/>
              </a:ext>
            </a:extLst>
          </p:cNvPr>
          <p:cNvSpPr/>
          <p:nvPr/>
        </p:nvSpPr>
        <p:spPr>
          <a:xfrm>
            <a:off x="3600702" y="2699201"/>
            <a:ext cx="647322" cy="647322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276D8677-021E-43C2-A103-39798CCC11EC}"/>
              </a:ext>
            </a:extLst>
          </p:cNvPr>
          <p:cNvSpPr/>
          <p:nvPr/>
        </p:nvSpPr>
        <p:spPr>
          <a:xfrm>
            <a:off x="4944339" y="2699201"/>
            <a:ext cx="647322" cy="647322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9C7E9E55-2B49-4842-903C-D3E85B3FA9A8}"/>
              </a:ext>
            </a:extLst>
          </p:cNvPr>
          <p:cNvSpPr/>
          <p:nvPr/>
        </p:nvSpPr>
        <p:spPr>
          <a:xfrm>
            <a:off x="6262808" y="1384925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10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18F9E5B4-DFA3-415F-93A8-F4A7018376FA}"/>
              </a:ext>
            </a:extLst>
          </p:cNvPr>
          <p:cNvSpPr/>
          <p:nvPr/>
        </p:nvSpPr>
        <p:spPr>
          <a:xfrm>
            <a:off x="6381652" y="3491247"/>
            <a:ext cx="647322" cy="647322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BDB0A982-537A-492F-BDBE-E68970996886}"/>
              </a:ext>
            </a:extLst>
          </p:cNvPr>
          <p:cNvSpPr/>
          <p:nvPr/>
        </p:nvSpPr>
        <p:spPr>
          <a:xfrm>
            <a:off x="7299424" y="2432808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69C85FA3-B421-48FB-8034-C5F4FEE44EA9}"/>
              </a:ext>
            </a:extLst>
          </p:cNvPr>
          <p:cNvSpPr/>
          <p:nvPr/>
        </p:nvSpPr>
        <p:spPr>
          <a:xfrm>
            <a:off x="5530745" y="4556621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C8880963-C875-4743-B8B2-FE33093839FA}"/>
              </a:ext>
            </a:extLst>
          </p:cNvPr>
          <p:cNvSpPr/>
          <p:nvPr/>
        </p:nvSpPr>
        <p:spPr>
          <a:xfrm>
            <a:off x="7520334" y="4556621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8</a:t>
            </a:r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2816D926-5A3D-4722-9BF1-24DB80897C7D}"/>
              </a:ext>
            </a:extLst>
          </p:cNvPr>
          <p:cNvCxnSpPr>
            <a:cxnSpLocks/>
            <a:stCxn id="33" idx="2"/>
            <a:endCxn id="32" idx="6"/>
          </p:cNvCxnSpPr>
          <p:nvPr/>
        </p:nvCxnSpPr>
        <p:spPr>
          <a:xfrm flipH="1">
            <a:off x="4248024" y="3022862"/>
            <a:ext cx="6963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1CFEAD06-9969-4B90-A430-3F8F0714A221}"/>
              </a:ext>
            </a:extLst>
          </p:cNvPr>
          <p:cNvCxnSpPr>
            <a:cxnSpLocks/>
            <a:stCxn id="35" idx="3"/>
            <a:endCxn id="33" idx="7"/>
          </p:cNvCxnSpPr>
          <p:nvPr/>
        </p:nvCxnSpPr>
        <p:spPr>
          <a:xfrm flipH="1">
            <a:off x="5496863" y="1937449"/>
            <a:ext cx="860743" cy="8565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B3C352DB-FE3C-4669-9EA7-B7B7280DC8C6}"/>
              </a:ext>
            </a:extLst>
          </p:cNvPr>
          <p:cNvCxnSpPr>
            <a:cxnSpLocks/>
            <a:stCxn id="35" idx="5"/>
            <a:endCxn id="38" idx="1"/>
          </p:cNvCxnSpPr>
          <p:nvPr/>
        </p:nvCxnSpPr>
        <p:spPr>
          <a:xfrm>
            <a:off x="6815332" y="1937449"/>
            <a:ext cx="578890" cy="5901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127F078C-60C6-407C-A0F4-6BBD3E43559E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6934176" y="2985332"/>
            <a:ext cx="460046" cy="6007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978AACE-AF99-412D-AA88-618D8297133C}"/>
              </a:ext>
            </a:extLst>
          </p:cNvPr>
          <p:cNvCxnSpPr>
            <a:cxnSpLocks/>
            <a:stCxn id="36" idx="2"/>
            <a:endCxn id="33" idx="5"/>
          </p:cNvCxnSpPr>
          <p:nvPr/>
        </p:nvCxnSpPr>
        <p:spPr>
          <a:xfrm flipH="1" flipV="1">
            <a:off x="5496863" y="3251725"/>
            <a:ext cx="884789" cy="563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9CD9E1ED-A8C7-43E6-B477-51760A766016}"/>
              </a:ext>
            </a:extLst>
          </p:cNvPr>
          <p:cNvCxnSpPr>
            <a:cxnSpLocks/>
            <a:stCxn id="36" idx="3"/>
            <a:endCxn id="39" idx="7"/>
          </p:cNvCxnSpPr>
          <p:nvPr/>
        </p:nvCxnSpPr>
        <p:spPr>
          <a:xfrm flipH="1">
            <a:off x="6083269" y="4043771"/>
            <a:ext cx="393181" cy="607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8027DACD-C502-400E-A880-153353FCC0FE}"/>
              </a:ext>
            </a:extLst>
          </p:cNvPr>
          <p:cNvCxnSpPr>
            <a:cxnSpLocks/>
            <a:stCxn id="41" idx="2"/>
            <a:endCxn id="39" idx="6"/>
          </p:cNvCxnSpPr>
          <p:nvPr/>
        </p:nvCxnSpPr>
        <p:spPr>
          <a:xfrm flipH="1">
            <a:off x="6178067" y="4880282"/>
            <a:ext cx="13422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0EA01874-33C9-437A-8D70-AE58B6B823D2}"/>
              </a:ext>
            </a:extLst>
          </p:cNvPr>
          <p:cNvCxnSpPr>
            <a:cxnSpLocks/>
            <a:stCxn id="36" idx="5"/>
            <a:endCxn id="41" idx="1"/>
          </p:cNvCxnSpPr>
          <p:nvPr/>
        </p:nvCxnSpPr>
        <p:spPr>
          <a:xfrm>
            <a:off x="6934176" y="4043771"/>
            <a:ext cx="680956" cy="607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DF7A5406-B3FE-4EE8-96F3-00595786B52B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>
            <a:off x="6586469" y="2032247"/>
            <a:ext cx="118844" cy="145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27B064CD-D380-460B-BED4-ED26B15B5AA1}"/>
              </a:ext>
            </a:extLst>
          </p:cNvPr>
          <p:cNvSpPr/>
          <p:nvPr/>
        </p:nvSpPr>
        <p:spPr>
          <a:xfrm>
            <a:off x="8731024" y="3429000"/>
            <a:ext cx="647322" cy="6473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11</a:t>
            </a:r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273E5413-153E-44ED-9727-68F40A2AF5B9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7028974" y="3752661"/>
            <a:ext cx="1702050" cy="622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DE899BFD-1A75-4CD7-8B3B-B14FB46BDAA5}"/>
                  </a:ext>
                </a:extLst>
              </p14:cNvPr>
              <p14:cNvContentPartPr/>
              <p14:nvPr/>
            </p14:nvContentPartPr>
            <p14:xfrm>
              <a:off x="1085760" y="1073160"/>
              <a:ext cx="10890720" cy="496620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DE899BFD-1A75-4CD7-8B3B-B14FB46BDA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6400" y="1063800"/>
                <a:ext cx="10909440" cy="498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61856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5CB2C3EC-C87B-4590-ACC3-3EACA69F6A82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809D9EA-025E-4BFB-9825-A9A387A1C3FE}"/>
              </a:ext>
            </a:extLst>
          </p:cNvPr>
          <p:cNvSpPr txBox="1"/>
          <p:nvPr/>
        </p:nvSpPr>
        <p:spPr>
          <a:xfrm>
            <a:off x="4201676" y="198166"/>
            <a:ext cx="43197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solidFill>
                  <a:sysClr val="windowText" lastClr="000000"/>
                </a:solidFill>
              </a:rPr>
              <a:t>Algoritmo sencillo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5ECA699-72D8-42ED-9194-DB6793279E1B}"/>
              </a:ext>
            </a:extLst>
          </p:cNvPr>
          <p:cNvSpPr txBox="1"/>
          <p:nvPr/>
        </p:nvSpPr>
        <p:spPr>
          <a:xfrm>
            <a:off x="3199630" y="1729460"/>
            <a:ext cx="65313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¿Como encontramos los puentes?</a:t>
            </a:r>
          </a:p>
          <a:p>
            <a:r>
              <a:rPr lang="es-MX" sz="3600" dirty="0"/>
              <a:t>Para un grafo G=(V,E)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8C3C00B-3888-4E75-ABF9-7CFC77B18629}"/>
              </a:ext>
            </a:extLst>
          </p:cNvPr>
          <p:cNvSpPr txBox="1"/>
          <p:nvPr/>
        </p:nvSpPr>
        <p:spPr>
          <a:xfrm>
            <a:off x="1219200" y="3105834"/>
            <a:ext cx="10406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Por cada vértice, lo borramos y revisamos si aumentamos la cantidad de componentes mediante DFS</a:t>
            </a:r>
            <a:br>
              <a:rPr lang="es-MX" sz="3600" dirty="0"/>
            </a:br>
            <a:r>
              <a:rPr lang="es-MX" sz="3600" dirty="0"/>
              <a:t/>
            </a:r>
            <a:br>
              <a:rPr lang="es-MX" sz="3600" dirty="0"/>
            </a:br>
            <a:r>
              <a:rPr lang="es-MX" sz="3600" dirty="0"/>
              <a:t>Complejidad: Por cada nodo una DFS O(|V|</a:t>
            </a:r>
            <a:r>
              <a:rPr lang="es-MX" sz="3600" baseline="30000" dirty="0"/>
              <a:t>2</a:t>
            </a:r>
            <a:r>
              <a:rPr lang="es-MX" sz="3600" dirty="0"/>
              <a:t>)</a:t>
            </a:r>
          </a:p>
        </p:txBody>
      </p:sp>
      <p:sp>
        <p:nvSpPr>
          <p:cNvPr id="6" name="Signo más 5">
            <a:extLst>
              <a:ext uri="{FF2B5EF4-FFF2-40B4-BE49-F238E27FC236}">
                <a16:creationId xmlns:a16="http://schemas.microsoft.com/office/drawing/2014/main" id="{9B9F9B1B-72A2-4632-9EB5-ABEE19FC207A}"/>
              </a:ext>
            </a:extLst>
          </p:cNvPr>
          <p:cNvSpPr/>
          <p:nvPr/>
        </p:nvSpPr>
        <p:spPr>
          <a:xfrm>
            <a:off x="170329" y="6221506"/>
            <a:ext cx="520252" cy="520252"/>
          </a:xfrm>
          <a:prstGeom prst="mathPlus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12846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5CB2C3EC-C87B-4590-ACC3-3EACA69F6A82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809D9EA-025E-4BFB-9825-A9A387A1C3FE}"/>
              </a:ext>
            </a:extLst>
          </p:cNvPr>
          <p:cNvSpPr txBox="1"/>
          <p:nvPr/>
        </p:nvSpPr>
        <p:spPr>
          <a:xfrm>
            <a:off x="4201676" y="198166"/>
            <a:ext cx="39967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solidFill>
                  <a:sysClr val="windowText" lastClr="000000"/>
                </a:solidFill>
              </a:rPr>
              <a:t>Algoritmo Tarjan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8C3C00B-3888-4E75-ABF9-7CFC77B18629}"/>
              </a:ext>
            </a:extLst>
          </p:cNvPr>
          <p:cNvSpPr txBox="1"/>
          <p:nvPr/>
        </p:nvSpPr>
        <p:spPr>
          <a:xfrm>
            <a:off x="279495" y="1363941"/>
            <a:ext cx="5538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600" dirty="0"/>
              <a:t>Podemos utilizar Tarjan para obtener los puntos de articulación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07500B42-DAEB-49B7-A74F-022A5537AA6D}"/>
              </a:ext>
            </a:extLst>
          </p:cNvPr>
          <p:cNvGrpSpPr/>
          <p:nvPr/>
        </p:nvGrpSpPr>
        <p:grpSpPr>
          <a:xfrm>
            <a:off x="5016930" y="1231513"/>
            <a:ext cx="6034493" cy="5428321"/>
            <a:chOff x="5841683" y="1165773"/>
            <a:chExt cx="6034493" cy="5428321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15CD7813-923C-49DF-BFFC-4FF00F5AE8E8}"/>
                </a:ext>
              </a:extLst>
            </p:cNvPr>
            <p:cNvGrpSpPr/>
            <p:nvPr/>
          </p:nvGrpSpPr>
          <p:grpSpPr>
            <a:xfrm>
              <a:off x="6832341" y="1520440"/>
              <a:ext cx="4424239" cy="3352610"/>
              <a:chOff x="6751659" y="2126952"/>
              <a:chExt cx="4424239" cy="3352610"/>
            </a:xfrm>
          </p:grpSpPr>
          <p:cxnSp>
            <p:nvCxnSpPr>
              <p:cNvPr id="23" name="Conector recto 22">
                <a:extLst>
                  <a:ext uri="{FF2B5EF4-FFF2-40B4-BE49-F238E27FC236}">
                    <a16:creationId xmlns:a16="http://schemas.microsoft.com/office/drawing/2014/main" id="{C6CE78BB-E5B0-4522-A37D-C0D2C59512E6}"/>
                  </a:ext>
                </a:extLst>
              </p:cNvPr>
              <p:cNvCxnSpPr>
                <a:cxnSpLocks/>
                <a:stCxn id="36" idx="7"/>
                <a:endCxn id="34" idx="2"/>
              </p:cNvCxnSpPr>
              <p:nvPr/>
            </p:nvCxnSpPr>
            <p:spPr>
              <a:xfrm flipV="1">
                <a:off x="7304183" y="3820460"/>
                <a:ext cx="871120" cy="29079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23">
                <a:extLst>
                  <a:ext uri="{FF2B5EF4-FFF2-40B4-BE49-F238E27FC236}">
                    <a16:creationId xmlns:a16="http://schemas.microsoft.com/office/drawing/2014/main" id="{8795D3D0-5AC5-4AB8-9926-FACE689B7FD2}"/>
                  </a:ext>
                </a:extLst>
              </p:cNvPr>
              <p:cNvCxnSpPr>
                <a:cxnSpLocks/>
                <a:stCxn id="35" idx="2"/>
                <a:endCxn id="36" idx="0"/>
              </p:cNvCxnSpPr>
              <p:nvPr/>
            </p:nvCxnSpPr>
            <p:spPr>
              <a:xfrm flipH="1">
                <a:off x="7075320" y="2450613"/>
                <a:ext cx="2051164" cy="1565844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>
                <a:extLst>
                  <a:ext uri="{FF2B5EF4-FFF2-40B4-BE49-F238E27FC236}">
                    <a16:creationId xmlns:a16="http://schemas.microsoft.com/office/drawing/2014/main" id="{57074EE6-FAFF-4421-A3A0-2DE54FB579DE}"/>
                  </a:ext>
                </a:extLst>
              </p:cNvPr>
              <p:cNvCxnSpPr>
                <a:cxnSpLocks/>
                <a:stCxn id="35" idx="3"/>
                <a:endCxn id="34" idx="0"/>
              </p:cNvCxnSpPr>
              <p:nvPr/>
            </p:nvCxnSpPr>
            <p:spPr>
              <a:xfrm flipH="1">
                <a:off x="8498964" y="2679476"/>
                <a:ext cx="722318" cy="8173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E2007C2F-4C32-4A95-8040-2E3EE8E26A78}"/>
                  </a:ext>
                </a:extLst>
              </p:cNvPr>
              <p:cNvCxnSpPr>
                <a:cxnSpLocks/>
                <a:stCxn id="35" idx="5"/>
                <a:endCxn id="37" idx="0"/>
              </p:cNvCxnSpPr>
              <p:nvPr/>
            </p:nvCxnSpPr>
            <p:spPr>
              <a:xfrm>
                <a:off x="9679008" y="2679476"/>
                <a:ext cx="1173229" cy="11383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>
                <a:extLst>
                  <a:ext uri="{FF2B5EF4-FFF2-40B4-BE49-F238E27FC236}">
                    <a16:creationId xmlns:a16="http://schemas.microsoft.com/office/drawing/2014/main" id="{BC56D5F4-7091-4A56-8B1D-1B314C29E966}"/>
                  </a:ext>
                </a:extLst>
              </p:cNvPr>
              <p:cNvCxnSpPr>
                <a:cxnSpLocks/>
                <a:stCxn id="31" idx="0"/>
                <a:endCxn id="34" idx="5"/>
              </p:cNvCxnSpPr>
              <p:nvPr/>
            </p:nvCxnSpPr>
            <p:spPr>
              <a:xfrm flipH="1" flipV="1">
                <a:off x="8727827" y="4049323"/>
                <a:ext cx="493455" cy="7829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>
                <a:extLst>
                  <a:ext uri="{FF2B5EF4-FFF2-40B4-BE49-F238E27FC236}">
                    <a16:creationId xmlns:a16="http://schemas.microsoft.com/office/drawing/2014/main" id="{73D260C3-BC5E-48A1-BF01-550FB7D5B560}"/>
                  </a:ext>
                </a:extLst>
              </p:cNvPr>
              <p:cNvCxnSpPr>
                <a:cxnSpLocks/>
                <a:stCxn id="35" idx="4"/>
                <a:endCxn id="31" idx="7"/>
              </p:cNvCxnSpPr>
              <p:nvPr/>
            </p:nvCxnSpPr>
            <p:spPr>
              <a:xfrm>
                <a:off x="9450145" y="2774274"/>
                <a:ext cx="0" cy="2152764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9520BE75-8CE2-45D9-BBB0-283EEAD5C097}"/>
                  </a:ext>
                </a:extLst>
              </p:cNvPr>
              <p:cNvSpPr/>
              <p:nvPr/>
            </p:nvSpPr>
            <p:spPr>
              <a:xfrm>
                <a:off x="8897621" y="4832240"/>
                <a:ext cx="647322" cy="647322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400" u="sng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DEF3E5EE-2BD2-4F51-9D0A-A0DC2D12B47E}"/>
                  </a:ext>
                </a:extLst>
              </p:cNvPr>
              <p:cNvSpPr/>
              <p:nvPr/>
            </p:nvSpPr>
            <p:spPr>
              <a:xfrm>
                <a:off x="8175303" y="3496799"/>
                <a:ext cx="647322" cy="647322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400" u="sng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E8CE5D7E-01C3-4D05-831F-546EB0903099}"/>
                  </a:ext>
                </a:extLst>
              </p:cNvPr>
              <p:cNvSpPr/>
              <p:nvPr/>
            </p:nvSpPr>
            <p:spPr>
              <a:xfrm>
                <a:off x="9126484" y="2126952"/>
                <a:ext cx="647322" cy="647322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400" u="sng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9CAA29DE-98DD-47F8-A77D-38E0338A2182}"/>
                  </a:ext>
                </a:extLst>
              </p:cNvPr>
              <p:cNvSpPr/>
              <p:nvPr/>
            </p:nvSpPr>
            <p:spPr>
              <a:xfrm>
                <a:off x="6751659" y="4016457"/>
                <a:ext cx="647322" cy="647322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b="1" u="sng" dirty="0">
                    <a:solidFill>
                      <a:sysClr val="windowText" lastClr="000000"/>
                    </a:solidFill>
                  </a:rPr>
                  <a:t>6</a:t>
                </a:r>
              </a:p>
            </p:txBody>
          </p:sp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9B305B77-84B4-4CFE-8258-12D432122B01}"/>
                  </a:ext>
                </a:extLst>
              </p:cNvPr>
              <p:cNvSpPr/>
              <p:nvPr/>
            </p:nvSpPr>
            <p:spPr>
              <a:xfrm>
                <a:off x="10528576" y="3817818"/>
                <a:ext cx="647322" cy="647322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u="sng" dirty="0">
                    <a:solidFill>
                      <a:sysClr val="windowText" lastClr="000000"/>
                    </a:solidFill>
                  </a:rPr>
                  <a:t>11</a:t>
                </a:r>
              </a:p>
            </p:txBody>
          </p:sp>
        </p:grp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7B95B6C2-7463-4BC4-83DB-9B3EBF21C229}"/>
                </a:ext>
              </a:extLst>
            </p:cNvPr>
            <p:cNvSpPr txBox="1"/>
            <p:nvPr/>
          </p:nvSpPr>
          <p:spPr>
            <a:xfrm>
              <a:off x="9763898" y="1165773"/>
              <a:ext cx="87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(1,1)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86D69BB3-FDCD-40CB-A328-9DBABE1E3639}"/>
                </a:ext>
              </a:extLst>
            </p:cNvPr>
            <p:cNvSpPr txBox="1"/>
            <p:nvPr/>
          </p:nvSpPr>
          <p:spPr>
            <a:xfrm>
              <a:off x="7438107" y="3744412"/>
              <a:ext cx="87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(3,1)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E75A1B57-1D1F-4490-8B1B-F16639A76FBB}"/>
                </a:ext>
              </a:extLst>
            </p:cNvPr>
            <p:cNvSpPr txBox="1"/>
            <p:nvPr/>
          </p:nvSpPr>
          <p:spPr>
            <a:xfrm>
              <a:off x="8816433" y="2841974"/>
              <a:ext cx="87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(2,1)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C1F65838-30AB-4CF0-8D4C-B1460F182C8B}"/>
                </a:ext>
              </a:extLst>
            </p:cNvPr>
            <p:cNvSpPr txBox="1"/>
            <p:nvPr/>
          </p:nvSpPr>
          <p:spPr>
            <a:xfrm>
              <a:off x="9525952" y="4783182"/>
              <a:ext cx="87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(7,1)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AD7214E6-52A7-49E7-85A7-160B25E893F4}"/>
                </a:ext>
              </a:extLst>
            </p:cNvPr>
            <p:cNvSpPr txBox="1"/>
            <p:nvPr/>
          </p:nvSpPr>
          <p:spPr>
            <a:xfrm>
              <a:off x="10999911" y="2885416"/>
              <a:ext cx="87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(8,8)</a:t>
              </a:r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4BB3213C-816C-4D90-972A-512E83108E46}"/>
                </a:ext>
              </a:extLst>
            </p:cNvPr>
            <p:cNvCxnSpPr>
              <a:cxnSpLocks/>
              <a:stCxn id="36" idx="4"/>
            </p:cNvCxnSpPr>
            <p:nvPr/>
          </p:nvCxnSpPr>
          <p:spPr>
            <a:xfrm>
              <a:off x="7156002" y="4057267"/>
              <a:ext cx="50280" cy="9839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A24A4910-8373-44E6-9126-741A20324CF6}"/>
                </a:ext>
              </a:extLst>
            </p:cNvPr>
            <p:cNvSpPr/>
            <p:nvPr/>
          </p:nvSpPr>
          <p:spPr>
            <a:xfrm>
              <a:off x="6890256" y="4423265"/>
              <a:ext cx="647322" cy="64732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u="sng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C255E3F0-3EC9-4FCA-874D-BDBEFBFCAC5E}"/>
                </a:ext>
              </a:extLst>
            </p:cNvPr>
            <p:cNvSpPr/>
            <p:nvPr/>
          </p:nvSpPr>
          <p:spPr>
            <a:xfrm>
              <a:off x="7663086" y="5946772"/>
              <a:ext cx="647322" cy="64732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u="sng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E4D7B80-1B72-4DF9-9ED9-BAA38F95299B}"/>
                </a:ext>
              </a:extLst>
            </p:cNvPr>
            <p:cNvSpPr/>
            <p:nvPr/>
          </p:nvSpPr>
          <p:spPr>
            <a:xfrm>
              <a:off x="6603477" y="5350774"/>
              <a:ext cx="697602" cy="64732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u="sng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A4BD7F4E-3D6D-4EC2-9D6F-2EBDB1824149}"/>
                </a:ext>
              </a:extLst>
            </p:cNvPr>
            <p:cNvCxnSpPr>
              <a:cxnSpLocks/>
              <a:stCxn id="14" idx="4"/>
              <a:endCxn id="16" idx="0"/>
            </p:cNvCxnSpPr>
            <p:nvPr/>
          </p:nvCxnSpPr>
          <p:spPr>
            <a:xfrm flipH="1">
              <a:off x="6952278" y="5070587"/>
              <a:ext cx="261639" cy="2801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B0B08CED-61C6-4808-A3B8-E748F46FB6EC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7301079" y="5748913"/>
              <a:ext cx="456805" cy="2926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31082766-16E5-4513-A833-AF66BC6E43CC}"/>
                </a:ext>
              </a:extLst>
            </p:cNvPr>
            <p:cNvCxnSpPr>
              <a:cxnSpLocks/>
              <a:stCxn id="14" idx="5"/>
              <a:endCxn id="15" idx="0"/>
            </p:cNvCxnSpPr>
            <p:nvPr/>
          </p:nvCxnSpPr>
          <p:spPr>
            <a:xfrm>
              <a:off x="7442780" y="4975789"/>
              <a:ext cx="543967" cy="970983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0CF05733-45BF-47FF-A87D-31CBD43240D7}"/>
                </a:ext>
              </a:extLst>
            </p:cNvPr>
            <p:cNvSpPr txBox="1"/>
            <p:nvPr/>
          </p:nvSpPr>
          <p:spPr>
            <a:xfrm>
              <a:off x="6175686" y="4703452"/>
              <a:ext cx="87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(4,4)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167D0A75-C108-485A-B93B-2A917B06A525}"/>
                </a:ext>
              </a:extLst>
            </p:cNvPr>
            <p:cNvSpPr txBox="1"/>
            <p:nvPr/>
          </p:nvSpPr>
          <p:spPr>
            <a:xfrm>
              <a:off x="5841683" y="5489769"/>
              <a:ext cx="87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(5,4)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F56E18C4-9697-41CA-85DE-C8C8C684450F}"/>
                </a:ext>
              </a:extLst>
            </p:cNvPr>
            <p:cNvSpPr txBox="1"/>
            <p:nvPr/>
          </p:nvSpPr>
          <p:spPr>
            <a:xfrm>
              <a:off x="8279070" y="6224762"/>
              <a:ext cx="87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(6,4)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9FD8D779-54D7-4212-8093-1DF49B24BE11}"/>
                  </a:ext>
                </a:extLst>
              </p14:cNvPr>
              <p14:cNvContentPartPr/>
              <p14:nvPr/>
            </p14:nvContentPartPr>
            <p14:xfrm>
              <a:off x="9048600" y="1542960"/>
              <a:ext cx="375120" cy="1332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9FD8D779-54D7-4212-8093-1DF49B24BE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9240" y="1533600"/>
                <a:ext cx="393840" cy="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93361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5CB2C3EC-C87B-4590-ACC3-3EACA69F6A82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809D9EA-025E-4BFB-9825-A9A387A1C3FE}"/>
              </a:ext>
            </a:extLst>
          </p:cNvPr>
          <p:cNvSpPr txBox="1"/>
          <p:nvPr/>
        </p:nvSpPr>
        <p:spPr>
          <a:xfrm>
            <a:off x="4201676" y="198166"/>
            <a:ext cx="69292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solidFill>
                  <a:sysClr val="windowText" lastClr="000000"/>
                </a:solidFill>
              </a:rPr>
              <a:t>Algoritmo Tarjan| DFS repaso</a:t>
            </a:r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6A929BC2-C342-4F3A-A5DC-91A6CD417280}"/>
              </a:ext>
            </a:extLst>
          </p:cNvPr>
          <p:cNvGrpSpPr/>
          <p:nvPr/>
        </p:nvGrpSpPr>
        <p:grpSpPr>
          <a:xfrm>
            <a:off x="2955048" y="1165773"/>
            <a:ext cx="6034493" cy="5428321"/>
            <a:chOff x="5841683" y="1165773"/>
            <a:chExt cx="6034493" cy="5428321"/>
          </a:xfrm>
        </p:grpSpPr>
        <p:grpSp>
          <p:nvGrpSpPr>
            <p:cNvPr id="69" name="Grupo 68">
              <a:extLst>
                <a:ext uri="{FF2B5EF4-FFF2-40B4-BE49-F238E27FC236}">
                  <a16:creationId xmlns:a16="http://schemas.microsoft.com/office/drawing/2014/main" id="{6A386BC7-F9FA-4A22-8045-83BFDA5D565F}"/>
                </a:ext>
              </a:extLst>
            </p:cNvPr>
            <p:cNvGrpSpPr/>
            <p:nvPr/>
          </p:nvGrpSpPr>
          <p:grpSpPr>
            <a:xfrm>
              <a:off x="6832341" y="1520440"/>
              <a:ext cx="4424239" cy="3352610"/>
              <a:chOff x="6751659" y="2126952"/>
              <a:chExt cx="4424239" cy="3352610"/>
            </a:xfrm>
          </p:grpSpPr>
          <p:cxnSp>
            <p:nvCxnSpPr>
              <p:cNvPr id="70" name="Conector recto 69">
                <a:extLst>
                  <a:ext uri="{FF2B5EF4-FFF2-40B4-BE49-F238E27FC236}">
                    <a16:creationId xmlns:a16="http://schemas.microsoft.com/office/drawing/2014/main" id="{385F187B-61E6-40AF-B3DE-F7937DF07C65}"/>
                  </a:ext>
                </a:extLst>
              </p:cNvPr>
              <p:cNvCxnSpPr>
                <a:cxnSpLocks/>
                <a:stCxn id="79" idx="7"/>
                <a:endCxn id="77" idx="2"/>
              </p:cNvCxnSpPr>
              <p:nvPr/>
            </p:nvCxnSpPr>
            <p:spPr>
              <a:xfrm flipV="1">
                <a:off x="7304183" y="3820460"/>
                <a:ext cx="871120" cy="29079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>
                <a:extLst>
                  <a:ext uri="{FF2B5EF4-FFF2-40B4-BE49-F238E27FC236}">
                    <a16:creationId xmlns:a16="http://schemas.microsoft.com/office/drawing/2014/main" id="{E26DE88D-4569-49A7-BDA4-B9307E073B82}"/>
                  </a:ext>
                </a:extLst>
              </p:cNvPr>
              <p:cNvCxnSpPr>
                <a:cxnSpLocks/>
                <a:stCxn id="78" idx="2"/>
                <a:endCxn id="79" idx="0"/>
              </p:cNvCxnSpPr>
              <p:nvPr/>
            </p:nvCxnSpPr>
            <p:spPr>
              <a:xfrm flipH="1">
                <a:off x="7075320" y="2450613"/>
                <a:ext cx="2051164" cy="1565844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>
                <a:extLst>
                  <a:ext uri="{FF2B5EF4-FFF2-40B4-BE49-F238E27FC236}">
                    <a16:creationId xmlns:a16="http://schemas.microsoft.com/office/drawing/2014/main" id="{B2000B35-11C9-423E-9EFE-16330059A53E}"/>
                  </a:ext>
                </a:extLst>
              </p:cNvPr>
              <p:cNvCxnSpPr>
                <a:cxnSpLocks/>
                <a:stCxn id="78" idx="3"/>
                <a:endCxn id="77" idx="0"/>
              </p:cNvCxnSpPr>
              <p:nvPr/>
            </p:nvCxnSpPr>
            <p:spPr>
              <a:xfrm flipH="1">
                <a:off x="8498964" y="2679476"/>
                <a:ext cx="722318" cy="8173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72">
                <a:extLst>
                  <a:ext uri="{FF2B5EF4-FFF2-40B4-BE49-F238E27FC236}">
                    <a16:creationId xmlns:a16="http://schemas.microsoft.com/office/drawing/2014/main" id="{94FFBC51-74C2-4325-98CB-1F1168028A39}"/>
                  </a:ext>
                </a:extLst>
              </p:cNvPr>
              <p:cNvCxnSpPr>
                <a:cxnSpLocks/>
                <a:stCxn id="78" idx="5"/>
                <a:endCxn id="80" idx="0"/>
              </p:cNvCxnSpPr>
              <p:nvPr/>
            </p:nvCxnSpPr>
            <p:spPr>
              <a:xfrm>
                <a:off x="9679008" y="2679476"/>
                <a:ext cx="1173229" cy="11383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>
                <a:extLst>
                  <a:ext uri="{FF2B5EF4-FFF2-40B4-BE49-F238E27FC236}">
                    <a16:creationId xmlns:a16="http://schemas.microsoft.com/office/drawing/2014/main" id="{FDE75E4D-3F48-4DEF-9236-B35D855057AC}"/>
                  </a:ext>
                </a:extLst>
              </p:cNvPr>
              <p:cNvCxnSpPr>
                <a:cxnSpLocks/>
                <a:stCxn id="76" idx="0"/>
                <a:endCxn id="77" idx="5"/>
              </p:cNvCxnSpPr>
              <p:nvPr/>
            </p:nvCxnSpPr>
            <p:spPr>
              <a:xfrm flipH="1" flipV="1">
                <a:off x="8727827" y="4049323"/>
                <a:ext cx="493455" cy="7829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74">
                <a:extLst>
                  <a:ext uri="{FF2B5EF4-FFF2-40B4-BE49-F238E27FC236}">
                    <a16:creationId xmlns:a16="http://schemas.microsoft.com/office/drawing/2014/main" id="{86883D7B-C17D-48B7-A685-E8E4F40FA88C}"/>
                  </a:ext>
                </a:extLst>
              </p:cNvPr>
              <p:cNvCxnSpPr>
                <a:cxnSpLocks/>
                <a:stCxn id="78" idx="4"/>
                <a:endCxn id="76" idx="7"/>
              </p:cNvCxnSpPr>
              <p:nvPr/>
            </p:nvCxnSpPr>
            <p:spPr>
              <a:xfrm>
                <a:off x="9450145" y="2774274"/>
                <a:ext cx="0" cy="2152764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F1B77D85-62AE-4CC4-8379-3BD34585F029}"/>
                  </a:ext>
                </a:extLst>
              </p:cNvPr>
              <p:cNvSpPr/>
              <p:nvPr/>
            </p:nvSpPr>
            <p:spPr>
              <a:xfrm>
                <a:off x="8897621" y="4832240"/>
                <a:ext cx="647322" cy="647322"/>
              </a:xfrm>
              <a:prstGeom prst="ellipse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400" u="sng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352FE3F3-792C-4CCB-96FA-144090F27E1B}"/>
                  </a:ext>
                </a:extLst>
              </p:cNvPr>
              <p:cNvSpPr/>
              <p:nvPr/>
            </p:nvSpPr>
            <p:spPr>
              <a:xfrm>
                <a:off x="8175303" y="3496799"/>
                <a:ext cx="647322" cy="647322"/>
              </a:xfrm>
              <a:prstGeom prst="ellipse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400" u="sng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B0D754-1A34-45FB-82D8-ACCDCFAD514B}"/>
                  </a:ext>
                </a:extLst>
              </p:cNvPr>
              <p:cNvSpPr/>
              <p:nvPr/>
            </p:nvSpPr>
            <p:spPr>
              <a:xfrm>
                <a:off x="9126484" y="2126952"/>
                <a:ext cx="647322" cy="647322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400" u="sng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ED52717C-2A64-44AB-B80D-82158C4852C2}"/>
                  </a:ext>
                </a:extLst>
              </p:cNvPr>
              <p:cNvSpPr/>
              <p:nvPr/>
            </p:nvSpPr>
            <p:spPr>
              <a:xfrm>
                <a:off x="6751659" y="4016457"/>
                <a:ext cx="647322" cy="647322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b="1" u="sng" dirty="0">
                    <a:solidFill>
                      <a:sysClr val="windowText" lastClr="000000"/>
                    </a:solidFill>
                  </a:rPr>
                  <a:t>6</a:t>
                </a:r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550277EB-1E9D-4F38-979A-E1863520F457}"/>
                  </a:ext>
                </a:extLst>
              </p:cNvPr>
              <p:cNvSpPr/>
              <p:nvPr/>
            </p:nvSpPr>
            <p:spPr>
              <a:xfrm>
                <a:off x="10528576" y="3817818"/>
                <a:ext cx="647322" cy="647322"/>
              </a:xfrm>
              <a:prstGeom prst="ellipse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u="sng" dirty="0">
                    <a:solidFill>
                      <a:sysClr val="windowText" lastClr="000000"/>
                    </a:solidFill>
                  </a:rPr>
                  <a:t>11</a:t>
                </a:r>
              </a:p>
            </p:txBody>
          </p:sp>
        </p:grpSp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id="{236A2520-AC82-4B1E-B0B5-D70D228FA6E6}"/>
                </a:ext>
              </a:extLst>
            </p:cNvPr>
            <p:cNvSpPr txBox="1"/>
            <p:nvPr/>
          </p:nvSpPr>
          <p:spPr>
            <a:xfrm>
              <a:off x="9763898" y="1165773"/>
              <a:ext cx="87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(1,1)</a:t>
              </a:r>
            </a:p>
          </p:txBody>
        </p:sp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71B9C43C-8816-4380-922F-B97DCBD9274C}"/>
                </a:ext>
              </a:extLst>
            </p:cNvPr>
            <p:cNvSpPr txBox="1"/>
            <p:nvPr/>
          </p:nvSpPr>
          <p:spPr>
            <a:xfrm>
              <a:off x="7438107" y="3744412"/>
              <a:ext cx="87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(3,1)</a:t>
              </a:r>
            </a:p>
          </p:txBody>
        </p:sp>
        <p:sp>
          <p:nvSpPr>
            <p:cNvPr id="102" name="CuadroTexto 101">
              <a:extLst>
                <a:ext uri="{FF2B5EF4-FFF2-40B4-BE49-F238E27FC236}">
                  <a16:creationId xmlns:a16="http://schemas.microsoft.com/office/drawing/2014/main" id="{EFF98B57-2B3A-43B2-A347-61BD761BFB6E}"/>
                </a:ext>
              </a:extLst>
            </p:cNvPr>
            <p:cNvSpPr txBox="1"/>
            <p:nvPr/>
          </p:nvSpPr>
          <p:spPr>
            <a:xfrm>
              <a:off x="8816433" y="2841974"/>
              <a:ext cx="87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(2,1)</a:t>
              </a:r>
            </a:p>
          </p:txBody>
        </p:sp>
        <p:sp>
          <p:nvSpPr>
            <p:cNvPr id="103" name="CuadroTexto 102">
              <a:extLst>
                <a:ext uri="{FF2B5EF4-FFF2-40B4-BE49-F238E27FC236}">
                  <a16:creationId xmlns:a16="http://schemas.microsoft.com/office/drawing/2014/main" id="{7A25A298-5428-4B49-9563-6D94246C6CC0}"/>
                </a:ext>
              </a:extLst>
            </p:cNvPr>
            <p:cNvSpPr txBox="1"/>
            <p:nvPr/>
          </p:nvSpPr>
          <p:spPr>
            <a:xfrm>
              <a:off x="9525952" y="4783182"/>
              <a:ext cx="87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(7,1)</a:t>
              </a:r>
            </a:p>
          </p:txBody>
        </p:sp>
        <p:sp>
          <p:nvSpPr>
            <p:cNvPr id="104" name="CuadroTexto 103">
              <a:extLst>
                <a:ext uri="{FF2B5EF4-FFF2-40B4-BE49-F238E27FC236}">
                  <a16:creationId xmlns:a16="http://schemas.microsoft.com/office/drawing/2014/main" id="{BB90A807-FA31-4E01-A610-DACFD4D1FDBF}"/>
                </a:ext>
              </a:extLst>
            </p:cNvPr>
            <p:cNvSpPr txBox="1"/>
            <p:nvPr/>
          </p:nvSpPr>
          <p:spPr>
            <a:xfrm>
              <a:off x="10999911" y="2885416"/>
              <a:ext cx="87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(8,8)</a:t>
              </a:r>
            </a:p>
          </p:txBody>
        </p: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D9DDD046-9C0A-4FA0-B483-D72AC3063B10}"/>
                </a:ext>
              </a:extLst>
            </p:cNvPr>
            <p:cNvCxnSpPr>
              <a:cxnSpLocks/>
              <a:stCxn id="79" idx="4"/>
            </p:cNvCxnSpPr>
            <p:nvPr/>
          </p:nvCxnSpPr>
          <p:spPr>
            <a:xfrm>
              <a:off x="7156002" y="4057267"/>
              <a:ext cx="50280" cy="9839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18537CCF-5169-4836-95A7-6BE3119FB2BF}"/>
                </a:ext>
              </a:extLst>
            </p:cNvPr>
            <p:cNvSpPr/>
            <p:nvPr/>
          </p:nvSpPr>
          <p:spPr>
            <a:xfrm>
              <a:off x="6890256" y="4423265"/>
              <a:ext cx="647322" cy="64732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u="sng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02A45FEA-CB92-45A7-A317-1378440787F3}"/>
                </a:ext>
              </a:extLst>
            </p:cNvPr>
            <p:cNvSpPr/>
            <p:nvPr/>
          </p:nvSpPr>
          <p:spPr>
            <a:xfrm>
              <a:off x="7663086" y="5946772"/>
              <a:ext cx="647322" cy="647322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u="sng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36CB67BD-A9EC-412E-B19A-3DFD497FB0D5}"/>
                </a:ext>
              </a:extLst>
            </p:cNvPr>
            <p:cNvSpPr/>
            <p:nvPr/>
          </p:nvSpPr>
          <p:spPr>
            <a:xfrm>
              <a:off x="6603477" y="5350774"/>
              <a:ext cx="697602" cy="647322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u="sng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989ABB8D-6F2B-47CC-83B7-B69C06C5DB96}"/>
                </a:ext>
              </a:extLst>
            </p:cNvPr>
            <p:cNvCxnSpPr>
              <a:cxnSpLocks/>
              <a:stCxn id="108" idx="4"/>
              <a:endCxn id="110" idx="0"/>
            </p:cNvCxnSpPr>
            <p:nvPr/>
          </p:nvCxnSpPr>
          <p:spPr>
            <a:xfrm flipH="1">
              <a:off x="6952278" y="5070587"/>
              <a:ext cx="261639" cy="2801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>
              <a:extLst>
                <a:ext uri="{FF2B5EF4-FFF2-40B4-BE49-F238E27FC236}">
                  <a16:creationId xmlns:a16="http://schemas.microsoft.com/office/drawing/2014/main" id="{A8F35659-DEBA-4AA0-86A2-202A06373FBE}"/>
                </a:ext>
              </a:extLst>
            </p:cNvPr>
            <p:cNvCxnSpPr>
              <a:cxnSpLocks/>
              <a:stCxn id="109" idx="1"/>
            </p:cNvCxnSpPr>
            <p:nvPr/>
          </p:nvCxnSpPr>
          <p:spPr>
            <a:xfrm flipH="1" flipV="1">
              <a:off x="7301079" y="5748913"/>
              <a:ext cx="456805" cy="2926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>
              <a:extLst>
                <a:ext uri="{FF2B5EF4-FFF2-40B4-BE49-F238E27FC236}">
                  <a16:creationId xmlns:a16="http://schemas.microsoft.com/office/drawing/2014/main" id="{BEFD57CB-B235-468B-8616-5222941A4C10}"/>
                </a:ext>
              </a:extLst>
            </p:cNvPr>
            <p:cNvCxnSpPr>
              <a:cxnSpLocks/>
              <a:stCxn id="108" idx="5"/>
              <a:endCxn id="109" idx="0"/>
            </p:cNvCxnSpPr>
            <p:nvPr/>
          </p:nvCxnSpPr>
          <p:spPr>
            <a:xfrm>
              <a:off x="7442780" y="4975789"/>
              <a:ext cx="543967" cy="970983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CuadroTexto 119">
              <a:extLst>
                <a:ext uri="{FF2B5EF4-FFF2-40B4-BE49-F238E27FC236}">
                  <a16:creationId xmlns:a16="http://schemas.microsoft.com/office/drawing/2014/main" id="{6B54DEC7-3EA8-44CA-B214-693E9C9183F8}"/>
                </a:ext>
              </a:extLst>
            </p:cNvPr>
            <p:cNvSpPr txBox="1"/>
            <p:nvPr/>
          </p:nvSpPr>
          <p:spPr>
            <a:xfrm>
              <a:off x="6175686" y="4703452"/>
              <a:ext cx="87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(4,4)</a:t>
              </a:r>
            </a:p>
          </p:txBody>
        </p:sp>
        <p:sp>
          <p:nvSpPr>
            <p:cNvPr id="121" name="CuadroTexto 120">
              <a:extLst>
                <a:ext uri="{FF2B5EF4-FFF2-40B4-BE49-F238E27FC236}">
                  <a16:creationId xmlns:a16="http://schemas.microsoft.com/office/drawing/2014/main" id="{7E19E127-3CAE-401A-B510-2F8FC3A0DFE6}"/>
                </a:ext>
              </a:extLst>
            </p:cNvPr>
            <p:cNvSpPr txBox="1"/>
            <p:nvPr/>
          </p:nvSpPr>
          <p:spPr>
            <a:xfrm>
              <a:off x="5841683" y="5489769"/>
              <a:ext cx="87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(5,4)</a:t>
              </a:r>
            </a:p>
          </p:txBody>
        </p:sp>
        <p:sp>
          <p:nvSpPr>
            <p:cNvPr id="122" name="CuadroTexto 121">
              <a:extLst>
                <a:ext uri="{FF2B5EF4-FFF2-40B4-BE49-F238E27FC236}">
                  <a16:creationId xmlns:a16="http://schemas.microsoft.com/office/drawing/2014/main" id="{0CB001FF-2BDF-450B-A57D-AF2C118BE8EA}"/>
                </a:ext>
              </a:extLst>
            </p:cNvPr>
            <p:cNvSpPr txBox="1"/>
            <p:nvPr/>
          </p:nvSpPr>
          <p:spPr>
            <a:xfrm>
              <a:off x="8279070" y="6224762"/>
              <a:ext cx="87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(6,4)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CD2A3E2C-0BFB-4266-8BF7-FDCDED02EC56}"/>
                  </a:ext>
                </a:extLst>
              </p14:cNvPr>
              <p14:cNvContentPartPr/>
              <p14:nvPr/>
            </p14:nvContentPartPr>
            <p14:xfrm>
              <a:off x="0" y="1257120"/>
              <a:ext cx="4896360" cy="45597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CD2A3E2C-0BFB-4266-8BF7-FDCDED02EC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47760"/>
                <a:ext cx="4915080" cy="45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86963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adroTexto 56">
            <a:extLst>
              <a:ext uri="{FF2B5EF4-FFF2-40B4-BE49-F238E27FC236}">
                <a16:creationId xmlns:a16="http://schemas.microsoft.com/office/drawing/2014/main" id="{54152F0C-6D39-4697-96DE-6C5F305343A3}"/>
              </a:ext>
            </a:extLst>
          </p:cNvPr>
          <p:cNvSpPr txBox="1"/>
          <p:nvPr/>
        </p:nvSpPr>
        <p:spPr>
          <a:xfrm>
            <a:off x="188258" y="302359"/>
            <a:ext cx="12003742" cy="65556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2000" dirty="0" err="1">
                <a:solidFill>
                  <a:srgbClr val="0070C0"/>
                </a:solidFill>
              </a:rPr>
              <a:t>Tarjan_dfs</a:t>
            </a:r>
            <a:r>
              <a:rPr lang="es-MX" sz="2000" dirty="0"/>
              <a:t>(</a:t>
            </a:r>
            <a:r>
              <a:rPr lang="es-MX" sz="2000" i="1" dirty="0"/>
              <a:t>nodo, anterior</a:t>
            </a:r>
            <a:r>
              <a:rPr lang="es-MX" sz="2000" dirty="0"/>
              <a:t>) </a:t>
            </a:r>
            <a:r>
              <a:rPr lang="es-MX" sz="2000" dirty="0">
                <a:solidFill>
                  <a:srgbClr val="7030A0"/>
                </a:solidFill>
              </a:rPr>
              <a:t>{ </a:t>
            </a:r>
            <a:r>
              <a:rPr lang="es-MX" sz="2000" dirty="0">
                <a:solidFill>
                  <a:schemeClr val="accent6">
                    <a:lumMod val="50000"/>
                  </a:schemeClr>
                </a:solidFill>
              </a:rPr>
              <a:t>//Se llama </a:t>
            </a:r>
            <a:r>
              <a:rPr lang="es-MX" sz="2000" dirty="0" err="1">
                <a:solidFill>
                  <a:schemeClr val="accent6">
                    <a:lumMod val="50000"/>
                  </a:schemeClr>
                </a:solidFill>
              </a:rPr>
              <a:t>comoTarjan_dfs</a:t>
            </a:r>
            <a:r>
              <a:rPr lang="es-MX" sz="2000" dirty="0">
                <a:solidFill>
                  <a:schemeClr val="accent6">
                    <a:lumMod val="50000"/>
                  </a:schemeClr>
                </a:solidFill>
              </a:rPr>
              <a:t>(origen,-1)</a:t>
            </a:r>
          </a:p>
          <a:p>
            <a:r>
              <a:rPr lang="es-MX" sz="2000" dirty="0">
                <a:solidFill>
                  <a:srgbClr val="7030A0"/>
                </a:solidFill>
              </a:rPr>
              <a:t>  </a:t>
            </a:r>
            <a:r>
              <a:rPr lang="es-MX" sz="2000" dirty="0" err="1"/>
              <a:t>num_visitados</a:t>
            </a:r>
            <a:r>
              <a:rPr lang="es-MX" sz="2000" dirty="0"/>
              <a:t>++;</a:t>
            </a:r>
            <a:br>
              <a:rPr lang="es-MX" sz="2000" dirty="0"/>
            </a:br>
            <a:r>
              <a:rPr lang="es-MX" sz="2000" dirty="0"/>
              <a:t>  Visitado[</a:t>
            </a:r>
            <a:r>
              <a:rPr lang="es-MX" sz="2000" i="1" dirty="0"/>
              <a:t>nodo</a:t>
            </a:r>
            <a:r>
              <a:rPr lang="es-MX" sz="2000" dirty="0"/>
              <a:t>]</a:t>
            </a:r>
            <a:r>
              <a:rPr lang="es-MX" sz="2000" dirty="0">
                <a:solidFill>
                  <a:srgbClr val="FF7C80"/>
                </a:solidFill>
              </a:rPr>
              <a:t>=</a:t>
            </a:r>
            <a:r>
              <a:rPr lang="es-MX" sz="2000" dirty="0" err="1"/>
              <a:t>num_visitados</a:t>
            </a:r>
            <a:r>
              <a:rPr lang="es-MX" sz="2000" dirty="0"/>
              <a:t>;</a:t>
            </a:r>
          </a:p>
          <a:p>
            <a:r>
              <a:rPr lang="es-MX" sz="2000" dirty="0"/>
              <a:t>  </a:t>
            </a:r>
            <a:r>
              <a:rPr lang="es-MX" sz="2000" dirty="0" err="1"/>
              <a:t>ArcoMasAlto</a:t>
            </a:r>
            <a:r>
              <a:rPr lang="es-MX" sz="2000" dirty="0"/>
              <a:t>[nodo]= </a:t>
            </a:r>
            <a:r>
              <a:rPr lang="es-MX" sz="2000" dirty="0" err="1"/>
              <a:t>num_visitados</a:t>
            </a:r>
            <a:endParaRPr lang="es-MX" sz="2000" dirty="0"/>
          </a:p>
          <a:p>
            <a:r>
              <a:rPr lang="es-MX" sz="2000" dirty="0"/>
              <a:t>  </a:t>
            </a:r>
            <a:r>
              <a:rPr lang="es-MX" sz="2000" dirty="0" err="1">
                <a:solidFill>
                  <a:srgbClr val="00B0F0"/>
                </a:solidFill>
              </a:rPr>
              <a:t>int</a:t>
            </a:r>
            <a:r>
              <a:rPr lang="es-MX" sz="2000" dirty="0"/>
              <a:t> hijos=</a:t>
            </a:r>
            <a:r>
              <a:rPr lang="es-MX" sz="2000" dirty="0">
                <a:solidFill>
                  <a:srgbClr val="FFAF6D"/>
                </a:solidFill>
              </a:rPr>
              <a:t>0</a:t>
            </a:r>
            <a:r>
              <a:rPr lang="es-MX" sz="2000" dirty="0"/>
              <a:t>;</a:t>
            </a:r>
            <a:br>
              <a:rPr lang="es-MX" sz="2000" dirty="0"/>
            </a:br>
            <a:r>
              <a:rPr lang="es-MX" sz="2000" dirty="0"/>
              <a:t>  </a:t>
            </a:r>
            <a:r>
              <a:rPr lang="es-MX" sz="2000" dirty="0" err="1">
                <a:solidFill>
                  <a:srgbClr val="00B0F0"/>
                </a:solidFill>
              </a:rPr>
              <a:t>for</a:t>
            </a:r>
            <a:r>
              <a:rPr lang="es-MX" sz="2000" dirty="0"/>
              <a:t> (</a:t>
            </a:r>
            <a:r>
              <a:rPr lang="es-MX" sz="2000" i="1" dirty="0"/>
              <a:t>vecino</a:t>
            </a:r>
            <a:r>
              <a:rPr lang="es-MX" sz="2000" dirty="0">
                <a:solidFill>
                  <a:srgbClr val="FF7C80"/>
                </a:solidFill>
              </a:rPr>
              <a:t>:</a:t>
            </a:r>
            <a:r>
              <a:rPr lang="es-MX" sz="2000" dirty="0"/>
              <a:t> vecinos(</a:t>
            </a:r>
            <a:r>
              <a:rPr lang="es-MX" sz="2000" i="1" dirty="0"/>
              <a:t>nodo</a:t>
            </a:r>
            <a:r>
              <a:rPr lang="es-MX" sz="2000" dirty="0"/>
              <a:t>)) </a:t>
            </a:r>
            <a:r>
              <a:rPr lang="es-MX" sz="2000" dirty="0">
                <a:solidFill>
                  <a:srgbClr val="7030A0"/>
                </a:solidFill>
              </a:rPr>
              <a:t>{</a:t>
            </a:r>
          </a:p>
          <a:p>
            <a:r>
              <a:rPr lang="es-MX" sz="2000" dirty="0">
                <a:solidFill>
                  <a:srgbClr val="00B0F0"/>
                </a:solidFill>
              </a:rPr>
              <a:t>	</a:t>
            </a:r>
            <a:r>
              <a:rPr lang="es-MX" sz="2000" dirty="0" err="1">
                <a:solidFill>
                  <a:srgbClr val="00B0F0"/>
                </a:solidFill>
              </a:rPr>
              <a:t>if</a:t>
            </a:r>
            <a:r>
              <a:rPr lang="es-MX" sz="2000" dirty="0"/>
              <a:t> (</a:t>
            </a:r>
            <a:r>
              <a:rPr lang="es-MX" sz="2000" i="1" dirty="0"/>
              <a:t>vecino!=anterior</a:t>
            </a:r>
            <a:r>
              <a:rPr lang="es-MX" sz="2000" dirty="0"/>
              <a:t>) </a:t>
            </a:r>
            <a:r>
              <a:rPr lang="es-MX" sz="2000" dirty="0">
                <a:solidFill>
                  <a:srgbClr val="7030A0"/>
                </a:solidFill>
              </a:rPr>
              <a:t>{</a:t>
            </a:r>
            <a:r>
              <a:rPr lang="es-MX" sz="2000" dirty="0"/>
              <a:t/>
            </a:r>
            <a:br>
              <a:rPr lang="es-MX" sz="2000" dirty="0"/>
            </a:br>
            <a:r>
              <a:rPr lang="es-MX" sz="2000" dirty="0"/>
              <a:t>	    </a:t>
            </a:r>
            <a:r>
              <a:rPr lang="es-MX" sz="2000" dirty="0" err="1">
                <a:solidFill>
                  <a:srgbClr val="00B0F0"/>
                </a:solidFill>
              </a:rPr>
              <a:t>if</a:t>
            </a:r>
            <a:r>
              <a:rPr lang="es-MX" sz="2000" dirty="0"/>
              <a:t> (</a:t>
            </a:r>
            <a:r>
              <a:rPr lang="es-MX" sz="2000" dirty="0">
                <a:solidFill>
                  <a:srgbClr val="FF7C80"/>
                </a:solidFill>
              </a:rPr>
              <a:t>!</a:t>
            </a:r>
            <a:r>
              <a:rPr lang="es-MX" sz="2000" dirty="0"/>
              <a:t>visitado[</a:t>
            </a:r>
            <a:r>
              <a:rPr lang="es-MX" sz="2000" i="1" dirty="0"/>
              <a:t>vecino</a:t>
            </a:r>
            <a:r>
              <a:rPr lang="es-MX" sz="2000" dirty="0"/>
              <a:t>]){</a:t>
            </a:r>
          </a:p>
          <a:p>
            <a:r>
              <a:rPr lang="es-MX" sz="2000" dirty="0"/>
              <a:t>	        hijos++;</a:t>
            </a:r>
          </a:p>
          <a:p>
            <a:r>
              <a:rPr lang="es-MX" sz="2000" dirty="0">
                <a:solidFill>
                  <a:srgbClr val="0070C0"/>
                </a:solidFill>
              </a:rPr>
              <a:t>	        </a:t>
            </a:r>
            <a:r>
              <a:rPr lang="es-MX" sz="2000" dirty="0" err="1">
                <a:solidFill>
                  <a:srgbClr val="0070C0"/>
                </a:solidFill>
              </a:rPr>
              <a:t>Tarjan_dfs</a:t>
            </a:r>
            <a:r>
              <a:rPr lang="es-MX" sz="2000" dirty="0"/>
              <a:t>(</a:t>
            </a:r>
            <a:r>
              <a:rPr lang="es-MX" sz="2000" i="1" dirty="0"/>
              <a:t>vecino, nodo</a:t>
            </a:r>
            <a:r>
              <a:rPr lang="es-MX" sz="2000" dirty="0"/>
              <a:t>)</a:t>
            </a:r>
          </a:p>
          <a:p>
            <a:r>
              <a:rPr lang="es-MX" sz="2000" dirty="0"/>
              <a:t>	        </a:t>
            </a:r>
            <a:r>
              <a:rPr lang="es-MX" sz="2000" dirty="0" err="1"/>
              <a:t>ArcoMasAlto</a:t>
            </a:r>
            <a:r>
              <a:rPr lang="es-MX" sz="2000" dirty="0"/>
              <a:t>[nodo]=</a:t>
            </a:r>
            <a:r>
              <a:rPr lang="es-MX" sz="2000" dirty="0">
                <a:solidFill>
                  <a:srgbClr val="00B050"/>
                </a:solidFill>
              </a:rPr>
              <a:t>min</a:t>
            </a:r>
            <a:r>
              <a:rPr lang="es-MX" sz="2000" dirty="0"/>
              <a:t>(</a:t>
            </a:r>
            <a:r>
              <a:rPr lang="es-MX" sz="2000" dirty="0" err="1"/>
              <a:t>ArcoMasAlto</a:t>
            </a:r>
            <a:r>
              <a:rPr lang="es-MX" sz="2000" dirty="0"/>
              <a:t>[nodo], </a:t>
            </a:r>
            <a:r>
              <a:rPr lang="es-MX" sz="2000" dirty="0" err="1"/>
              <a:t>ArcoMasAlto</a:t>
            </a:r>
            <a:r>
              <a:rPr lang="es-MX" sz="2000" dirty="0"/>
              <a:t>[vecino]);</a:t>
            </a:r>
            <a:br>
              <a:rPr lang="es-MX" sz="2000" dirty="0"/>
            </a:br>
            <a:r>
              <a:rPr lang="es-MX" sz="2000" dirty="0"/>
              <a:t>	        </a:t>
            </a:r>
            <a:r>
              <a:rPr lang="es-MX" sz="2000" b="1" dirty="0" err="1">
                <a:solidFill>
                  <a:srgbClr val="00B0F0"/>
                </a:solidFill>
              </a:rPr>
              <a:t>if</a:t>
            </a:r>
            <a:r>
              <a:rPr lang="es-MX" sz="2000" b="1" dirty="0"/>
              <a:t> (anterior</a:t>
            </a:r>
            <a:r>
              <a:rPr lang="es-MX" sz="2000" b="1" dirty="0">
                <a:solidFill>
                  <a:srgbClr val="FF5050"/>
                </a:solidFill>
              </a:rPr>
              <a:t>!= </a:t>
            </a:r>
            <a:r>
              <a:rPr lang="es-MX" sz="2000" b="1" dirty="0">
                <a:solidFill>
                  <a:srgbClr val="FF7C80"/>
                </a:solidFill>
              </a:rPr>
              <a:t>-1</a:t>
            </a:r>
            <a:r>
              <a:rPr lang="es-MX" sz="2000" b="1" dirty="0"/>
              <a:t> </a:t>
            </a:r>
            <a:r>
              <a:rPr lang="es-MX" sz="2000" b="1" dirty="0">
                <a:solidFill>
                  <a:srgbClr val="FF5050"/>
                </a:solidFill>
              </a:rPr>
              <a:t>&amp;&amp;</a:t>
            </a:r>
            <a:r>
              <a:rPr lang="es-MX" sz="2000" b="1" dirty="0"/>
              <a:t> </a:t>
            </a:r>
            <a:r>
              <a:rPr lang="es-MX" sz="2000" b="1" dirty="0" err="1"/>
              <a:t>ArcoMasAlto</a:t>
            </a:r>
            <a:r>
              <a:rPr lang="es-MX" sz="2000" b="1" dirty="0"/>
              <a:t>[</a:t>
            </a:r>
            <a:r>
              <a:rPr lang="es-MX" sz="2000" b="1" i="1" dirty="0"/>
              <a:t>vecino</a:t>
            </a:r>
            <a:r>
              <a:rPr lang="es-MX" sz="2000" b="1" dirty="0"/>
              <a:t>]</a:t>
            </a:r>
            <a:r>
              <a:rPr lang="es-MX" sz="2000" b="1" dirty="0">
                <a:solidFill>
                  <a:srgbClr val="FF5050"/>
                </a:solidFill>
              </a:rPr>
              <a:t>&gt;=</a:t>
            </a:r>
            <a:r>
              <a:rPr lang="es-MX" sz="2000" b="1" dirty="0"/>
              <a:t>Visitado[</a:t>
            </a:r>
            <a:r>
              <a:rPr lang="es-MX" sz="2000" b="1" i="1" dirty="0"/>
              <a:t>nodo</a:t>
            </a:r>
            <a:r>
              <a:rPr lang="es-MX" sz="2000" b="1" dirty="0"/>
              <a:t>]) </a:t>
            </a:r>
          </a:p>
          <a:p>
            <a:r>
              <a:rPr lang="es-MX" sz="2000" dirty="0"/>
              <a:t>			</a:t>
            </a:r>
            <a:r>
              <a:rPr lang="es-MX" sz="2000" b="1" dirty="0" err="1"/>
              <a:t>articulacion</a:t>
            </a:r>
            <a:r>
              <a:rPr lang="es-MX" sz="2000" b="1" dirty="0"/>
              <a:t>[</a:t>
            </a:r>
            <a:r>
              <a:rPr lang="es-MX" sz="2000" b="1" i="1" dirty="0"/>
              <a:t>nodo</a:t>
            </a:r>
            <a:r>
              <a:rPr lang="es-MX" sz="2000" b="1" dirty="0"/>
              <a:t>]=</a:t>
            </a:r>
            <a:r>
              <a:rPr lang="es-MX" sz="2000" b="1" dirty="0">
                <a:solidFill>
                  <a:srgbClr val="0070C0"/>
                </a:solidFill>
              </a:rPr>
              <a:t>true</a:t>
            </a:r>
            <a:r>
              <a:rPr lang="es-MX" sz="2000" b="1" dirty="0"/>
              <a:t>;</a:t>
            </a:r>
          </a:p>
          <a:p>
            <a:r>
              <a:rPr lang="es-MX" sz="2000" dirty="0"/>
              <a:t>	    </a:t>
            </a:r>
            <a:r>
              <a:rPr lang="es-MX" sz="2000" dirty="0">
                <a:solidFill>
                  <a:srgbClr val="7030A0"/>
                </a:solidFill>
              </a:rPr>
              <a:t>}</a:t>
            </a:r>
            <a:r>
              <a:rPr lang="es-MX" sz="2000" dirty="0"/>
              <a:t> </a:t>
            </a:r>
            <a:r>
              <a:rPr lang="es-MX" sz="2000" dirty="0" err="1">
                <a:solidFill>
                  <a:srgbClr val="00B0F0"/>
                </a:solidFill>
              </a:rPr>
              <a:t>else</a:t>
            </a:r>
            <a:r>
              <a:rPr lang="es-MX" sz="2000" dirty="0"/>
              <a:t> </a:t>
            </a:r>
            <a:r>
              <a:rPr lang="es-MX" sz="2000" dirty="0">
                <a:solidFill>
                  <a:srgbClr val="7030A0"/>
                </a:solidFill>
              </a:rPr>
              <a:t>{</a:t>
            </a:r>
          </a:p>
          <a:p>
            <a:r>
              <a:rPr lang="es-MX" sz="2000" dirty="0"/>
              <a:t>	        </a:t>
            </a:r>
            <a:r>
              <a:rPr lang="es-MX" sz="2000" dirty="0" err="1"/>
              <a:t>ArcoMasAlto</a:t>
            </a:r>
            <a:r>
              <a:rPr lang="es-MX" sz="2000" dirty="0"/>
              <a:t>[</a:t>
            </a:r>
            <a:r>
              <a:rPr lang="es-MX" sz="2000" i="1" dirty="0"/>
              <a:t>nodo</a:t>
            </a:r>
            <a:r>
              <a:rPr lang="es-MX" sz="2000" dirty="0"/>
              <a:t>]=</a:t>
            </a:r>
            <a:r>
              <a:rPr lang="es-MX" sz="2000" dirty="0">
                <a:solidFill>
                  <a:srgbClr val="00B050"/>
                </a:solidFill>
              </a:rPr>
              <a:t>min</a:t>
            </a:r>
            <a:r>
              <a:rPr lang="es-MX" sz="2000" dirty="0"/>
              <a:t>(</a:t>
            </a:r>
            <a:r>
              <a:rPr lang="es-MX" sz="2000" dirty="0" err="1"/>
              <a:t>ArcoMasAlto</a:t>
            </a:r>
            <a:r>
              <a:rPr lang="es-MX" sz="2000" dirty="0"/>
              <a:t>[</a:t>
            </a:r>
            <a:r>
              <a:rPr lang="es-MX" sz="2000" i="1" dirty="0"/>
              <a:t>nodo</a:t>
            </a:r>
            <a:r>
              <a:rPr lang="es-MX" sz="2000" dirty="0"/>
              <a:t>],Visitado[vecino]);   	   </a:t>
            </a:r>
          </a:p>
          <a:p>
            <a:r>
              <a:rPr lang="es-MX" sz="2000" dirty="0"/>
              <a:t>	    </a:t>
            </a:r>
            <a:r>
              <a:rPr lang="es-MX" sz="2000" dirty="0">
                <a:solidFill>
                  <a:srgbClr val="7030A0"/>
                </a:solidFill>
              </a:rPr>
              <a:t>}</a:t>
            </a:r>
          </a:p>
          <a:p>
            <a:r>
              <a:rPr lang="es-MX" sz="2000" dirty="0">
                <a:solidFill>
                  <a:srgbClr val="7030A0"/>
                </a:solidFill>
              </a:rPr>
              <a:t>	}</a:t>
            </a:r>
            <a:r>
              <a:rPr lang="es-MX" sz="2000" dirty="0"/>
              <a:t/>
            </a:r>
            <a:br>
              <a:rPr lang="es-MX" sz="2000" dirty="0"/>
            </a:br>
            <a:r>
              <a:rPr lang="es-MX" sz="2000" dirty="0"/>
              <a:t>    </a:t>
            </a:r>
            <a:r>
              <a:rPr lang="es-MX" sz="2000" dirty="0">
                <a:solidFill>
                  <a:srgbClr val="7030A0"/>
                </a:solidFill>
              </a:rPr>
              <a:t>}</a:t>
            </a:r>
          </a:p>
          <a:p>
            <a:r>
              <a:rPr lang="es-MX" sz="2000" dirty="0">
                <a:solidFill>
                  <a:srgbClr val="7030A0"/>
                </a:solidFill>
              </a:rPr>
              <a:t>    </a:t>
            </a:r>
            <a:r>
              <a:rPr lang="es-MX" sz="2000" b="1" dirty="0" err="1">
                <a:solidFill>
                  <a:srgbClr val="00B0F0"/>
                </a:solidFill>
              </a:rPr>
              <a:t>if</a:t>
            </a:r>
            <a:r>
              <a:rPr lang="es-MX" sz="2000" b="1" dirty="0"/>
              <a:t> (</a:t>
            </a:r>
            <a:r>
              <a:rPr lang="es-MX" sz="2000" b="1" i="1" dirty="0"/>
              <a:t>anterior</a:t>
            </a:r>
            <a:r>
              <a:rPr lang="es-MX" sz="2000" b="1" i="1" dirty="0">
                <a:solidFill>
                  <a:srgbClr val="FF5050"/>
                </a:solidFill>
              </a:rPr>
              <a:t>==</a:t>
            </a:r>
            <a:r>
              <a:rPr lang="es-MX" sz="2000" b="1" i="1" dirty="0">
                <a:solidFill>
                  <a:srgbClr val="FF7C80"/>
                </a:solidFill>
              </a:rPr>
              <a:t>-1 </a:t>
            </a:r>
            <a:r>
              <a:rPr lang="es-MX" sz="2000" b="1" i="1" dirty="0">
                <a:solidFill>
                  <a:srgbClr val="FF5050"/>
                </a:solidFill>
              </a:rPr>
              <a:t>&amp;&amp;</a:t>
            </a:r>
            <a:r>
              <a:rPr lang="es-MX" sz="2000" b="1" i="1" dirty="0"/>
              <a:t> hijos </a:t>
            </a:r>
            <a:r>
              <a:rPr lang="es-MX" sz="2000" b="1" i="1" dirty="0">
                <a:solidFill>
                  <a:srgbClr val="FF5050"/>
                </a:solidFill>
              </a:rPr>
              <a:t>&gt;</a:t>
            </a:r>
            <a:r>
              <a:rPr lang="es-MX" sz="2000" b="1" i="1" dirty="0"/>
              <a:t> </a:t>
            </a:r>
            <a:r>
              <a:rPr lang="es-MX" sz="2000" b="1" i="1" dirty="0">
                <a:solidFill>
                  <a:srgbClr val="FF7C80"/>
                </a:solidFill>
              </a:rPr>
              <a:t>1</a:t>
            </a:r>
            <a:r>
              <a:rPr lang="es-MX" sz="2000" b="1" dirty="0"/>
              <a:t>) </a:t>
            </a:r>
            <a:endParaRPr lang="es-MX" sz="2000" b="1" dirty="0">
              <a:solidFill>
                <a:srgbClr val="7030A0"/>
              </a:solidFill>
            </a:endParaRPr>
          </a:p>
          <a:p>
            <a:r>
              <a:rPr lang="es-MX" sz="2000" b="1" dirty="0">
                <a:solidFill>
                  <a:srgbClr val="7030A0"/>
                </a:solidFill>
              </a:rPr>
              <a:t>	</a:t>
            </a:r>
            <a:r>
              <a:rPr lang="es-MX" sz="2000" b="1" dirty="0" err="1"/>
              <a:t>articulacion</a:t>
            </a:r>
            <a:r>
              <a:rPr lang="es-MX" sz="2000" b="1" dirty="0"/>
              <a:t>[nodo]=</a:t>
            </a:r>
            <a:r>
              <a:rPr lang="es-MX" sz="2000" b="1" dirty="0">
                <a:solidFill>
                  <a:srgbClr val="0070C0"/>
                </a:solidFill>
              </a:rPr>
              <a:t>true</a:t>
            </a:r>
            <a:r>
              <a:rPr lang="es-MX" sz="2000" b="1" dirty="0"/>
              <a:t>;</a:t>
            </a:r>
            <a:r>
              <a:rPr lang="es-MX" sz="2000" dirty="0">
                <a:solidFill>
                  <a:srgbClr val="7030A0"/>
                </a:solidFill>
              </a:rPr>
              <a:t/>
            </a:r>
            <a:br>
              <a:rPr lang="es-MX" sz="2000" dirty="0">
                <a:solidFill>
                  <a:srgbClr val="7030A0"/>
                </a:solidFill>
              </a:rPr>
            </a:br>
            <a:r>
              <a:rPr lang="es-MX" sz="2000" dirty="0">
                <a:solidFill>
                  <a:srgbClr val="7030A0"/>
                </a:solidFill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F62578A0-E71C-4B08-83E5-98267027545B}"/>
                  </a:ext>
                </a:extLst>
              </p14:cNvPr>
              <p14:cNvContentPartPr/>
              <p14:nvPr/>
            </p14:nvContentPartPr>
            <p14:xfrm>
              <a:off x="196920" y="361800"/>
              <a:ext cx="7556760" cy="60519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F62578A0-E71C-4B08-83E5-9826702754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560" y="352440"/>
                <a:ext cx="7575480" cy="607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43465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676E2E2-12DF-449F-8301-07DEE3215A1E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10C96CC-CA23-4579-BC31-2BA9BA9CC20C}"/>
              </a:ext>
            </a:extLst>
          </p:cNvPr>
          <p:cNvSpPr txBox="1"/>
          <p:nvPr/>
        </p:nvSpPr>
        <p:spPr>
          <a:xfrm>
            <a:off x="0" y="198166"/>
            <a:ext cx="67167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solidFill>
                  <a:sysClr val="windowText" lastClr="000000"/>
                </a:solidFill>
              </a:rPr>
              <a:t>Problema 1 | </a:t>
            </a:r>
            <a:r>
              <a:rPr lang="es-MX" sz="4400" dirty="0" err="1">
                <a:solidFill>
                  <a:sysClr val="windowText" lastClr="000000"/>
                </a:solidFill>
              </a:rPr>
              <a:t>Sanket</a:t>
            </a:r>
            <a:r>
              <a:rPr lang="es-MX" sz="4400" dirty="0">
                <a:solidFill>
                  <a:sysClr val="windowText" lastClr="000000"/>
                </a:solidFill>
              </a:rPr>
              <a:t> &amp; Rose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C271E3E-D9D0-4569-BF77-33B949E6164A}"/>
              </a:ext>
            </a:extLst>
          </p:cNvPr>
          <p:cNvSpPr txBox="1"/>
          <p:nvPr/>
        </p:nvSpPr>
        <p:spPr>
          <a:xfrm>
            <a:off x="188258" y="1261583"/>
            <a:ext cx="12003742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2400" dirty="0" err="1"/>
              <a:t>Sanket</a:t>
            </a:r>
            <a:r>
              <a:rPr lang="es-MX" sz="2400" dirty="0"/>
              <a:t> y su novia están de viaje en la ciudad archipiélago. Esta ciudad esta conformada por </a:t>
            </a:r>
            <a:r>
              <a:rPr lang="es-MX" sz="2400" b="1" dirty="0"/>
              <a:t>N </a:t>
            </a:r>
            <a:r>
              <a:rPr lang="es-MX" sz="2400" dirty="0"/>
              <a:t>islas y </a:t>
            </a:r>
            <a:r>
              <a:rPr lang="es-MX" sz="2400" b="1" dirty="0"/>
              <a:t>M</a:t>
            </a:r>
            <a:r>
              <a:rPr lang="es-MX" sz="2400" dirty="0"/>
              <a:t> puentes que conectan las islas.</a:t>
            </a:r>
            <a:br>
              <a:rPr lang="es-MX" sz="2400" dirty="0"/>
            </a:br>
            <a:r>
              <a:rPr lang="es-MX" sz="2400" dirty="0"/>
              <a:t/>
            </a:r>
            <a:br>
              <a:rPr lang="es-MX" sz="2400" dirty="0"/>
            </a:br>
            <a:r>
              <a:rPr lang="es-MX" sz="2400" dirty="0"/>
              <a:t> Durante su viaje se separaron, por lo que </a:t>
            </a:r>
            <a:r>
              <a:rPr lang="es-MX" sz="2400" dirty="0" err="1"/>
              <a:t>Sanket</a:t>
            </a:r>
            <a:r>
              <a:rPr lang="es-MX" sz="2400" dirty="0"/>
              <a:t> quiere llegar a la isla donde esta su novia. Sin embargo, no quiere llegar con las manos vacías, por lo que tratara de comprar una rosa en el camino entre él y su novia. Las tiendas de rosas están justo en medio de algunos puentes.</a:t>
            </a:r>
          </a:p>
          <a:p>
            <a:r>
              <a:rPr lang="es-MX" sz="2400" dirty="0"/>
              <a:t/>
            </a:r>
            <a:br>
              <a:rPr lang="es-MX" sz="2400" dirty="0"/>
            </a:br>
            <a:r>
              <a:rPr lang="es-MX" sz="2400" dirty="0"/>
              <a:t> Sin embargo, los puentes son muy endebles y se destruyen justo después de que </a:t>
            </a:r>
            <a:r>
              <a:rPr lang="es-MX" sz="2400" dirty="0" err="1"/>
              <a:t>Sanket</a:t>
            </a:r>
            <a:r>
              <a:rPr lang="es-MX" sz="2400" dirty="0"/>
              <a:t> lo utilice, por lo que solo puede utilizar cada puente una única vez. También le es imposible entrar a un puente desde una isla, comprar la rosa y regresar a la misma isla; es decir, si </a:t>
            </a:r>
            <a:r>
              <a:rPr lang="es-MX" sz="2400" dirty="0" err="1"/>
              <a:t>Sanket</a:t>
            </a:r>
            <a:r>
              <a:rPr lang="es-MX" sz="2400" dirty="0"/>
              <a:t> entra a un puente debe salir por el otro lado.</a:t>
            </a:r>
          </a:p>
          <a:p>
            <a:endParaRPr lang="es-MX" sz="2400" dirty="0"/>
          </a:p>
          <a:p>
            <a:r>
              <a:rPr lang="es-MX" sz="2400" dirty="0"/>
              <a:t>Dado las islas, los puentes, cuales puentes tienen tiendas de rosas en ellos, la ubicación de </a:t>
            </a:r>
            <a:r>
              <a:rPr lang="es-MX" sz="2400" dirty="0" err="1"/>
              <a:t>Sanket</a:t>
            </a:r>
            <a:r>
              <a:rPr lang="es-MX" sz="2400" dirty="0"/>
              <a:t> y de su novia. Determina si </a:t>
            </a:r>
            <a:r>
              <a:rPr lang="es-MX" sz="2400" dirty="0" err="1"/>
              <a:t>Sanket</a:t>
            </a:r>
            <a:r>
              <a:rPr lang="es-MX" sz="2400" dirty="0"/>
              <a:t> puede comprar una rosa y llegar con su novia</a:t>
            </a:r>
          </a:p>
          <a:p>
            <a:endParaRPr lang="es-MX" sz="2400" dirty="0">
              <a:solidFill>
                <a:srgbClr val="7030A0"/>
              </a:solidFill>
            </a:endParaRPr>
          </a:p>
          <a:p>
            <a:endParaRPr lang="es-MX" sz="2400" dirty="0">
              <a:solidFill>
                <a:srgbClr val="7030A0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B57917-0BAF-4351-813F-9AA642E5E249}"/>
              </a:ext>
            </a:extLst>
          </p:cNvPr>
          <p:cNvSpPr txBox="1"/>
          <p:nvPr/>
        </p:nvSpPr>
        <p:spPr>
          <a:xfrm>
            <a:off x="80865" y="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hlinkClick r:id="rId2"/>
              </a:rPr>
              <a:t>https://www.hackerearth.com/practice/algorithms/graphs/articulation-points-and-bridges/practice-problems/algorithm/sankets-girlfriend-1/</a:t>
            </a:r>
            <a:r>
              <a:rPr lang="es-MX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40114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676E2E2-12DF-449F-8301-07DEE3215A1E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10C96CC-CA23-4579-BC31-2BA9BA9CC20C}"/>
              </a:ext>
            </a:extLst>
          </p:cNvPr>
          <p:cNvSpPr txBox="1"/>
          <p:nvPr/>
        </p:nvSpPr>
        <p:spPr>
          <a:xfrm>
            <a:off x="0" y="198166"/>
            <a:ext cx="65884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solidFill>
                  <a:sysClr val="windowText" lastClr="000000"/>
                </a:solidFill>
              </a:rPr>
              <a:t>Problema 1 | </a:t>
            </a:r>
            <a:r>
              <a:rPr lang="es-MX" sz="4400" dirty="0" err="1">
                <a:solidFill>
                  <a:sysClr val="windowText" lastClr="000000"/>
                </a:solidFill>
              </a:rPr>
              <a:t>Sanket</a:t>
            </a:r>
            <a:r>
              <a:rPr lang="es-MX" sz="4400" dirty="0">
                <a:solidFill>
                  <a:sysClr val="windowText" lastClr="000000"/>
                </a:solidFill>
              </a:rPr>
              <a:t> &amp; Rose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C271E3E-D9D0-4569-BF77-33B949E6164A}"/>
              </a:ext>
            </a:extLst>
          </p:cNvPr>
          <p:cNvSpPr txBox="1"/>
          <p:nvPr/>
        </p:nvSpPr>
        <p:spPr>
          <a:xfrm>
            <a:off x="188258" y="1261583"/>
            <a:ext cx="1200374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MX" sz="2400" dirty="0">
              <a:solidFill>
                <a:srgbClr val="7030A0"/>
              </a:solidFill>
            </a:endParaRPr>
          </a:p>
          <a:p>
            <a:endParaRPr lang="es-MX" sz="2400" dirty="0">
              <a:solidFill>
                <a:srgbClr val="7030A0"/>
              </a:solidFill>
            </a:endParaRPr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DF5D433B-9FE8-4CBC-B679-23BE9CDB9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50" y="1784198"/>
            <a:ext cx="2450444" cy="196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nter image description here">
            <a:extLst>
              <a:ext uri="{FF2B5EF4-FFF2-40B4-BE49-F238E27FC236}">
                <a16:creationId xmlns:a16="http://schemas.microsoft.com/office/drawing/2014/main" id="{5B1DDF81-97EC-42EF-8E5C-0BB66BA84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591" y="1819056"/>
            <a:ext cx="2638703" cy="211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73A23D3-A606-43BA-85F7-783AE12DD78D}"/>
              </a:ext>
            </a:extLst>
          </p:cNvPr>
          <p:cNvSpPr txBox="1"/>
          <p:nvPr/>
        </p:nvSpPr>
        <p:spPr>
          <a:xfrm>
            <a:off x="188258" y="1261583"/>
            <a:ext cx="1200374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2400" dirty="0" err="1"/>
              <a:t>Sanket</a:t>
            </a:r>
            <a:r>
              <a:rPr lang="es-MX" sz="2400" dirty="0"/>
              <a:t> esta en la isla 1 y su novia en la isla 2</a:t>
            </a:r>
            <a:endParaRPr lang="es-MX" sz="2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FD0CDC6-8648-4313-B1E0-3D993381F6C2}"/>
                  </a:ext>
                </a:extLst>
              </p:cNvPr>
              <p:cNvSpPr txBox="1"/>
              <p:nvPr/>
            </p:nvSpPr>
            <p:spPr>
              <a:xfrm>
                <a:off x="586599" y="6085496"/>
                <a:ext cx="12003742" cy="4754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2400" b="1" dirty="0">
                    <a:solidFill>
                      <a:schemeClr val="tx1"/>
                    </a:solidFill>
                  </a:rPr>
                  <a:t>Limites: </a:t>
                </a:r>
                <a14:m>
                  <m:oMath xmlns:m="http://schemas.openxmlformats.org/officeDocument/2006/math">
                    <m:r>
                      <a:rPr lang="es-MX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s-MX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s-MX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s-MX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s-MX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s-MX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s-MX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s-MX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s-MX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endParaRPr lang="es-MX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FD0CDC6-8648-4313-B1E0-3D993381F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99" y="6085496"/>
                <a:ext cx="12003742" cy="475451"/>
              </a:xfrm>
              <a:prstGeom prst="rect">
                <a:avLst/>
              </a:prstGeom>
              <a:blipFill>
                <a:blip r:embed="rId3"/>
                <a:stretch>
                  <a:fillRect t="-7692" b="-282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643EB718-9130-4458-A378-43AAFD663A7B}"/>
                  </a:ext>
                </a:extLst>
              </p:cNvPr>
              <p:cNvSpPr txBox="1"/>
              <p:nvPr/>
            </p:nvSpPr>
            <p:spPr>
              <a:xfrm>
                <a:off x="6588470" y="2535202"/>
                <a:ext cx="1200374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MX" sz="2400" dirty="0"/>
                  <a:t>Recorrido: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1→3→5→4</m:t>
                    </m:r>
                    <m:r>
                      <a:rPr lang="es-MX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3→2</m:t>
                    </m:r>
                  </m:oMath>
                </a14:m>
                <a:endParaRPr lang="es-MX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643EB718-9130-4458-A378-43AAFD663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470" y="2535202"/>
                <a:ext cx="12003742" cy="461665"/>
              </a:xfrm>
              <a:prstGeom prst="rect">
                <a:avLst/>
              </a:prstGeom>
              <a:blipFill>
                <a:blip r:embed="rId4"/>
                <a:stretch>
                  <a:fillRect l="-813" t="-10526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2" descr="enter image description here">
            <a:extLst>
              <a:ext uri="{FF2B5EF4-FFF2-40B4-BE49-F238E27FC236}">
                <a16:creationId xmlns:a16="http://schemas.microsoft.com/office/drawing/2014/main" id="{FFEA47ED-5BBB-4CE5-84A5-C4859A922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99" y="3974642"/>
            <a:ext cx="2450444" cy="196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2E1DD761-FF74-4AE5-893E-A08F6F963BE2}"/>
              </a:ext>
            </a:extLst>
          </p:cNvPr>
          <p:cNvCxnSpPr>
            <a:cxnSpLocks/>
          </p:cNvCxnSpPr>
          <p:nvPr/>
        </p:nvCxnSpPr>
        <p:spPr>
          <a:xfrm flipH="1">
            <a:off x="1428750" y="4476750"/>
            <a:ext cx="1073150" cy="92075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1A2236C-A68D-41CE-A463-8630EE82FFDF}"/>
              </a:ext>
            </a:extLst>
          </p:cNvPr>
          <p:cNvSpPr txBox="1"/>
          <p:nvPr/>
        </p:nvSpPr>
        <p:spPr>
          <a:xfrm>
            <a:off x="6588470" y="4706292"/>
            <a:ext cx="1200374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2400" dirty="0"/>
              <a:t>¡No hay camino!</a:t>
            </a:r>
            <a:endParaRPr lang="es-MX" sz="2400" dirty="0">
              <a:solidFill>
                <a:srgbClr val="7030A0"/>
              </a:solidFill>
            </a:endParaRP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83D3B3CC-E0F0-42BA-AE25-94064A988F67}"/>
              </a:ext>
            </a:extLst>
          </p:cNvPr>
          <p:cNvCxnSpPr>
            <a:cxnSpLocks/>
          </p:cNvCxnSpPr>
          <p:nvPr/>
        </p:nvCxnSpPr>
        <p:spPr>
          <a:xfrm>
            <a:off x="776850" y="3861134"/>
            <a:ext cx="11059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BD5C8CCA-638F-40FB-B020-BDA5000DF8D5}"/>
              </a:ext>
            </a:extLst>
          </p:cNvPr>
          <p:cNvCxnSpPr>
            <a:cxnSpLocks/>
          </p:cNvCxnSpPr>
          <p:nvPr/>
        </p:nvCxnSpPr>
        <p:spPr>
          <a:xfrm>
            <a:off x="776850" y="5790588"/>
            <a:ext cx="11059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Entrada de lápiz 26">
                <a:extLst>
                  <a:ext uri="{FF2B5EF4-FFF2-40B4-BE49-F238E27FC236}">
                    <a16:creationId xmlns:a16="http://schemas.microsoft.com/office/drawing/2014/main" id="{EBFD70D7-B102-4616-885B-01732B5F976E}"/>
                  </a:ext>
                </a:extLst>
              </p14:cNvPr>
              <p14:cNvContentPartPr/>
              <p14:nvPr/>
            </p14:nvContentPartPr>
            <p14:xfrm>
              <a:off x="577800" y="1155600"/>
              <a:ext cx="9303120" cy="4712040"/>
            </p14:xfrm>
          </p:contentPart>
        </mc:Choice>
        <mc:Fallback xmlns="">
          <p:pic>
            <p:nvPicPr>
              <p:cNvPr id="27" name="Entrada de lápiz 26">
                <a:extLst>
                  <a:ext uri="{FF2B5EF4-FFF2-40B4-BE49-F238E27FC236}">
                    <a16:creationId xmlns:a16="http://schemas.microsoft.com/office/drawing/2014/main" id="{EBFD70D7-B102-4616-885B-01732B5F97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8440" y="1146240"/>
                <a:ext cx="9321840" cy="473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00835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5CB2C3EC-C87B-4590-ACC3-3EACA69F6A82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809D9EA-025E-4BFB-9825-A9A387A1C3FE}"/>
              </a:ext>
            </a:extLst>
          </p:cNvPr>
          <p:cNvSpPr txBox="1"/>
          <p:nvPr/>
        </p:nvSpPr>
        <p:spPr>
          <a:xfrm>
            <a:off x="173690" y="125998"/>
            <a:ext cx="122631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solidFill>
                  <a:sysClr val="windowText" lastClr="000000"/>
                </a:solidFill>
              </a:rPr>
              <a:t>Descomposición por puentes </a:t>
            </a:r>
            <a:r>
              <a:rPr lang="es-MX" sz="3200" dirty="0">
                <a:solidFill>
                  <a:sysClr val="windowText" lastClr="000000"/>
                </a:solidFill>
              </a:rPr>
              <a:t>(2-arista componentes conexos)</a:t>
            </a:r>
            <a:endParaRPr lang="es-MX" sz="4400" dirty="0">
              <a:solidFill>
                <a:sysClr val="windowText" lastClr="000000"/>
              </a:solidFill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113A88AD-F2FF-445A-BC0A-0C65F3237989}"/>
              </a:ext>
            </a:extLst>
          </p:cNvPr>
          <p:cNvSpPr/>
          <p:nvPr/>
        </p:nvSpPr>
        <p:spPr>
          <a:xfrm>
            <a:off x="3909615" y="1651016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A6B3BFB8-781D-4E55-8A9D-FFAEAC9ABD79}"/>
              </a:ext>
            </a:extLst>
          </p:cNvPr>
          <p:cNvSpPr/>
          <p:nvPr/>
        </p:nvSpPr>
        <p:spPr>
          <a:xfrm>
            <a:off x="2937890" y="2524869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0656B84-EBE0-43A1-8F0E-DF85F2AE5824}"/>
              </a:ext>
            </a:extLst>
          </p:cNvPr>
          <p:cNvSpPr/>
          <p:nvPr/>
        </p:nvSpPr>
        <p:spPr>
          <a:xfrm>
            <a:off x="3909615" y="3356777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CAF0A381-3A06-4A60-8682-278821F6D8A6}"/>
              </a:ext>
            </a:extLst>
          </p:cNvPr>
          <p:cNvSpPr/>
          <p:nvPr/>
        </p:nvSpPr>
        <p:spPr>
          <a:xfrm>
            <a:off x="4775079" y="2564731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1DC58D66-61C6-4688-8D48-1302AEBC0EB7}"/>
              </a:ext>
            </a:extLst>
          </p:cNvPr>
          <p:cNvSpPr/>
          <p:nvPr/>
        </p:nvSpPr>
        <p:spPr>
          <a:xfrm>
            <a:off x="6118716" y="2564731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9C2C462F-5B28-463A-B29D-7F1EF90ABC9F}"/>
              </a:ext>
            </a:extLst>
          </p:cNvPr>
          <p:cNvSpPr/>
          <p:nvPr/>
        </p:nvSpPr>
        <p:spPr>
          <a:xfrm>
            <a:off x="7437185" y="1250455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4F83F39E-E37F-4966-987E-87E28825ECF2}"/>
              </a:ext>
            </a:extLst>
          </p:cNvPr>
          <p:cNvSpPr/>
          <p:nvPr/>
        </p:nvSpPr>
        <p:spPr>
          <a:xfrm>
            <a:off x="7556029" y="3356777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4934B833-C7D6-4BEE-99F3-21E8235F9DE3}"/>
              </a:ext>
            </a:extLst>
          </p:cNvPr>
          <p:cNvSpPr/>
          <p:nvPr/>
        </p:nvSpPr>
        <p:spPr>
          <a:xfrm>
            <a:off x="8473801" y="2298338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95FCB416-992E-40F7-8B03-0453DCDB7599}"/>
              </a:ext>
            </a:extLst>
          </p:cNvPr>
          <p:cNvSpPr/>
          <p:nvPr/>
        </p:nvSpPr>
        <p:spPr>
          <a:xfrm>
            <a:off x="6705122" y="4422151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050A476B-2DFE-453F-AD3F-22D5CE641157}"/>
              </a:ext>
            </a:extLst>
          </p:cNvPr>
          <p:cNvSpPr/>
          <p:nvPr/>
        </p:nvSpPr>
        <p:spPr>
          <a:xfrm>
            <a:off x="8694711" y="4422151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C262EBA1-3815-43EE-BDEE-CF4054C1925B}"/>
              </a:ext>
            </a:extLst>
          </p:cNvPr>
          <p:cNvCxnSpPr>
            <a:stCxn id="33" idx="7"/>
            <a:endCxn id="32" idx="3"/>
          </p:cNvCxnSpPr>
          <p:nvPr/>
        </p:nvCxnSpPr>
        <p:spPr>
          <a:xfrm flipV="1">
            <a:off x="3490414" y="2203540"/>
            <a:ext cx="513999" cy="416127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5EFA11A2-4C46-4C90-8654-01D4BC82960C}"/>
              </a:ext>
            </a:extLst>
          </p:cNvPr>
          <p:cNvCxnSpPr>
            <a:stCxn id="33" idx="5"/>
            <a:endCxn id="34" idx="1"/>
          </p:cNvCxnSpPr>
          <p:nvPr/>
        </p:nvCxnSpPr>
        <p:spPr>
          <a:xfrm>
            <a:off x="3490414" y="3077393"/>
            <a:ext cx="513999" cy="374182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52013A5B-B5AE-4DCD-B9B7-E2D0A26694E3}"/>
              </a:ext>
            </a:extLst>
          </p:cNvPr>
          <p:cNvCxnSpPr>
            <a:cxnSpLocks/>
            <a:stCxn id="35" idx="3"/>
            <a:endCxn id="34" idx="7"/>
          </p:cNvCxnSpPr>
          <p:nvPr/>
        </p:nvCxnSpPr>
        <p:spPr>
          <a:xfrm flipH="1">
            <a:off x="4462139" y="3117255"/>
            <a:ext cx="407738" cy="33432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1CB5103-9C5E-43ED-9C53-165F581498E5}"/>
              </a:ext>
            </a:extLst>
          </p:cNvPr>
          <p:cNvCxnSpPr>
            <a:cxnSpLocks/>
            <a:stCxn id="35" idx="1"/>
            <a:endCxn id="32" idx="5"/>
          </p:cNvCxnSpPr>
          <p:nvPr/>
        </p:nvCxnSpPr>
        <p:spPr>
          <a:xfrm flipH="1" flipV="1">
            <a:off x="4462139" y="2203540"/>
            <a:ext cx="407738" cy="455989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A26A65E2-EB06-4A16-B966-B10878A5DFAF}"/>
              </a:ext>
            </a:extLst>
          </p:cNvPr>
          <p:cNvCxnSpPr>
            <a:cxnSpLocks/>
            <a:stCxn id="36" idx="2"/>
            <a:endCxn id="35" idx="6"/>
          </p:cNvCxnSpPr>
          <p:nvPr/>
        </p:nvCxnSpPr>
        <p:spPr>
          <a:xfrm flipH="1">
            <a:off x="5422401" y="2888392"/>
            <a:ext cx="696315" cy="0"/>
          </a:xfrm>
          <a:prstGeom prst="line">
            <a:avLst/>
          </a:prstGeom>
          <a:ln w="1016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81EEFDBB-99DA-4C22-944B-6D18A2C01445}"/>
              </a:ext>
            </a:extLst>
          </p:cNvPr>
          <p:cNvCxnSpPr>
            <a:cxnSpLocks/>
            <a:stCxn id="37" idx="3"/>
            <a:endCxn id="36" idx="7"/>
          </p:cNvCxnSpPr>
          <p:nvPr/>
        </p:nvCxnSpPr>
        <p:spPr>
          <a:xfrm flipH="1">
            <a:off x="6671240" y="1802979"/>
            <a:ext cx="860743" cy="85655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24156226-8A93-4EFD-AC28-8A55F558D66F}"/>
              </a:ext>
            </a:extLst>
          </p:cNvPr>
          <p:cNvCxnSpPr>
            <a:cxnSpLocks/>
            <a:stCxn id="37" idx="5"/>
            <a:endCxn id="39" idx="1"/>
          </p:cNvCxnSpPr>
          <p:nvPr/>
        </p:nvCxnSpPr>
        <p:spPr>
          <a:xfrm>
            <a:off x="7989709" y="1802979"/>
            <a:ext cx="578890" cy="590157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23460119-70A3-46CF-A463-B2A1F27F60F4}"/>
              </a:ext>
            </a:extLst>
          </p:cNvPr>
          <p:cNvCxnSpPr>
            <a:cxnSpLocks/>
            <a:stCxn id="38" idx="7"/>
            <a:endCxn id="39" idx="3"/>
          </p:cNvCxnSpPr>
          <p:nvPr/>
        </p:nvCxnSpPr>
        <p:spPr>
          <a:xfrm flipV="1">
            <a:off x="8108553" y="2850862"/>
            <a:ext cx="460046" cy="600713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54F27C84-B5B0-4ABE-B819-A9078B1B46AF}"/>
              </a:ext>
            </a:extLst>
          </p:cNvPr>
          <p:cNvCxnSpPr>
            <a:cxnSpLocks/>
            <a:stCxn id="38" idx="2"/>
            <a:endCxn id="36" idx="5"/>
          </p:cNvCxnSpPr>
          <p:nvPr/>
        </p:nvCxnSpPr>
        <p:spPr>
          <a:xfrm flipH="1" flipV="1">
            <a:off x="6671240" y="3117255"/>
            <a:ext cx="884789" cy="563183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60F37DE9-0AC7-4F45-A7C4-83E1486AB3D8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257646" y="3909301"/>
            <a:ext cx="393181" cy="607648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0624A39D-EEF5-4419-AF83-E38C154D96A8}"/>
              </a:ext>
            </a:extLst>
          </p:cNvPr>
          <p:cNvCxnSpPr>
            <a:cxnSpLocks/>
            <a:stCxn id="41" idx="2"/>
            <a:endCxn id="40" idx="6"/>
          </p:cNvCxnSpPr>
          <p:nvPr/>
        </p:nvCxnSpPr>
        <p:spPr>
          <a:xfrm flipH="1">
            <a:off x="7352444" y="4745812"/>
            <a:ext cx="1342267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F38B1E3E-C05F-4F07-95C7-B2D8F5C326DC}"/>
              </a:ext>
            </a:extLst>
          </p:cNvPr>
          <p:cNvCxnSpPr>
            <a:cxnSpLocks/>
            <a:stCxn id="38" idx="5"/>
            <a:endCxn id="41" idx="1"/>
          </p:cNvCxnSpPr>
          <p:nvPr/>
        </p:nvCxnSpPr>
        <p:spPr>
          <a:xfrm>
            <a:off x="8108553" y="3909301"/>
            <a:ext cx="680956" cy="607648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D6780800-6A2A-44A4-BA85-F34B538A060C}"/>
              </a:ext>
            </a:extLst>
          </p:cNvPr>
          <p:cNvCxnSpPr>
            <a:cxnSpLocks/>
            <a:stCxn id="37" idx="4"/>
            <a:endCxn id="38" idx="0"/>
          </p:cNvCxnSpPr>
          <p:nvPr/>
        </p:nvCxnSpPr>
        <p:spPr>
          <a:xfrm>
            <a:off x="7760846" y="1897777"/>
            <a:ext cx="118844" cy="145900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D49FBA44-3DEA-440C-BA51-AD5CAF913CCC}"/>
              </a:ext>
            </a:extLst>
          </p:cNvPr>
          <p:cNvSpPr/>
          <p:nvPr/>
        </p:nvSpPr>
        <p:spPr>
          <a:xfrm>
            <a:off x="9905401" y="3294530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11</a:t>
            </a:r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420F23BD-E5BE-49C5-8787-D9F102350E6A}"/>
              </a:ext>
            </a:extLst>
          </p:cNvPr>
          <p:cNvCxnSpPr>
            <a:cxnSpLocks/>
            <a:stCxn id="38" idx="6"/>
            <a:endCxn id="55" idx="2"/>
          </p:cNvCxnSpPr>
          <p:nvPr/>
        </p:nvCxnSpPr>
        <p:spPr>
          <a:xfrm flipV="1">
            <a:off x="8203351" y="3618191"/>
            <a:ext cx="1702050" cy="62247"/>
          </a:xfrm>
          <a:prstGeom prst="line">
            <a:avLst/>
          </a:prstGeom>
          <a:ln w="1016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55C15D9C-2A80-4199-A515-555AFA5A0635}"/>
              </a:ext>
            </a:extLst>
          </p:cNvPr>
          <p:cNvCxnSpPr>
            <a:cxnSpLocks/>
            <a:stCxn id="60" idx="7"/>
            <a:endCxn id="34" idx="2"/>
          </p:cNvCxnSpPr>
          <p:nvPr/>
        </p:nvCxnSpPr>
        <p:spPr>
          <a:xfrm flipV="1">
            <a:off x="2248467" y="3680438"/>
            <a:ext cx="1661148" cy="376390"/>
          </a:xfrm>
          <a:prstGeom prst="line">
            <a:avLst/>
          </a:prstGeom>
          <a:ln w="1016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3E2B4C5A-A1C6-4148-A87B-303881F59DE8}"/>
              </a:ext>
            </a:extLst>
          </p:cNvPr>
          <p:cNvSpPr/>
          <p:nvPr/>
        </p:nvSpPr>
        <p:spPr>
          <a:xfrm>
            <a:off x="1695943" y="3962030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12</a:t>
            </a: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12055B5-69E1-47BF-93A5-E405CE980C47}"/>
              </a:ext>
            </a:extLst>
          </p:cNvPr>
          <p:cNvSpPr/>
          <p:nvPr/>
        </p:nvSpPr>
        <p:spPr>
          <a:xfrm>
            <a:off x="543621" y="4745812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13</a:t>
            </a:r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6D53F0F7-79A9-42EC-84E7-5DFDA060E451}"/>
              </a:ext>
            </a:extLst>
          </p:cNvPr>
          <p:cNvSpPr/>
          <p:nvPr/>
        </p:nvSpPr>
        <p:spPr>
          <a:xfrm>
            <a:off x="3752495" y="5876785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16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78B045C7-0135-4659-BCFD-886416D8B9C3}"/>
              </a:ext>
            </a:extLst>
          </p:cNvPr>
          <p:cNvSpPr/>
          <p:nvPr/>
        </p:nvSpPr>
        <p:spPr>
          <a:xfrm>
            <a:off x="1695943" y="5952429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17</a:t>
            </a: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97BC9796-5A42-46C6-9AE3-E40E17346BC9}"/>
              </a:ext>
            </a:extLst>
          </p:cNvPr>
          <p:cNvSpPr/>
          <p:nvPr/>
        </p:nvSpPr>
        <p:spPr>
          <a:xfrm>
            <a:off x="2449043" y="5037097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15</a:t>
            </a: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71D0E0CC-1440-4C0E-9229-548175D9CFDF}"/>
              </a:ext>
            </a:extLst>
          </p:cNvPr>
          <p:cNvSpPr/>
          <p:nvPr/>
        </p:nvSpPr>
        <p:spPr>
          <a:xfrm>
            <a:off x="3635415" y="4592916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14</a:t>
            </a:r>
          </a:p>
        </p:txBody>
      </p: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0FC669F7-7528-45EF-AFAC-704004362474}"/>
              </a:ext>
            </a:extLst>
          </p:cNvPr>
          <p:cNvCxnSpPr>
            <a:cxnSpLocks/>
            <a:stCxn id="60" idx="2"/>
            <a:endCxn id="61" idx="7"/>
          </p:cNvCxnSpPr>
          <p:nvPr/>
        </p:nvCxnSpPr>
        <p:spPr>
          <a:xfrm flipH="1">
            <a:off x="1096145" y="4285691"/>
            <a:ext cx="599798" cy="554919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37E697B7-0D9F-49C5-AD4B-587E3CD404FD}"/>
              </a:ext>
            </a:extLst>
          </p:cNvPr>
          <p:cNvCxnSpPr>
            <a:cxnSpLocks/>
            <a:stCxn id="60" idx="5"/>
            <a:endCxn id="65" idx="0"/>
          </p:cNvCxnSpPr>
          <p:nvPr/>
        </p:nvCxnSpPr>
        <p:spPr>
          <a:xfrm>
            <a:off x="2248467" y="4514554"/>
            <a:ext cx="524237" cy="522543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AF3F4A60-26C1-4613-9FCE-7DDA6BB8E760}"/>
              </a:ext>
            </a:extLst>
          </p:cNvPr>
          <p:cNvCxnSpPr>
            <a:cxnSpLocks/>
            <a:stCxn id="63" idx="2"/>
            <a:endCxn id="61" idx="4"/>
          </p:cNvCxnSpPr>
          <p:nvPr/>
        </p:nvCxnSpPr>
        <p:spPr>
          <a:xfrm flipH="1" flipV="1">
            <a:off x="867282" y="5393134"/>
            <a:ext cx="828661" cy="882956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71161888-8DB5-4846-A79C-9E4866861C48}"/>
              </a:ext>
            </a:extLst>
          </p:cNvPr>
          <p:cNvCxnSpPr>
            <a:cxnSpLocks/>
            <a:stCxn id="63" idx="7"/>
            <a:endCxn id="65" idx="4"/>
          </p:cNvCxnSpPr>
          <p:nvPr/>
        </p:nvCxnSpPr>
        <p:spPr>
          <a:xfrm flipV="1">
            <a:off x="2248467" y="5684419"/>
            <a:ext cx="524237" cy="362808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EDFF6811-63D4-48AE-BC47-1477A4FA7172}"/>
              </a:ext>
            </a:extLst>
          </p:cNvPr>
          <p:cNvCxnSpPr>
            <a:cxnSpLocks/>
            <a:stCxn id="66" idx="2"/>
            <a:endCxn id="65" idx="7"/>
          </p:cNvCxnSpPr>
          <p:nvPr/>
        </p:nvCxnSpPr>
        <p:spPr>
          <a:xfrm flipH="1">
            <a:off x="3001567" y="4916577"/>
            <a:ext cx="633848" cy="215318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D1788663-8DFA-4EB9-8B07-347074B835DF}"/>
              </a:ext>
            </a:extLst>
          </p:cNvPr>
          <p:cNvCxnSpPr>
            <a:cxnSpLocks/>
            <a:stCxn id="62" idx="2"/>
            <a:endCxn id="65" idx="5"/>
          </p:cNvCxnSpPr>
          <p:nvPr/>
        </p:nvCxnSpPr>
        <p:spPr>
          <a:xfrm flipH="1" flipV="1">
            <a:off x="3001567" y="5589621"/>
            <a:ext cx="750928" cy="610825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42F9FA97-4A70-4F2F-B9A5-18838A13DD55}"/>
              </a:ext>
            </a:extLst>
          </p:cNvPr>
          <p:cNvCxnSpPr>
            <a:cxnSpLocks/>
            <a:stCxn id="62" idx="0"/>
            <a:endCxn id="66" idx="4"/>
          </p:cNvCxnSpPr>
          <p:nvPr/>
        </p:nvCxnSpPr>
        <p:spPr>
          <a:xfrm flipH="1" flipV="1">
            <a:off x="3959076" y="5240238"/>
            <a:ext cx="117080" cy="636547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ipse 99">
            <a:extLst>
              <a:ext uri="{FF2B5EF4-FFF2-40B4-BE49-F238E27FC236}">
                <a16:creationId xmlns:a16="http://schemas.microsoft.com/office/drawing/2014/main" id="{AE327A32-88A3-4F79-8A7E-A78884409885}"/>
              </a:ext>
            </a:extLst>
          </p:cNvPr>
          <p:cNvSpPr/>
          <p:nvPr/>
        </p:nvSpPr>
        <p:spPr>
          <a:xfrm>
            <a:off x="5273877" y="4422151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17</a:t>
            </a:r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D8B74561-B264-49EC-A838-98A07DFC18A3}"/>
              </a:ext>
            </a:extLst>
          </p:cNvPr>
          <p:cNvSpPr/>
          <p:nvPr/>
        </p:nvSpPr>
        <p:spPr>
          <a:xfrm>
            <a:off x="6118716" y="5510951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18</a:t>
            </a:r>
          </a:p>
        </p:txBody>
      </p:sp>
      <p:sp>
        <p:nvSpPr>
          <p:cNvPr id="107" name="Elipse 106">
            <a:extLst>
              <a:ext uri="{FF2B5EF4-FFF2-40B4-BE49-F238E27FC236}">
                <a16:creationId xmlns:a16="http://schemas.microsoft.com/office/drawing/2014/main" id="{56B76CAB-5262-4C04-81C5-721525C8842F}"/>
              </a:ext>
            </a:extLst>
          </p:cNvPr>
          <p:cNvSpPr/>
          <p:nvPr/>
        </p:nvSpPr>
        <p:spPr>
          <a:xfrm>
            <a:off x="5086156" y="5628768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19</a:t>
            </a:r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8569FEBD-3059-4CBC-AEB3-93B32E7282F8}"/>
              </a:ext>
            </a:extLst>
          </p:cNvPr>
          <p:cNvSpPr/>
          <p:nvPr/>
        </p:nvSpPr>
        <p:spPr>
          <a:xfrm>
            <a:off x="11014303" y="4285691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20</a:t>
            </a:r>
          </a:p>
        </p:txBody>
      </p: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80D999C8-09B3-4A58-ADA6-0D0941A86DD4}"/>
              </a:ext>
            </a:extLst>
          </p:cNvPr>
          <p:cNvCxnSpPr>
            <a:cxnSpLocks/>
            <a:stCxn id="112" idx="1"/>
            <a:endCxn id="55" idx="5"/>
          </p:cNvCxnSpPr>
          <p:nvPr/>
        </p:nvCxnSpPr>
        <p:spPr>
          <a:xfrm flipH="1" flipV="1">
            <a:off x="10457925" y="3847054"/>
            <a:ext cx="651176" cy="533435"/>
          </a:xfrm>
          <a:prstGeom prst="line">
            <a:avLst/>
          </a:prstGeom>
          <a:ln w="1016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FC5B91DA-7A05-4514-88A0-D7A0BB8565E9}"/>
              </a:ext>
            </a:extLst>
          </p:cNvPr>
          <p:cNvCxnSpPr>
            <a:cxnSpLocks/>
            <a:stCxn id="40" idx="2"/>
            <a:endCxn id="100" idx="6"/>
          </p:cNvCxnSpPr>
          <p:nvPr/>
        </p:nvCxnSpPr>
        <p:spPr>
          <a:xfrm flipH="1">
            <a:off x="5921199" y="4745812"/>
            <a:ext cx="783923" cy="0"/>
          </a:xfrm>
          <a:prstGeom prst="line">
            <a:avLst/>
          </a:prstGeom>
          <a:ln w="1016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B060766A-32DE-4A8D-BC5C-FF7633EC8DED}"/>
              </a:ext>
            </a:extLst>
          </p:cNvPr>
          <p:cNvCxnSpPr>
            <a:cxnSpLocks/>
            <a:stCxn id="100" idx="5"/>
            <a:endCxn id="106" idx="0"/>
          </p:cNvCxnSpPr>
          <p:nvPr/>
        </p:nvCxnSpPr>
        <p:spPr>
          <a:xfrm>
            <a:off x="5826401" y="4974675"/>
            <a:ext cx="615976" cy="536276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98260C4C-28B5-4D78-B5C6-FC30CD8FBD35}"/>
              </a:ext>
            </a:extLst>
          </p:cNvPr>
          <p:cNvCxnSpPr>
            <a:cxnSpLocks/>
            <a:stCxn id="107" idx="6"/>
            <a:endCxn id="106" idx="2"/>
          </p:cNvCxnSpPr>
          <p:nvPr/>
        </p:nvCxnSpPr>
        <p:spPr>
          <a:xfrm flipV="1">
            <a:off x="5733478" y="5834612"/>
            <a:ext cx="385238" cy="117817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83CC8CA1-BF9A-4F37-8386-CE9F593B7E9D}"/>
              </a:ext>
            </a:extLst>
          </p:cNvPr>
          <p:cNvCxnSpPr>
            <a:cxnSpLocks/>
            <a:stCxn id="100" idx="3"/>
            <a:endCxn id="107" idx="0"/>
          </p:cNvCxnSpPr>
          <p:nvPr/>
        </p:nvCxnSpPr>
        <p:spPr>
          <a:xfrm>
            <a:off x="5368675" y="4974675"/>
            <a:ext cx="41142" cy="654093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ipse 123">
            <a:extLst>
              <a:ext uri="{FF2B5EF4-FFF2-40B4-BE49-F238E27FC236}">
                <a16:creationId xmlns:a16="http://schemas.microsoft.com/office/drawing/2014/main" id="{508C5C7D-F5BE-46BF-8BB5-BF7DFC663889}"/>
              </a:ext>
            </a:extLst>
          </p:cNvPr>
          <p:cNvSpPr/>
          <p:nvPr/>
        </p:nvSpPr>
        <p:spPr>
          <a:xfrm>
            <a:off x="9974361" y="4783616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21</a:t>
            </a:r>
          </a:p>
        </p:txBody>
      </p: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E8C827BB-3180-43B5-865E-F7EAD9BDDD58}"/>
              </a:ext>
            </a:extLst>
          </p:cNvPr>
          <p:cNvCxnSpPr>
            <a:cxnSpLocks/>
          </p:cNvCxnSpPr>
          <p:nvPr/>
        </p:nvCxnSpPr>
        <p:spPr>
          <a:xfrm flipH="1" flipV="1">
            <a:off x="10177809" y="3894454"/>
            <a:ext cx="51253" cy="946156"/>
          </a:xfrm>
          <a:prstGeom prst="line">
            <a:avLst/>
          </a:prstGeom>
          <a:ln w="1016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5057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5CB2C3EC-C87B-4590-ACC3-3EACA69F6A82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809D9EA-025E-4BFB-9825-A9A387A1C3FE}"/>
              </a:ext>
            </a:extLst>
          </p:cNvPr>
          <p:cNvSpPr txBox="1"/>
          <p:nvPr/>
        </p:nvSpPr>
        <p:spPr>
          <a:xfrm>
            <a:off x="173690" y="125998"/>
            <a:ext cx="122631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solidFill>
                  <a:sysClr val="windowText" lastClr="000000"/>
                </a:solidFill>
              </a:rPr>
              <a:t>Descomposición por puentes </a:t>
            </a:r>
            <a:r>
              <a:rPr lang="es-MX" sz="3200" dirty="0">
                <a:solidFill>
                  <a:sysClr val="windowText" lastClr="000000"/>
                </a:solidFill>
              </a:rPr>
              <a:t>(2-arista componentes conexos)</a:t>
            </a:r>
            <a:endParaRPr lang="es-MX" sz="4400" dirty="0">
              <a:solidFill>
                <a:sysClr val="windowText" lastClr="000000"/>
              </a:solidFill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113A88AD-F2FF-445A-BC0A-0C65F3237989}"/>
              </a:ext>
            </a:extLst>
          </p:cNvPr>
          <p:cNvSpPr/>
          <p:nvPr/>
        </p:nvSpPr>
        <p:spPr>
          <a:xfrm>
            <a:off x="3909615" y="1651016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A6B3BFB8-781D-4E55-8A9D-FFAEAC9ABD79}"/>
              </a:ext>
            </a:extLst>
          </p:cNvPr>
          <p:cNvSpPr/>
          <p:nvPr/>
        </p:nvSpPr>
        <p:spPr>
          <a:xfrm>
            <a:off x="2937890" y="2524869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0656B84-EBE0-43A1-8F0E-DF85F2AE5824}"/>
              </a:ext>
            </a:extLst>
          </p:cNvPr>
          <p:cNvSpPr/>
          <p:nvPr/>
        </p:nvSpPr>
        <p:spPr>
          <a:xfrm>
            <a:off x="3909615" y="3356777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CAF0A381-3A06-4A60-8682-278821F6D8A6}"/>
              </a:ext>
            </a:extLst>
          </p:cNvPr>
          <p:cNvSpPr/>
          <p:nvPr/>
        </p:nvSpPr>
        <p:spPr>
          <a:xfrm>
            <a:off x="4775079" y="2564731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1DC58D66-61C6-4688-8D48-1302AEBC0EB7}"/>
              </a:ext>
            </a:extLst>
          </p:cNvPr>
          <p:cNvSpPr/>
          <p:nvPr/>
        </p:nvSpPr>
        <p:spPr>
          <a:xfrm>
            <a:off x="6118716" y="2564731"/>
            <a:ext cx="647322" cy="6473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9C2C462F-5B28-463A-B29D-7F1EF90ABC9F}"/>
              </a:ext>
            </a:extLst>
          </p:cNvPr>
          <p:cNvSpPr/>
          <p:nvPr/>
        </p:nvSpPr>
        <p:spPr>
          <a:xfrm>
            <a:off x="7437185" y="1250455"/>
            <a:ext cx="647322" cy="6473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4F83F39E-E37F-4966-987E-87E28825ECF2}"/>
              </a:ext>
            </a:extLst>
          </p:cNvPr>
          <p:cNvSpPr/>
          <p:nvPr/>
        </p:nvSpPr>
        <p:spPr>
          <a:xfrm>
            <a:off x="7556029" y="3356777"/>
            <a:ext cx="647322" cy="6473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4934B833-C7D6-4BEE-99F3-21E8235F9DE3}"/>
              </a:ext>
            </a:extLst>
          </p:cNvPr>
          <p:cNvSpPr/>
          <p:nvPr/>
        </p:nvSpPr>
        <p:spPr>
          <a:xfrm>
            <a:off x="8473801" y="2298338"/>
            <a:ext cx="647322" cy="6473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95FCB416-992E-40F7-8B03-0453DCDB7599}"/>
              </a:ext>
            </a:extLst>
          </p:cNvPr>
          <p:cNvSpPr/>
          <p:nvPr/>
        </p:nvSpPr>
        <p:spPr>
          <a:xfrm>
            <a:off x="6705122" y="4422151"/>
            <a:ext cx="647322" cy="6473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050A476B-2DFE-453F-AD3F-22D5CE641157}"/>
              </a:ext>
            </a:extLst>
          </p:cNvPr>
          <p:cNvSpPr/>
          <p:nvPr/>
        </p:nvSpPr>
        <p:spPr>
          <a:xfrm>
            <a:off x="8694711" y="4422151"/>
            <a:ext cx="647322" cy="6473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C262EBA1-3815-43EE-BDEE-CF4054C1925B}"/>
              </a:ext>
            </a:extLst>
          </p:cNvPr>
          <p:cNvCxnSpPr>
            <a:stCxn id="33" idx="7"/>
            <a:endCxn id="32" idx="3"/>
          </p:cNvCxnSpPr>
          <p:nvPr/>
        </p:nvCxnSpPr>
        <p:spPr>
          <a:xfrm flipV="1">
            <a:off x="3490414" y="2203540"/>
            <a:ext cx="513999" cy="416127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5EFA11A2-4C46-4C90-8654-01D4BC82960C}"/>
              </a:ext>
            </a:extLst>
          </p:cNvPr>
          <p:cNvCxnSpPr>
            <a:stCxn id="33" idx="5"/>
            <a:endCxn id="34" idx="1"/>
          </p:cNvCxnSpPr>
          <p:nvPr/>
        </p:nvCxnSpPr>
        <p:spPr>
          <a:xfrm>
            <a:off x="3490414" y="3077393"/>
            <a:ext cx="513999" cy="374182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52013A5B-B5AE-4DCD-B9B7-E2D0A26694E3}"/>
              </a:ext>
            </a:extLst>
          </p:cNvPr>
          <p:cNvCxnSpPr>
            <a:cxnSpLocks/>
            <a:stCxn id="35" idx="3"/>
            <a:endCxn id="34" idx="7"/>
          </p:cNvCxnSpPr>
          <p:nvPr/>
        </p:nvCxnSpPr>
        <p:spPr>
          <a:xfrm flipH="1">
            <a:off x="4462139" y="3117255"/>
            <a:ext cx="407738" cy="33432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1CB5103-9C5E-43ED-9C53-165F581498E5}"/>
              </a:ext>
            </a:extLst>
          </p:cNvPr>
          <p:cNvCxnSpPr>
            <a:cxnSpLocks/>
            <a:stCxn id="35" idx="1"/>
            <a:endCxn id="32" idx="5"/>
          </p:cNvCxnSpPr>
          <p:nvPr/>
        </p:nvCxnSpPr>
        <p:spPr>
          <a:xfrm flipH="1" flipV="1">
            <a:off x="4462139" y="2203540"/>
            <a:ext cx="407738" cy="455989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A26A65E2-EB06-4A16-B966-B10878A5DFAF}"/>
              </a:ext>
            </a:extLst>
          </p:cNvPr>
          <p:cNvCxnSpPr>
            <a:cxnSpLocks/>
            <a:stCxn id="36" idx="2"/>
            <a:endCxn id="35" idx="6"/>
          </p:cNvCxnSpPr>
          <p:nvPr/>
        </p:nvCxnSpPr>
        <p:spPr>
          <a:xfrm flipH="1">
            <a:off x="5422401" y="2888392"/>
            <a:ext cx="696315" cy="0"/>
          </a:xfrm>
          <a:prstGeom prst="line">
            <a:avLst/>
          </a:prstGeom>
          <a:ln w="1016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81EEFDBB-99DA-4C22-944B-6D18A2C01445}"/>
              </a:ext>
            </a:extLst>
          </p:cNvPr>
          <p:cNvCxnSpPr>
            <a:cxnSpLocks/>
            <a:stCxn id="37" idx="3"/>
            <a:endCxn id="36" idx="7"/>
          </p:cNvCxnSpPr>
          <p:nvPr/>
        </p:nvCxnSpPr>
        <p:spPr>
          <a:xfrm flipH="1">
            <a:off x="6671240" y="1802979"/>
            <a:ext cx="860743" cy="85655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24156226-8A93-4EFD-AC28-8A55F558D66F}"/>
              </a:ext>
            </a:extLst>
          </p:cNvPr>
          <p:cNvCxnSpPr>
            <a:cxnSpLocks/>
            <a:stCxn id="37" idx="5"/>
            <a:endCxn id="39" idx="1"/>
          </p:cNvCxnSpPr>
          <p:nvPr/>
        </p:nvCxnSpPr>
        <p:spPr>
          <a:xfrm>
            <a:off x="7989709" y="1802979"/>
            <a:ext cx="578890" cy="590157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23460119-70A3-46CF-A463-B2A1F27F60F4}"/>
              </a:ext>
            </a:extLst>
          </p:cNvPr>
          <p:cNvCxnSpPr>
            <a:cxnSpLocks/>
            <a:stCxn id="38" idx="7"/>
            <a:endCxn id="39" idx="3"/>
          </p:cNvCxnSpPr>
          <p:nvPr/>
        </p:nvCxnSpPr>
        <p:spPr>
          <a:xfrm flipV="1">
            <a:off x="8108553" y="2850862"/>
            <a:ext cx="460046" cy="600713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54F27C84-B5B0-4ABE-B819-A9078B1B46AF}"/>
              </a:ext>
            </a:extLst>
          </p:cNvPr>
          <p:cNvCxnSpPr>
            <a:cxnSpLocks/>
            <a:stCxn id="38" idx="2"/>
            <a:endCxn id="36" idx="5"/>
          </p:cNvCxnSpPr>
          <p:nvPr/>
        </p:nvCxnSpPr>
        <p:spPr>
          <a:xfrm flipH="1" flipV="1">
            <a:off x="6671240" y="3117255"/>
            <a:ext cx="884789" cy="563183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60F37DE9-0AC7-4F45-A7C4-83E1486AB3D8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257646" y="3909301"/>
            <a:ext cx="393181" cy="607648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0624A39D-EEF5-4419-AF83-E38C154D96A8}"/>
              </a:ext>
            </a:extLst>
          </p:cNvPr>
          <p:cNvCxnSpPr>
            <a:cxnSpLocks/>
            <a:stCxn id="41" idx="2"/>
            <a:endCxn id="40" idx="6"/>
          </p:cNvCxnSpPr>
          <p:nvPr/>
        </p:nvCxnSpPr>
        <p:spPr>
          <a:xfrm flipH="1">
            <a:off x="7352444" y="4745812"/>
            <a:ext cx="1342267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F38B1E3E-C05F-4F07-95C7-B2D8F5C326DC}"/>
              </a:ext>
            </a:extLst>
          </p:cNvPr>
          <p:cNvCxnSpPr>
            <a:cxnSpLocks/>
            <a:stCxn id="38" idx="5"/>
            <a:endCxn id="41" idx="1"/>
          </p:cNvCxnSpPr>
          <p:nvPr/>
        </p:nvCxnSpPr>
        <p:spPr>
          <a:xfrm>
            <a:off x="8108553" y="3909301"/>
            <a:ext cx="680956" cy="607648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D6780800-6A2A-44A4-BA85-F34B538A060C}"/>
              </a:ext>
            </a:extLst>
          </p:cNvPr>
          <p:cNvCxnSpPr>
            <a:cxnSpLocks/>
            <a:stCxn id="37" idx="4"/>
            <a:endCxn id="38" idx="0"/>
          </p:cNvCxnSpPr>
          <p:nvPr/>
        </p:nvCxnSpPr>
        <p:spPr>
          <a:xfrm>
            <a:off x="7760846" y="1897777"/>
            <a:ext cx="118844" cy="145900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D49FBA44-3DEA-440C-BA51-AD5CAF913CCC}"/>
              </a:ext>
            </a:extLst>
          </p:cNvPr>
          <p:cNvSpPr/>
          <p:nvPr/>
        </p:nvSpPr>
        <p:spPr>
          <a:xfrm>
            <a:off x="9905401" y="3294530"/>
            <a:ext cx="647322" cy="647322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11</a:t>
            </a:r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420F23BD-E5BE-49C5-8787-D9F102350E6A}"/>
              </a:ext>
            </a:extLst>
          </p:cNvPr>
          <p:cNvCxnSpPr>
            <a:cxnSpLocks/>
            <a:stCxn id="38" idx="6"/>
            <a:endCxn id="55" idx="2"/>
          </p:cNvCxnSpPr>
          <p:nvPr/>
        </p:nvCxnSpPr>
        <p:spPr>
          <a:xfrm flipV="1">
            <a:off x="8203351" y="3618191"/>
            <a:ext cx="1702050" cy="62247"/>
          </a:xfrm>
          <a:prstGeom prst="line">
            <a:avLst/>
          </a:prstGeom>
          <a:ln w="1016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55C15D9C-2A80-4199-A515-555AFA5A0635}"/>
              </a:ext>
            </a:extLst>
          </p:cNvPr>
          <p:cNvCxnSpPr>
            <a:cxnSpLocks/>
            <a:stCxn id="60" idx="7"/>
            <a:endCxn id="34" idx="2"/>
          </p:cNvCxnSpPr>
          <p:nvPr/>
        </p:nvCxnSpPr>
        <p:spPr>
          <a:xfrm flipV="1">
            <a:off x="2248467" y="3680438"/>
            <a:ext cx="1661148" cy="376390"/>
          </a:xfrm>
          <a:prstGeom prst="line">
            <a:avLst/>
          </a:prstGeom>
          <a:ln w="1016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3E2B4C5A-A1C6-4148-A87B-303881F59DE8}"/>
              </a:ext>
            </a:extLst>
          </p:cNvPr>
          <p:cNvSpPr/>
          <p:nvPr/>
        </p:nvSpPr>
        <p:spPr>
          <a:xfrm>
            <a:off x="1695943" y="3962030"/>
            <a:ext cx="647322" cy="6473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12</a:t>
            </a: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12055B5-69E1-47BF-93A5-E405CE980C47}"/>
              </a:ext>
            </a:extLst>
          </p:cNvPr>
          <p:cNvSpPr/>
          <p:nvPr/>
        </p:nvSpPr>
        <p:spPr>
          <a:xfrm>
            <a:off x="543621" y="4745812"/>
            <a:ext cx="647322" cy="6473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13</a:t>
            </a:r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6D53F0F7-79A9-42EC-84E7-5DFDA060E451}"/>
              </a:ext>
            </a:extLst>
          </p:cNvPr>
          <p:cNvSpPr/>
          <p:nvPr/>
        </p:nvSpPr>
        <p:spPr>
          <a:xfrm>
            <a:off x="3752495" y="5876785"/>
            <a:ext cx="647322" cy="6473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16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78B045C7-0135-4659-BCFD-886416D8B9C3}"/>
              </a:ext>
            </a:extLst>
          </p:cNvPr>
          <p:cNvSpPr/>
          <p:nvPr/>
        </p:nvSpPr>
        <p:spPr>
          <a:xfrm>
            <a:off x="1695943" y="5952429"/>
            <a:ext cx="647322" cy="6473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17</a:t>
            </a: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97BC9796-5A42-46C6-9AE3-E40E17346BC9}"/>
              </a:ext>
            </a:extLst>
          </p:cNvPr>
          <p:cNvSpPr/>
          <p:nvPr/>
        </p:nvSpPr>
        <p:spPr>
          <a:xfrm>
            <a:off x="2449043" y="5037097"/>
            <a:ext cx="647322" cy="6473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15</a:t>
            </a: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71D0E0CC-1440-4C0E-9229-548175D9CFDF}"/>
              </a:ext>
            </a:extLst>
          </p:cNvPr>
          <p:cNvSpPr/>
          <p:nvPr/>
        </p:nvSpPr>
        <p:spPr>
          <a:xfrm>
            <a:off x="3635415" y="4592916"/>
            <a:ext cx="647322" cy="6473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14</a:t>
            </a:r>
          </a:p>
        </p:txBody>
      </p: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0FC669F7-7528-45EF-AFAC-704004362474}"/>
              </a:ext>
            </a:extLst>
          </p:cNvPr>
          <p:cNvCxnSpPr>
            <a:cxnSpLocks/>
            <a:stCxn id="60" idx="2"/>
            <a:endCxn id="61" idx="7"/>
          </p:cNvCxnSpPr>
          <p:nvPr/>
        </p:nvCxnSpPr>
        <p:spPr>
          <a:xfrm flipH="1">
            <a:off x="1096145" y="4285691"/>
            <a:ext cx="599798" cy="554919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37E697B7-0D9F-49C5-AD4B-587E3CD404FD}"/>
              </a:ext>
            </a:extLst>
          </p:cNvPr>
          <p:cNvCxnSpPr>
            <a:cxnSpLocks/>
            <a:stCxn id="60" idx="5"/>
            <a:endCxn id="65" idx="0"/>
          </p:cNvCxnSpPr>
          <p:nvPr/>
        </p:nvCxnSpPr>
        <p:spPr>
          <a:xfrm>
            <a:off x="2248467" y="4514554"/>
            <a:ext cx="524237" cy="522543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AF3F4A60-26C1-4613-9FCE-7DDA6BB8E760}"/>
              </a:ext>
            </a:extLst>
          </p:cNvPr>
          <p:cNvCxnSpPr>
            <a:cxnSpLocks/>
            <a:stCxn id="63" idx="2"/>
            <a:endCxn id="61" idx="4"/>
          </p:cNvCxnSpPr>
          <p:nvPr/>
        </p:nvCxnSpPr>
        <p:spPr>
          <a:xfrm flipH="1" flipV="1">
            <a:off x="867282" y="5393134"/>
            <a:ext cx="828661" cy="882956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71161888-8DB5-4846-A79C-9E4866861C48}"/>
              </a:ext>
            </a:extLst>
          </p:cNvPr>
          <p:cNvCxnSpPr>
            <a:cxnSpLocks/>
            <a:stCxn id="63" idx="7"/>
            <a:endCxn id="65" idx="4"/>
          </p:cNvCxnSpPr>
          <p:nvPr/>
        </p:nvCxnSpPr>
        <p:spPr>
          <a:xfrm flipV="1">
            <a:off x="2248467" y="5684419"/>
            <a:ext cx="524237" cy="362808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EDFF6811-63D4-48AE-BC47-1477A4FA7172}"/>
              </a:ext>
            </a:extLst>
          </p:cNvPr>
          <p:cNvCxnSpPr>
            <a:cxnSpLocks/>
            <a:stCxn id="66" idx="2"/>
            <a:endCxn id="65" idx="7"/>
          </p:cNvCxnSpPr>
          <p:nvPr/>
        </p:nvCxnSpPr>
        <p:spPr>
          <a:xfrm flipH="1">
            <a:off x="3001567" y="4916577"/>
            <a:ext cx="633848" cy="215318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D1788663-8DFA-4EB9-8B07-347074B835DF}"/>
              </a:ext>
            </a:extLst>
          </p:cNvPr>
          <p:cNvCxnSpPr>
            <a:cxnSpLocks/>
            <a:stCxn id="62" idx="2"/>
            <a:endCxn id="65" idx="5"/>
          </p:cNvCxnSpPr>
          <p:nvPr/>
        </p:nvCxnSpPr>
        <p:spPr>
          <a:xfrm flipH="1" flipV="1">
            <a:off x="3001567" y="5589621"/>
            <a:ext cx="750928" cy="610825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42F9FA97-4A70-4F2F-B9A5-18838A13DD55}"/>
              </a:ext>
            </a:extLst>
          </p:cNvPr>
          <p:cNvCxnSpPr>
            <a:cxnSpLocks/>
            <a:stCxn id="62" idx="0"/>
            <a:endCxn id="66" idx="4"/>
          </p:cNvCxnSpPr>
          <p:nvPr/>
        </p:nvCxnSpPr>
        <p:spPr>
          <a:xfrm flipH="1" flipV="1">
            <a:off x="3959076" y="5240238"/>
            <a:ext cx="117080" cy="636547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ipse 99">
            <a:extLst>
              <a:ext uri="{FF2B5EF4-FFF2-40B4-BE49-F238E27FC236}">
                <a16:creationId xmlns:a16="http://schemas.microsoft.com/office/drawing/2014/main" id="{AE327A32-88A3-4F79-8A7E-A78884409885}"/>
              </a:ext>
            </a:extLst>
          </p:cNvPr>
          <p:cNvSpPr/>
          <p:nvPr/>
        </p:nvSpPr>
        <p:spPr>
          <a:xfrm>
            <a:off x="5273877" y="4422151"/>
            <a:ext cx="647322" cy="6473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17</a:t>
            </a:r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D8B74561-B264-49EC-A838-98A07DFC18A3}"/>
              </a:ext>
            </a:extLst>
          </p:cNvPr>
          <p:cNvSpPr/>
          <p:nvPr/>
        </p:nvSpPr>
        <p:spPr>
          <a:xfrm>
            <a:off x="6118716" y="5510951"/>
            <a:ext cx="647322" cy="6473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18</a:t>
            </a:r>
          </a:p>
        </p:txBody>
      </p:sp>
      <p:sp>
        <p:nvSpPr>
          <p:cNvPr id="107" name="Elipse 106">
            <a:extLst>
              <a:ext uri="{FF2B5EF4-FFF2-40B4-BE49-F238E27FC236}">
                <a16:creationId xmlns:a16="http://schemas.microsoft.com/office/drawing/2014/main" id="{56B76CAB-5262-4C04-81C5-721525C8842F}"/>
              </a:ext>
            </a:extLst>
          </p:cNvPr>
          <p:cNvSpPr/>
          <p:nvPr/>
        </p:nvSpPr>
        <p:spPr>
          <a:xfrm>
            <a:off x="5086156" y="5628768"/>
            <a:ext cx="647322" cy="6473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19</a:t>
            </a:r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8569FEBD-3059-4CBC-AEB3-93B32E7282F8}"/>
              </a:ext>
            </a:extLst>
          </p:cNvPr>
          <p:cNvSpPr/>
          <p:nvPr/>
        </p:nvSpPr>
        <p:spPr>
          <a:xfrm>
            <a:off x="11014303" y="4285691"/>
            <a:ext cx="647322" cy="647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20</a:t>
            </a:r>
          </a:p>
        </p:txBody>
      </p: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80D999C8-09B3-4A58-ADA6-0D0941A86DD4}"/>
              </a:ext>
            </a:extLst>
          </p:cNvPr>
          <p:cNvCxnSpPr>
            <a:cxnSpLocks/>
            <a:stCxn id="112" idx="1"/>
            <a:endCxn id="55" idx="5"/>
          </p:cNvCxnSpPr>
          <p:nvPr/>
        </p:nvCxnSpPr>
        <p:spPr>
          <a:xfrm flipH="1" flipV="1">
            <a:off x="10457925" y="3847054"/>
            <a:ext cx="651176" cy="533435"/>
          </a:xfrm>
          <a:prstGeom prst="line">
            <a:avLst/>
          </a:prstGeom>
          <a:ln w="1016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FC5B91DA-7A05-4514-88A0-D7A0BB8565E9}"/>
              </a:ext>
            </a:extLst>
          </p:cNvPr>
          <p:cNvCxnSpPr>
            <a:cxnSpLocks/>
            <a:stCxn id="40" idx="2"/>
            <a:endCxn id="100" idx="6"/>
          </p:cNvCxnSpPr>
          <p:nvPr/>
        </p:nvCxnSpPr>
        <p:spPr>
          <a:xfrm flipH="1">
            <a:off x="5921199" y="4745812"/>
            <a:ext cx="783923" cy="0"/>
          </a:xfrm>
          <a:prstGeom prst="line">
            <a:avLst/>
          </a:prstGeom>
          <a:ln w="1016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B060766A-32DE-4A8D-BC5C-FF7633EC8DED}"/>
              </a:ext>
            </a:extLst>
          </p:cNvPr>
          <p:cNvCxnSpPr>
            <a:cxnSpLocks/>
            <a:stCxn id="100" idx="5"/>
            <a:endCxn id="106" idx="0"/>
          </p:cNvCxnSpPr>
          <p:nvPr/>
        </p:nvCxnSpPr>
        <p:spPr>
          <a:xfrm>
            <a:off x="5826401" y="4974675"/>
            <a:ext cx="615976" cy="536276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98260C4C-28B5-4D78-B5C6-FC30CD8FBD35}"/>
              </a:ext>
            </a:extLst>
          </p:cNvPr>
          <p:cNvCxnSpPr>
            <a:cxnSpLocks/>
            <a:stCxn id="107" idx="6"/>
            <a:endCxn id="106" idx="2"/>
          </p:cNvCxnSpPr>
          <p:nvPr/>
        </p:nvCxnSpPr>
        <p:spPr>
          <a:xfrm flipV="1">
            <a:off x="5733478" y="5834612"/>
            <a:ext cx="385238" cy="117817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83CC8CA1-BF9A-4F37-8386-CE9F593B7E9D}"/>
              </a:ext>
            </a:extLst>
          </p:cNvPr>
          <p:cNvCxnSpPr>
            <a:cxnSpLocks/>
            <a:stCxn id="100" idx="3"/>
            <a:endCxn id="107" idx="0"/>
          </p:cNvCxnSpPr>
          <p:nvPr/>
        </p:nvCxnSpPr>
        <p:spPr>
          <a:xfrm>
            <a:off x="5368675" y="4974675"/>
            <a:ext cx="41142" cy="654093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ipse 123">
            <a:extLst>
              <a:ext uri="{FF2B5EF4-FFF2-40B4-BE49-F238E27FC236}">
                <a16:creationId xmlns:a16="http://schemas.microsoft.com/office/drawing/2014/main" id="{508C5C7D-F5BE-46BF-8BB5-BF7DFC663889}"/>
              </a:ext>
            </a:extLst>
          </p:cNvPr>
          <p:cNvSpPr/>
          <p:nvPr/>
        </p:nvSpPr>
        <p:spPr>
          <a:xfrm>
            <a:off x="9974361" y="4783616"/>
            <a:ext cx="647322" cy="6473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21</a:t>
            </a:r>
          </a:p>
        </p:txBody>
      </p: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E8C827BB-3180-43B5-865E-F7EAD9BDDD58}"/>
              </a:ext>
            </a:extLst>
          </p:cNvPr>
          <p:cNvCxnSpPr>
            <a:cxnSpLocks/>
          </p:cNvCxnSpPr>
          <p:nvPr/>
        </p:nvCxnSpPr>
        <p:spPr>
          <a:xfrm flipH="1" flipV="1">
            <a:off x="10177809" y="3894454"/>
            <a:ext cx="51253" cy="946156"/>
          </a:xfrm>
          <a:prstGeom prst="line">
            <a:avLst/>
          </a:prstGeom>
          <a:ln w="1016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2335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5CB2C3EC-C87B-4590-ACC3-3EACA69F6A82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809D9EA-025E-4BFB-9825-A9A387A1C3FE}"/>
              </a:ext>
            </a:extLst>
          </p:cNvPr>
          <p:cNvSpPr txBox="1"/>
          <p:nvPr/>
        </p:nvSpPr>
        <p:spPr>
          <a:xfrm>
            <a:off x="173690" y="125998"/>
            <a:ext cx="122631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solidFill>
                  <a:sysClr val="windowText" lastClr="000000"/>
                </a:solidFill>
              </a:rPr>
              <a:t>Descomposición por puentes </a:t>
            </a:r>
            <a:r>
              <a:rPr lang="es-MX" sz="3200" dirty="0">
                <a:solidFill>
                  <a:sysClr val="windowText" lastClr="000000"/>
                </a:solidFill>
              </a:rPr>
              <a:t>(2-arista componentes conexos)</a:t>
            </a:r>
            <a:endParaRPr lang="es-MX" sz="4400" dirty="0">
              <a:solidFill>
                <a:sysClr val="windowText" lastClr="000000"/>
              </a:solidFill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113A88AD-F2FF-445A-BC0A-0C65F3237989}"/>
              </a:ext>
            </a:extLst>
          </p:cNvPr>
          <p:cNvSpPr/>
          <p:nvPr/>
        </p:nvSpPr>
        <p:spPr>
          <a:xfrm>
            <a:off x="3909615" y="1651016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A6B3BFB8-781D-4E55-8A9D-FFAEAC9ABD79}"/>
              </a:ext>
            </a:extLst>
          </p:cNvPr>
          <p:cNvSpPr/>
          <p:nvPr/>
        </p:nvSpPr>
        <p:spPr>
          <a:xfrm>
            <a:off x="2937890" y="2524869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0656B84-EBE0-43A1-8F0E-DF85F2AE5824}"/>
              </a:ext>
            </a:extLst>
          </p:cNvPr>
          <p:cNvSpPr/>
          <p:nvPr/>
        </p:nvSpPr>
        <p:spPr>
          <a:xfrm>
            <a:off x="3909615" y="3356777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CAF0A381-3A06-4A60-8682-278821F6D8A6}"/>
              </a:ext>
            </a:extLst>
          </p:cNvPr>
          <p:cNvSpPr/>
          <p:nvPr/>
        </p:nvSpPr>
        <p:spPr>
          <a:xfrm>
            <a:off x="4775079" y="2564731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1DC58D66-61C6-4688-8D48-1302AEBC0EB7}"/>
              </a:ext>
            </a:extLst>
          </p:cNvPr>
          <p:cNvSpPr/>
          <p:nvPr/>
        </p:nvSpPr>
        <p:spPr>
          <a:xfrm>
            <a:off x="6118716" y="2564731"/>
            <a:ext cx="647322" cy="6473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9C2C462F-5B28-463A-B29D-7F1EF90ABC9F}"/>
              </a:ext>
            </a:extLst>
          </p:cNvPr>
          <p:cNvSpPr/>
          <p:nvPr/>
        </p:nvSpPr>
        <p:spPr>
          <a:xfrm>
            <a:off x="7437185" y="1250455"/>
            <a:ext cx="647322" cy="6473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4F83F39E-E37F-4966-987E-87E28825ECF2}"/>
              </a:ext>
            </a:extLst>
          </p:cNvPr>
          <p:cNvSpPr/>
          <p:nvPr/>
        </p:nvSpPr>
        <p:spPr>
          <a:xfrm>
            <a:off x="7433665" y="2729090"/>
            <a:ext cx="647322" cy="6473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4934B833-C7D6-4BEE-99F3-21E8235F9DE3}"/>
              </a:ext>
            </a:extLst>
          </p:cNvPr>
          <p:cNvSpPr/>
          <p:nvPr/>
        </p:nvSpPr>
        <p:spPr>
          <a:xfrm>
            <a:off x="8473801" y="2298338"/>
            <a:ext cx="647322" cy="6473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95FCB416-992E-40F7-8B03-0453DCDB7599}"/>
              </a:ext>
            </a:extLst>
          </p:cNvPr>
          <p:cNvSpPr/>
          <p:nvPr/>
        </p:nvSpPr>
        <p:spPr>
          <a:xfrm>
            <a:off x="6588578" y="3805422"/>
            <a:ext cx="647322" cy="6473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050A476B-2DFE-453F-AD3F-22D5CE641157}"/>
              </a:ext>
            </a:extLst>
          </p:cNvPr>
          <p:cNvSpPr/>
          <p:nvPr/>
        </p:nvSpPr>
        <p:spPr>
          <a:xfrm>
            <a:off x="8371716" y="3706121"/>
            <a:ext cx="647322" cy="6473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C262EBA1-3815-43EE-BDEE-CF4054C1925B}"/>
              </a:ext>
            </a:extLst>
          </p:cNvPr>
          <p:cNvCxnSpPr>
            <a:stCxn id="33" idx="7"/>
            <a:endCxn id="32" idx="3"/>
          </p:cNvCxnSpPr>
          <p:nvPr/>
        </p:nvCxnSpPr>
        <p:spPr>
          <a:xfrm flipV="1">
            <a:off x="3490414" y="2203540"/>
            <a:ext cx="513999" cy="416127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5EFA11A2-4C46-4C90-8654-01D4BC82960C}"/>
              </a:ext>
            </a:extLst>
          </p:cNvPr>
          <p:cNvCxnSpPr>
            <a:stCxn id="33" idx="5"/>
            <a:endCxn id="34" idx="1"/>
          </p:cNvCxnSpPr>
          <p:nvPr/>
        </p:nvCxnSpPr>
        <p:spPr>
          <a:xfrm>
            <a:off x="3490414" y="3077393"/>
            <a:ext cx="513999" cy="374182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52013A5B-B5AE-4DCD-B9B7-E2D0A26694E3}"/>
              </a:ext>
            </a:extLst>
          </p:cNvPr>
          <p:cNvCxnSpPr>
            <a:cxnSpLocks/>
            <a:stCxn id="35" idx="3"/>
            <a:endCxn id="34" idx="7"/>
          </p:cNvCxnSpPr>
          <p:nvPr/>
        </p:nvCxnSpPr>
        <p:spPr>
          <a:xfrm flipH="1">
            <a:off x="4462139" y="3117255"/>
            <a:ext cx="407738" cy="33432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1CB5103-9C5E-43ED-9C53-165F581498E5}"/>
              </a:ext>
            </a:extLst>
          </p:cNvPr>
          <p:cNvCxnSpPr>
            <a:cxnSpLocks/>
            <a:stCxn id="35" idx="1"/>
            <a:endCxn id="32" idx="5"/>
          </p:cNvCxnSpPr>
          <p:nvPr/>
        </p:nvCxnSpPr>
        <p:spPr>
          <a:xfrm flipH="1" flipV="1">
            <a:off x="4462139" y="2203540"/>
            <a:ext cx="407738" cy="455989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A26A65E2-EB06-4A16-B966-B10878A5DFAF}"/>
              </a:ext>
            </a:extLst>
          </p:cNvPr>
          <p:cNvCxnSpPr>
            <a:cxnSpLocks/>
            <a:stCxn id="91" idx="2"/>
          </p:cNvCxnSpPr>
          <p:nvPr/>
        </p:nvCxnSpPr>
        <p:spPr>
          <a:xfrm flipH="1" flipV="1">
            <a:off x="5753468" y="2888392"/>
            <a:ext cx="306276" cy="128640"/>
          </a:xfrm>
          <a:prstGeom prst="line">
            <a:avLst/>
          </a:prstGeom>
          <a:ln w="1016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81EEFDBB-99DA-4C22-944B-6D18A2C01445}"/>
              </a:ext>
            </a:extLst>
          </p:cNvPr>
          <p:cNvCxnSpPr>
            <a:cxnSpLocks/>
            <a:stCxn id="37" idx="3"/>
            <a:endCxn id="36" idx="7"/>
          </p:cNvCxnSpPr>
          <p:nvPr/>
        </p:nvCxnSpPr>
        <p:spPr>
          <a:xfrm flipH="1">
            <a:off x="6671240" y="1802979"/>
            <a:ext cx="860743" cy="85655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24156226-8A93-4EFD-AC28-8A55F558D66F}"/>
              </a:ext>
            </a:extLst>
          </p:cNvPr>
          <p:cNvCxnSpPr>
            <a:cxnSpLocks/>
            <a:stCxn id="37" idx="5"/>
            <a:endCxn id="39" idx="1"/>
          </p:cNvCxnSpPr>
          <p:nvPr/>
        </p:nvCxnSpPr>
        <p:spPr>
          <a:xfrm>
            <a:off x="7989709" y="1802979"/>
            <a:ext cx="578890" cy="590157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23460119-70A3-46CF-A463-B2A1F27F60F4}"/>
              </a:ext>
            </a:extLst>
          </p:cNvPr>
          <p:cNvCxnSpPr>
            <a:cxnSpLocks/>
            <a:stCxn id="38" idx="7"/>
            <a:endCxn id="39" idx="3"/>
          </p:cNvCxnSpPr>
          <p:nvPr/>
        </p:nvCxnSpPr>
        <p:spPr>
          <a:xfrm>
            <a:off x="7986189" y="2823888"/>
            <a:ext cx="582410" cy="26974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54F27C84-B5B0-4ABE-B819-A9078B1B46AF}"/>
              </a:ext>
            </a:extLst>
          </p:cNvPr>
          <p:cNvCxnSpPr>
            <a:cxnSpLocks/>
            <a:stCxn id="38" idx="2"/>
            <a:endCxn id="36" idx="5"/>
          </p:cNvCxnSpPr>
          <p:nvPr/>
        </p:nvCxnSpPr>
        <p:spPr>
          <a:xfrm flipH="1">
            <a:off x="6671240" y="3052751"/>
            <a:ext cx="762425" cy="64504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60F37DE9-0AC7-4F45-A7C4-83E1486AB3D8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141102" y="3281614"/>
            <a:ext cx="387361" cy="618606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0624A39D-EEF5-4419-AF83-E38C154D96A8}"/>
              </a:ext>
            </a:extLst>
          </p:cNvPr>
          <p:cNvCxnSpPr>
            <a:cxnSpLocks/>
            <a:stCxn id="41" idx="2"/>
            <a:endCxn id="40" idx="6"/>
          </p:cNvCxnSpPr>
          <p:nvPr/>
        </p:nvCxnSpPr>
        <p:spPr>
          <a:xfrm flipH="1">
            <a:off x="7235900" y="4029782"/>
            <a:ext cx="1135816" cy="99301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F38B1E3E-C05F-4F07-95C7-B2D8F5C326DC}"/>
              </a:ext>
            </a:extLst>
          </p:cNvPr>
          <p:cNvCxnSpPr>
            <a:cxnSpLocks/>
            <a:stCxn id="38" idx="5"/>
            <a:endCxn id="41" idx="1"/>
          </p:cNvCxnSpPr>
          <p:nvPr/>
        </p:nvCxnSpPr>
        <p:spPr>
          <a:xfrm>
            <a:off x="7986189" y="3281614"/>
            <a:ext cx="480325" cy="519305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D6780800-6A2A-44A4-BA85-F34B538A060C}"/>
              </a:ext>
            </a:extLst>
          </p:cNvPr>
          <p:cNvCxnSpPr>
            <a:cxnSpLocks/>
            <a:stCxn id="37" idx="4"/>
            <a:endCxn id="38" idx="0"/>
          </p:cNvCxnSpPr>
          <p:nvPr/>
        </p:nvCxnSpPr>
        <p:spPr>
          <a:xfrm flipH="1">
            <a:off x="7757326" y="1897777"/>
            <a:ext cx="3520" cy="831313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D49FBA44-3DEA-440C-BA51-AD5CAF913CCC}"/>
              </a:ext>
            </a:extLst>
          </p:cNvPr>
          <p:cNvSpPr/>
          <p:nvPr/>
        </p:nvSpPr>
        <p:spPr>
          <a:xfrm>
            <a:off x="9905401" y="3294530"/>
            <a:ext cx="647322" cy="647322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11</a:t>
            </a:r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420F23BD-E5BE-49C5-8787-D9F102350E6A}"/>
              </a:ext>
            </a:extLst>
          </p:cNvPr>
          <p:cNvCxnSpPr>
            <a:cxnSpLocks/>
            <a:stCxn id="91" idx="6"/>
            <a:endCxn id="94" idx="1"/>
          </p:cNvCxnSpPr>
          <p:nvPr/>
        </p:nvCxnSpPr>
        <p:spPr>
          <a:xfrm>
            <a:off x="9512780" y="3017032"/>
            <a:ext cx="372583" cy="279053"/>
          </a:xfrm>
          <a:prstGeom prst="line">
            <a:avLst/>
          </a:prstGeom>
          <a:ln w="1016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55C15D9C-2A80-4199-A515-555AFA5A0635}"/>
              </a:ext>
            </a:extLst>
          </p:cNvPr>
          <p:cNvCxnSpPr>
            <a:cxnSpLocks/>
            <a:stCxn id="5" idx="0"/>
            <a:endCxn id="2" idx="3"/>
          </p:cNvCxnSpPr>
          <p:nvPr/>
        </p:nvCxnSpPr>
        <p:spPr>
          <a:xfrm flipV="1">
            <a:off x="2779291" y="3706121"/>
            <a:ext cx="429936" cy="260956"/>
          </a:xfrm>
          <a:prstGeom prst="line">
            <a:avLst/>
          </a:prstGeom>
          <a:ln w="1016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3E2B4C5A-A1C6-4148-A87B-303881F59DE8}"/>
              </a:ext>
            </a:extLst>
          </p:cNvPr>
          <p:cNvSpPr/>
          <p:nvPr/>
        </p:nvSpPr>
        <p:spPr>
          <a:xfrm>
            <a:off x="1409445" y="4029168"/>
            <a:ext cx="591449" cy="5914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12</a:t>
            </a: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12055B5-69E1-47BF-93A5-E405CE980C47}"/>
              </a:ext>
            </a:extLst>
          </p:cNvPr>
          <p:cNvSpPr/>
          <p:nvPr/>
        </p:nvSpPr>
        <p:spPr>
          <a:xfrm>
            <a:off x="257123" y="4812950"/>
            <a:ext cx="591449" cy="5914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13</a:t>
            </a:r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6D53F0F7-79A9-42EC-84E7-5DFDA060E451}"/>
              </a:ext>
            </a:extLst>
          </p:cNvPr>
          <p:cNvSpPr/>
          <p:nvPr/>
        </p:nvSpPr>
        <p:spPr>
          <a:xfrm>
            <a:off x="3465997" y="5943923"/>
            <a:ext cx="591449" cy="5914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16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78B045C7-0135-4659-BCFD-886416D8B9C3}"/>
              </a:ext>
            </a:extLst>
          </p:cNvPr>
          <p:cNvSpPr/>
          <p:nvPr/>
        </p:nvSpPr>
        <p:spPr>
          <a:xfrm>
            <a:off x="1409445" y="6019567"/>
            <a:ext cx="591449" cy="5914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17</a:t>
            </a: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97BC9796-5A42-46C6-9AE3-E40E17346BC9}"/>
              </a:ext>
            </a:extLst>
          </p:cNvPr>
          <p:cNvSpPr/>
          <p:nvPr/>
        </p:nvSpPr>
        <p:spPr>
          <a:xfrm>
            <a:off x="2162545" y="5104235"/>
            <a:ext cx="591449" cy="5914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15</a:t>
            </a: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71D0E0CC-1440-4C0E-9229-548175D9CFDF}"/>
              </a:ext>
            </a:extLst>
          </p:cNvPr>
          <p:cNvSpPr/>
          <p:nvPr/>
        </p:nvSpPr>
        <p:spPr>
          <a:xfrm>
            <a:off x="3348917" y="4660054"/>
            <a:ext cx="591449" cy="5914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14</a:t>
            </a:r>
          </a:p>
        </p:txBody>
      </p: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0FC669F7-7528-45EF-AFAC-704004362474}"/>
              </a:ext>
            </a:extLst>
          </p:cNvPr>
          <p:cNvCxnSpPr>
            <a:cxnSpLocks/>
            <a:stCxn id="60" idx="2"/>
            <a:endCxn id="61" idx="7"/>
          </p:cNvCxnSpPr>
          <p:nvPr/>
        </p:nvCxnSpPr>
        <p:spPr>
          <a:xfrm flipH="1">
            <a:off x="761956" y="4324893"/>
            <a:ext cx="647489" cy="574673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37E697B7-0D9F-49C5-AD4B-587E3CD404FD}"/>
              </a:ext>
            </a:extLst>
          </p:cNvPr>
          <p:cNvCxnSpPr>
            <a:cxnSpLocks/>
            <a:stCxn id="60" idx="5"/>
            <a:endCxn id="65" idx="0"/>
          </p:cNvCxnSpPr>
          <p:nvPr/>
        </p:nvCxnSpPr>
        <p:spPr>
          <a:xfrm>
            <a:off x="1914278" y="4534001"/>
            <a:ext cx="543992" cy="570234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AF3F4A60-26C1-4613-9FCE-7DDA6BB8E760}"/>
              </a:ext>
            </a:extLst>
          </p:cNvPr>
          <p:cNvCxnSpPr>
            <a:cxnSpLocks/>
            <a:stCxn id="63" idx="2"/>
            <a:endCxn id="61" idx="4"/>
          </p:cNvCxnSpPr>
          <p:nvPr/>
        </p:nvCxnSpPr>
        <p:spPr>
          <a:xfrm flipH="1" flipV="1">
            <a:off x="552848" y="5404399"/>
            <a:ext cx="856597" cy="910893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71161888-8DB5-4846-A79C-9E4866861C48}"/>
              </a:ext>
            </a:extLst>
          </p:cNvPr>
          <p:cNvCxnSpPr>
            <a:cxnSpLocks/>
            <a:stCxn id="63" idx="7"/>
            <a:endCxn id="65" idx="4"/>
          </p:cNvCxnSpPr>
          <p:nvPr/>
        </p:nvCxnSpPr>
        <p:spPr>
          <a:xfrm flipV="1">
            <a:off x="1914278" y="5695684"/>
            <a:ext cx="543992" cy="410499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EDFF6811-63D4-48AE-BC47-1477A4FA7172}"/>
              </a:ext>
            </a:extLst>
          </p:cNvPr>
          <p:cNvCxnSpPr>
            <a:cxnSpLocks/>
            <a:stCxn id="66" idx="2"/>
            <a:endCxn id="65" idx="7"/>
          </p:cNvCxnSpPr>
          <p:nvPr/>
        </p:nvCxnSpPr>
        <p:spPr>
          <a:xfrm flipH="1">
            <a:off x="2667378" y="4955779"/>
            <a:ext cx="681539" cy="235072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D1788663-8DFA-4EB9-8B07-347074B835DF}"/>
              </a:ext>
            </a:extLst>
          </p:cNvPr>
          <p:cNvCxnSpPr>
            <a:cxnSpLocks/>
            <a:stCxn id="62" idx="2"/>
            <a:endCxn id="65" idx="5"/>
          </p:cNvCxnSpPr>
          <p:nvPr/>
        </p:nvCxnSpPr>
        <p:spPr>
          <a:xfrm flipH="1" flipV="1">
            <a:off x="2667378" y="5609068"/>
            <a:ext cx="798619" cy="63058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42F9FA97-4A70-4F2F-B9A5-18838A13DD55}"/>
              </a:ext>
            </a:extLst>
          </p:cNvPr>
          <p:cNvCxnSpPr>
            <a:cxnSpLocks/>
            <a:stCxn id="62" idx="0"/>
            <a:endCxn id="66" idx="4"/>
          </p:cNvCxnSpPr>
          <p:nvPr/>
        </p:nvCxnSpPr>
        <p:spPr>
          <a:xfrm flipH="1" flipV="1">
            <a:off x="3644642" y="5251503"/>
            <a:ext cx="117080" cy="69242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ipse 99">
            <a:extLst>
              <a:ext uri="{FF2B5EF4-FFF2-40B4-BE49-F238E27FC236}">
                <a16:creationId xmlns:a16="http://schemas.microsoft.com/office/drawing/2014/main" id="{AE327A32-88A3-4F79-8A7E-A78884409885}"/>
              </a:ext>
            </a:extLst>
          </p:cNvPr>
          <p:cNvSpPr/>
          <p:nvPr/>
        </p:nvSpPr>
        <p:spPr>
          <a:xfrm>
            <a:off x="5044021" y="4593159"/>
            <a:ext cx="647322" cy="6473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17</a:t>
            </a:r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D8B74561-B264-49EC-A838-98A07DFC18A3}"/>
              </a:ext>
            </a:extLst>
          </p:cNvPr>
          <p:cNvSpPr/>
          <p:nvPr/>
        </p:nvSpPr>
        <p:spPr>
          <a:xfrm>
            <a:off x="5888860" y="5681959"/>
            <a:ext cx="647322" cy="6473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18</a:t>
            </a:r>
          </a:p>
        </p:txBody>
      </p:sp>
      <p:sp>
        <p:nvSpPr>
          <p:cNvPr id="107" name="Elipse 106">
            <a:extLst>
              <a:ext uri="{FF2B5EF4-FFF2-40B4-BE49-F238E27FC236}">
                <a16:creationId xmlns:a16="http://schemas.microsoft.com/office/drawing/2014/main" id="{56B76CAB-5262-4C04-81C5-721525C8842F}"/>
              </a:ext>
            </a:extLst>
          </p:cNvPr>
          <p:cNvSpPr/>
          <p:nvPr/>
        </p:nvSpPr>
        <p:spPr>
          <a:xfrm>
            <a:off x="4856300" y="5799776"/>
            <a:ext cx="647322" cy="6473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19</a:t>
            </a:r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8569FEBD-3059-4CBC-AEB3-93B32E7282F8}"/>
              </a:ext>
            </a:extLst>
          </p:cNvPr>
          <p:cNvSpPr/>
          <p:nvPr/>
        </p:nvSpPr>
        <p:spPr>
          <a:xfrm>
            <a:off x="11014303" y="4285691"/>
            <a:ext cx="647322" cy="647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20</a:t>
            </a:r>
          </a:p>
        </p:txBody>
      </p: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80D999C8-09B3-4A58-ADA6-0D0941A86DD4}"/>
              </a:ext>
            </a:extLst>
          </p:cNvPr>
          <p:cNvCxnSpPr>
            <a:cxnSpLocks/>
            <a:stCxn id="96" idx="1"/>
            <a:endCxn id="94" idx="5"/>
          </p:cNvCxnSpPr>
          <p:nvPr/>
        </p:nvCxnSpPr>
        <p:spPr>
          <a:xfrm flipH="1" flipV="1">
            <a:off x="10535024" y="3960819"/>
            <a:ext cx="450069" cy="382459"/>
          </a:xfrm>
          <a:prstGeom prst="line">
            <a:avLst/>
          </a:prstGeom>
          <a:ln w="1016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FC5B91DA-7A05-4514-88A0-D7A0BB8565E9}"/>
              </a:ext>
            </a:extLst>
          </p:cNvPr>
          <p:cNvCxnSpPr>
            <a:cxnSpLocks/>
            <a:stCxn id="91" idx="3"/>
            <a:endCxn id="74" idx="5"/>
          </p:cNvCxnSpPr>
          <p:nvPr/>
        </p:nvCxnSpPr>
        <p:spPr>
          <a:xfrm flipH="1">
            <a:off x="6070634" y="4266191"/>
            <a:ext cx="494795" cy="385338"/>
          </a:xfrm>
          <a:prstGeom prst="line">
            <a:avLst/>
          </a:prstGeom>
          <a:ln w="1016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B060766A-32DE-4A8D-BC5C-FF7633EC8DED}"/>
              </a:ext>
            </a:extLst>
          </p:cNvPr>
          <p:cNvCxnSpPr>
            <a:cxnSpLocks/>
            <a:stCxn id="100" idx="5"/>
            <a:endCxn id="106" idx="0"/>
          </p:cNvCxnSpPr>
          <p:nvPr/>
        </p:nvCxnSpPr>
        <p:spPr>
          <a:xfrm>
            <a:off x="5596545" y="5145683"/>
            <a:ext cx="615976" cy="536276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98260C4C-28B5-4D78-B5C6-FC30CD8FBD35}"/>
              </a:ext>
            </a:extLst>
          </p:cNvPr>
          <p:cNvCxnSpPr>
            <a:cxnSpLocks/>
            <a:stCxn id="107" idx="6"/>
            <a:endCxn id="106" idx="2"/>
          </p:cNvCxnSpPr>
          <p:nvPr/>
        </p:nvCxnSpPr>
        <p:spPr>
          <a:xfrm flipV="1">
            <a:off x="5503622" y="6005620"/>
            <a:ext cx="385238" cy="117817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83CC8CA1-BF9A-4F37-8386-CE9F593B7E9D}"/>
              </a:ext>
            </a:extLst>
          </p:cNvPr>
          <p:cNvCxnSpPr>
            <a:cxnSpLocks/>
            <a:stCxn id="100" idx="3"/>
            <a:endCxn id="107" idx="0"/>
          </p:cNvCxnSpPr>
          <p:nvPr/>
        </p:nvCxnSpPr>
        <p:spPr>
          <a:xfrm>
            <a:off x="5138819" y="5145683"/>
            <a:ext cx="41142" cy="654093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ipse 123">
            <a:extLst>
              <a:ext uri="{FF2B5EF4-FFF2-40B4-BE49-F238E27FC236}">
                <a16:creationId xmlns:a16="http://schemas.microsoft.com/office/drawing/2014/main" id="{508C5C7D-F5BE-46BF-8BB5-BF7DFC663889}"/>
              </a:ext>
            </a:extLst>
          </p:cNvPr>
          <p:cNvSpPr/>
          <p:nvPr/>
        </p:nvSpPr>
        <p:spPr>
          <a:xfrm>
            <a:off x="9974361" y="4783616"/>
            <a:ext cx="647322" cy="6473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21</a:t>
            </a:r>
          </a:p>
        </p:txBody>
      </p: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E8C827BB-3180-43B5-865E-F7EAD9BDDD58}"/>
              </a:ext>
            </a:extLst>
          </p:cNvPr>
          <p:cNvCxnSpPr>
            <a:cxnSpLocks/>
            <a:stCxn id="95" idx="0"/>
            <a:endCxn id="94" idx="4"/>
          </p:cNvCxnSpPr>
          <p:nvPr/>
        </p:nvCxnSpPr>
        <p:spPr>
          <a:xfrm flipH="1" flipV="1">
            <a:off x="10210194" y="4098490"/>
            <a:ext cx="87827" cy="535707"/>
          </a:xfrm>
          <a:prstGeom prst="line">
            <a:avLst/>
          </a:prstGeom>
          <a:ln w="1016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F8E7BCFF-2E1B-428B-B0F9-836AD5B9D83A}"/>
              </a:ext>
            </a:extLst>
          </p:cNvPr>
          <p:cNvSpPr/>
          <p:nvPr/>
        </p:nvSpPr>
        <p:spPr>
          <a:xfrm>
            <a:off x="2772704" y="1419225"/>
            <a:ext cx="2980764" cy="267926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B2722E7-D730-4E5E-AF00-05522F4BCB59}"/>
              </a:ext>
            </a:extLst>
          </p:cNvPr>
          <p:cNvSpPr/>
          <p:nvPr/>
        </p:nvSpPr>
        <p:spPr>
          <a:xfrm rot="1218306">
            <a:off x="129073" y="3877446"/>
            <a:ext cx="4299380" cy="288473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1579067D-3B1A-43B2-B1C2-3273ED0CCC81}"/>
              </a:ext>
            </a:extLst>
          </p:cNvPr>
          <p:cNvSpPr/>
          <p:nvPr/>
        </p:nvSpPr>
        <p:spPr>
          <a:xfrm rot="15332681">
            <a:off x="4384870" y="4655838"/>
            <a:ext cx="2425783" cy="200654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D812C3D5-5843-4241-BFCC-77983435400F}"/>
              </a:ext>
            </a:extLst>
          </p:cNvPr>
          <p:cNvSpPr/>
          <p:nvPr/>
        </p:nvSpPr>
        <p:spPr>
          <a:xfrm>
            <a:off x="6059744" y="1250455"/>
            <a:ext cx="3453036" cy="35331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7F19FE6F-7282-4F29-99E9-E6FC50EA00A2}"/>
              </a:ext>
            </a:extLst>
          </p:cNvPr>
          <p:cNvSpPr/>
          <p:nvPr/>
        </p:nvSpPr>
        <p:spPr>
          <a:xfrm>
            <a:off x="9750814" y="3158414"/>
            <a:ext cx="918759" cy="94007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F538FA9D-A30C-4549-A48F-B5FAA4AF1C5A}"/>
              </a:ext>
            </a:extLst>
          </p:cNvPr>
          <p:cNvSpPr/>
          <p:nvPr/>
        </p:nvSpPr>
        <p:spPr>
          <a:xfrm>
            <a:off x="9838641" y="4634197"/>
            <a:ext cx="918759" cy="94007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CB5370C5-0891-435C-A05D-B2A9118659B7}"/>
              </a:ext>
            </a:extLst>
          </p:cNvPr>
          <p:cNvSpPr/>
          <p:nvPr/>
        </p:nvSpPr>
        <p:spPr>
          <a:xfrm>
            <a:off x="10850544" y="4205607"/>
            <a:ext cx="918759" cy="94007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9" name="Entrada de lápiz 88">
                <a:extLst>
                  <a:ext uri="{FF2B5EF4-FFF2-40B4-BE49-F238E27FC236}">
                    <a16:creationId xmlns:a16="http://schemas.microsoft.com/office/drawing/2014/main" id="{AB93939F-C434-447A-AAE9-29112FCEC871}"/>
                  </a:ext>
                </a:extLst>
              </p14:cNvPr>
              <p14:cNvContentPartPr/>
              <p14:nvPr/>
            </p14:nvContentPartPr>
            <p14:xfrm>
              <a:off x="190440" y="1365120"/>
              <a:ext cx="5474160" cy="2769120"/>
            </p14:xfrm>
          </p:contentPart>
        </mc:Choice>
        <mc:Fallback xmlns="">
          <p:pic>
            <p:nvPicPr>
              <p:cNvPr id="89" name="Entrada de lápiz 88">
                <a:extLst>
                  <a:ext uri="{FF2B5EF4-FFF2-40B4-BE49-F238E27FC236}">
                    <a16:creationId xmlns:a16="http://schemas.microsoft.com/office/drawing/2014/main" id="{AB93939F-C434-447A-AAE9-29112FCEC8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1355760"/>
                <a:ext cx="5492880" cy="278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142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E25D3E3C-2271-4351-82A6-7B439410A6F0}"/>
              </a:ext>
            </a:extLst>
          </p:cNvPr>
          <p:cNvSpPr/>
          <p:nvPr/>
        </p:nvSpPr>
        <p:spPr>
          <a:xfrm>
            <a:off x="2735238" y="1785486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CE73EA3-1A6B-4506-8054-4A49724B08B5}"/>
              </a:ext>
            </a:extLst>
          </p:cNvPr>
          <p:cNvSpPr/>
          <p:nvPr/>
        </p:nvSpPr>
        <p:spPr>
          <a:xfrm>
            <a:off x="1763513" y="2659339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63D5FB3-0CE8-426F-B6B7-527E95E1EACC}"/>
              </a:ext>
            </a:extLst>
          </p:cNvPr>
          <p:cNvSpPr/>
          <p:nvPr/>
        </p:nvSpPr>
        <p:spPr>
          <a:xfrm>
            <a:off x="2735238" y="3491247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10039A2-D027-45E4-8C4E-7D2313DBC099}"/>
              </a:ext>
            </a:extLst>
          </p:cNvPr>
          <p:cNvSpPr/>
          <p:nvPr/>
        </p:nvSpPr>
        <p:spPr>
          <a:xfrm>
            <a:off x="3600702" y="2699201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5F12D6-4035-46C2-BE82-3F9DDEA06E3A}"/>
              </a:ext>
            </a:extLst>
          </p:cNvPr>
          <p:cNvSpPr/>
          <p:nvPr/>
        </p:nvSpPr>
        <p:spPr>
          <a:xfrm>
            <a:off x="4944339" y="2699201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C498342-C99A-450E-9D5B-0CECE7D274EF}"/>
              </a:ext>
            </a:extLst>
          </p:cNvPr>
          <p:cNvSpPr/>
          <p:nvPr/>
        </p:nvSpPr>
        <p:spPr>
          <a:xfrm>
            <a:off x="6262808" y="1384925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C793186-FD56-4E04-970E-DC1D11684664}"/>
              </a:ext>
            </a:extLst>
          </p:cNvPr>
          <p:cNvSpPr/>
          <p:nvPr/>
        </p:nvSpPr>
        <p:spPr>
          <a:xfrm>
            <a:off x="6381652" y="3491247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0250617-8E6A-4379-BFA7-57164C0CAF14}"/>
              </a:ext>
            </a:extLst>
          </p:cNvPr>
          <p:cNvSpPr/>
          <p:nvPr/>
        </p:nvSpPr>
        <p:spPr>
          <a:xfrm>
            <a:off x="7299424" y="2432808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0C156C3-B068-427E-8B0A-BD78DF2EFC69}"/>
              </a:ext>
            </a:extLst>
          </p:cNvPr>
          <p:cNvSpPr/>
          <p:nvPr/>
        </p:nvSpPr>
        <p:spPr>
          <a:xfrm>
            <a:off x="5530745" y="4556621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17FD60D-20EA-447E-88A1-4CA2714D544F}"/>
              </a:ext>
            </a:extLst>
          </p:cNvPr>
          <p:cNvSpPr/>
          <p:nvPr/>
        </p:nvSpPr>
        <p:spPr>
          <a:xfrm>
            <a:off x="7520334" y="4556621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ACDD43F-8F95-4411-B6BD-F81CC11B8ACB}"/>
              </a:ext>
            </a:extLst>
          </p:cNvPr>
          <p:cNvCxnSpPr>
            <a:stCxn id="6" idx="7"/>
            <a:endCxn id="4" idx="3"/>
          </p:cNvCxnSpPr>
          <p:nvPr/>
        </p:nvCxnSpPr>
        <p:spPr>
          <a:xfrm flipV="1">
            <a:off x="2316037" y="2338010"/>
            <a:ext cx="513999" cy="416127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825961C-9889-4B1A-B95F-AC95AABA0914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2316037" y="3211863"/>
            <a:ext cx="513999" cy="37418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AFC5D6B-889E-446A-A4D3-8917A7A2806B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3287762" y="3251725"/>
            <a:ext cx="407738" cy="33432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3E52850-AE88-431C-8F98-06BCD0639266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4248024" y="3022862"/>
            <a:ext cx="696315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8BF13D50-BB06-44C5-B9C0-C0C75730C0AA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5496863" y="1937449"/>
            <a:ext cx="860743" cy="85655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260138D-EC58-42AA-AA3E-48B967E957A7}"/>
              </a:ext>
            </a:extLst>
          </p:cNvPr>
          <p:cNvCxnSpPr>
            <a:cxnSpLocks/>
            <a:stCxn id="10" idx="5"/>
            <a:endCxn id="12" idx="1"/>
          </p:cNvCxnSpPr>
          <p:nvPr/>
        </p:nvCxnSpPr>
        <p:spPr>
          <a:xfrm>
            <a:off x="6815332" y="1937449"/>
            <a:ext cx="578890" cy="590157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B52DAD32-3649-4604-90FA-957218AA9679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6934176" y="2985332"/>
            <a:ext cx="460046" cy="600713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5325456D-A3CC-45C3-9A02-AE5D1C3DB1A0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5496863" y="3251725"/>
            <a:ext cx="884789" cy="563183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A3516C30-66F4-4A60-B022-5150886C4E33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5860706-19B0-45A5-9CC6-14890B65AA04}"/>
              </a:ext>
            </a:extLst>
          </p:cNvPr>
          <p:cNvCxnSpPr>
            <a:cxnSpLocks/>
            <a:stCxn id="11" idx="3"/>
            <a:endCxn id="13" idx="7"/>
          </p:cNvCxnSpPr>
          <p:nvPr/>
        </p:nvCxnSpPr>
        <p:spPr>
          <a:xfrm flipH="1">
            <a:off x="6083269" y="4043771"/>
            <a:ext cx="393181" cy="607648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1CF4D54-77A8-4B75-818F-C6BC6CB88F1F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6178067" y="4880282"/>
            <a:ext cx="134226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64D7CE69-F3D9-4F3A-A364-FE4BC79D06D5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6934176" y="4043771"/>
            <a:ext cx="680956" cy="607648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DCF649EA-E3BF-4226-ACA3-9DACA1C2BD66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6586469" y="2032247"/>
            <a:ext cx="118844" cy="145900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8A96A0BD-1A70-4338-BACA-DC1EC20323BB}"/>
              </a:ext>
            </a:extLst>
          </p:cNvPr>
          <p:cNvSpPr txBox="1"/>
          <p:nvPr/>
        </p:nvSpPr>
        <p:spPr>
          <a:xfrm>
            <a:off x="486561" y="243281"/>
            <a:ext cx="20295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/>
              <a:t>Puentes</a:t>
            </a: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9CF3642A-FADB-4395-AF7D-831E248BC177}"/>
              </a:ext>
            </a:extLst>
          </p:cNvPr>
          <p:cNvSpPr/>
          <p:nvPr/>
        </p:nvSpPr>
        <p:spPr>
          <a:xfrm>
            <a:off x="8731024" y="3429000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11</a:t>
            </a:r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2D2CDE65-022C-4B90-86F2-268D0ABB761D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7028974" y="3752661"/>
            <a:ext cx="1702050" cy="62247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DAC2E2D0-AEF8-4271-B023-5FA4A1CFF0BF}"/>
              </a:ext>
            </a:extLst>
          </p:cNvPr>
          <p:cNvSpPr/>
          <p:nvPr/>
        </p:nvSpPr>
        <p:spPr>
          <a:xfrm>
            <a:off x="1280160" y="1078992"/>
            <a:ext cx="8741706" cy="4983480"/>
          </a:xfrm>
          <a:custGeom>
            <a:avLst/>
            <a:gdLst>
              <a:gd name="connsiteX0" fmla="*/ 1581912 w 8741706"/>
              <a:gd name="connsiteY0" fmla="*/ 502920 h 4983480"/>
              <a:gd name="connsiteX1" fmla="*/ 457200 w 8741706"/>
              <a:gd name="connsiteY1" fmla="*/ 1014984 h 4983480"/>
              <a:gd name="connsiteX2" fmla="*/ 338328 w 8741706"/>
              <a:gd name="connsiteY2" fmla="*/ 1069848 h 4983480"/>
              <a:gd name="connsiteX3" fmla="*/ 201168 w 8741706"/>
              <a:gd name="connsiteY3" fmla="*/ 1197864 h 4983480"/>
              <a:gd name="connsiteX4" fmla="*/ 109728 w 8741706"/>
              <a:gd name="connsiteY4" fmla="*/ 1307592 h 4983480"/>
              <a:gd name="connsiteX5" fmla="*/ 73152 w 8741706"/>
              <a:gd name="connsiteY5" fmla="*/ 1399032 h 4983480"/>
              <a:gd name="connsiteX6" fmla="*/ 54864 w 8741706"/>
              <a:gd name="connsiteY6" fmla="*/ 1444752 h 4983480"/>
              <a:gd name="connsiteX7" fmla="*/ 27432 w 8741706"/>
              <a:gd name="connsiteY7" fmla="*/ 1545336 h 4983480"/>
              <a:gd name="connsiteX8" fmla="*/ 9144 w 8741706"/>
              <a:gd name="connsiteY8" fmla="*/ 1719072 h 4983480"/>
              <a:gd name="connsiteX9" fmla="*/ 0 w 8741706"/>
              <a:gd name="connsiteY9" fmla="*/ 1783080 h 4983480"/>
              <a:gd name="connsiteX10" fmla="*/ 9144 w 8741706"/>
              <a:gd name="connsiteY10" fmla="*/ 2084832 h 4983480"/>
              <a:gd name="connsiteX11" fmla="*/ 27432 w 8741706"/>
              <a:gd name="connsiteY11" fmla="*/ 2176272 h 4983480"/>
              <a:gd name="connsiteX12" fmla="*/ 36576 w 8741706"/>
              <a:gd name="connsiteY12" fmla="*/ 2231136 h 4983480"/>
              <a:gd name="connsiteX13" fmla="*/ 54864 w 8741706"/>
              <a:gd name="connsiteY13" fmla="*/ 2276856 h 4983480"/>
              <a:gd name="connsiteX14" fmla="*/ 64008 w 8741706"/>
              <a:gd name="connsiteY14" fmla="*/ 2322576 h 4983480"/>
              <a:gd name="connsiteX15" fmla="*/ 91440 w 8741706"/>
              <a:gd name="connsiteY15" fmla="*/ 2386584 h 4983480"/>
              <a:gd name="connsiteX16" fmla="*/ 100584 w 8741706"/>
              <a:gd name="connsiteY16" fmla="*/ 2414016 h 4983480"/>
              <a:gd name="connsiteX17" fmla="*/ 118872 w 8741706"/>
              <a:gd name="connsiteY17" fmla="*/ 2450592 h 4983480"/>
              <a:gd name="connsiteX18" fmla="*/ 128016 w 8741706"/>
              <a:gd name="connsiteY18" fmla="*/ 2478024 h 4983480"/>
              <a:gd name="connsiteX19" fmla="*/ 155448 w 8741706"/>
              <a:gd name="connsiteY19" fmla="*/ 2523744 h 4983480"/>
              <a:gd name="connsiteX20" fmla="*/ 164592 w 8741706"/>
              <a:gd name="connsiteY20" fmla="*/ 2551176 h 4983480"/>
              <a:gd name="connsiteX21" fmla="*/ 192024 w 8741706"/>
              <a:gd name="connsiteY21" fmla="*/ 2596896 h 4983480"/>
              <a:gd name="connsiteX22" fmla="*/ 228600 w 8741706"/>
              <a:gd name="connsiteY22" fmla="*/ 2670048 h 4983480"/>
              <a:gd name="connsiteX23" fmla="*/ 274320 w 8741706"/>
              <a:gd name="connsiteY23" fmla="*/ 2724912 h 4983480"/>
              <a:gd name="connsiteX24" fmla="*/ 374904 w 8741706"/>
              <a:gd name="connsiteY24" fmla="*/ 2862072 h 4983480"/>
              <a:gd name="connsiteX25" fmla="*/ 429768 w 8741706"/>
              <a:gd name="connsiteY25" fmla="*/ 2926080 h 4983480"/>
              <a:gd name="connsiteX26" fmla="*/ 502920 w 8741706"/>
              <a:gd name="connsiteY26" fmla="*/ 3008376 h 4983480"/>
              <a:gd name="connsiteX27" fmla="*/ 548640 w 8741706"/>
              <a:gd name="connsiteY27" fmla="*/ 3044952 h 4983480"/>
              <a:gd name="connsiteX28" fmla="*/ 630936 w 8741706"/>
              <a:gd name="connsiteY28" fmla="*/ 3127248 h 4983480"/>
              <a:gd name="connsiteX29" fmla="*/ 658368 w 8741706"/>
              <a:gd name="connsiteY29" fmla="*/ 3145536 h 4983480"/>
              <a:gd name="connsiteX30" fmla="*/ 704088 w 8741706"/>
              <a:gd name="connsiteY30" fmla="*/ 3191256 h 4983480"/>
              <a:gd name="connsiteX31" fmla="*/ 777240 w 8741706"/>
              <a:gd name="connsiteY31" fmla="*/ 3246120 h 4983480"/>
              <a:gd name="connsiteX32" fmla="*/ 804672 w 8741706"/>
              <a:gd name="connsiteY32" fmla="*/ 3264408 h 4983480"/>
              <a:gd name="connsiteX33" fmla="*/ 841248 w 8741706"/>
              <a:gd name="connsiteY33" fmla="*/ 3300984 h 4983480"/>
              <a:gd name="connsiteX34" fmla="*/ 969264 w 8741706"/>
              <a:gd name="connsiteY34" fmla="*/ 3383280 h 4983480"/>
              <a:gd name="connsiteX35" fmla="*/ 1033272 w 8741706"/>
              <a:gd name="connsiteY35" fmla="*/ 3429000 h 4983480"/>
              <a:gd name="connsiteX36" fmla="*/ 1124712 w 8741706"/>
              <a:gd name="connsiteY36" fmla="*/ 3483864 h 4983480"/>
              <a:gd name="connsiteX37" fmla="*/ 1280160 w 8741706"/>
              <a:gd name="connsiteY37" fmla="*/ 3575304 h 4983480"/>
              <a:gd name="connsiteX38" fmla="*/ 1380744 w 8741706"/>
              <a:gd name="connsiteY38" fmla="*/ 3621024 h 4983480"/>
              <a:gd name="connsiteX39" fmla="*/ 1508760 w 8741706"/>
              <a:gd name="connsiteY39" fmla="*/ 3639312 h 4983480"/>
              <a:gd name="connsiteX40" fmla="*/ 1801368 w 8741706"/>
              <a:gd name="connsiteY40" fmla="*/ 3630168 h 4983480"/>
              <a:gd name="connsiteX41" fmla="*/ 1865376 w 8741706"/>
              <a:gd name="connsiteY41" fmla="*/ 3611880 h 4983480"/>
              <a:gd name="connsiteX42" fmla="*/ 2002536 w 8741706"/>
              <a:gd name="connsiteY42" fmla="*/ 3547872 h 4983480"/>
              <a:gd name="connsiteX43" fmla="*/ 2029968 w 8741706"/>
              <a:gd name="connsiteY43" fmla="*/ 3538728 h 4983480"/>
              <a:gd name="connsiteX44" fmla="*/ 2075688 w 8741706"/>
              <a:gd name="connsiteY44" fmla="*/ 3511296 h 4983480"/>
              <a:gd name="connsiteX45" fmla="*/ 2103120 w 8741706"/>
              <a:gd name="connsiteY45" fmla="*/ 3502152 h 4983480"/>
              <a:gd name="connsiteX46" fmla="*/ 2258568 w 8741706"/>
              <a:gd name="connsiteY46" fmla="*/ 3429000 h 4983480"/>
              <a:gd name="connsiteX47" fmla="*/ 2286000 w 8741706"/>
              <a:gd name="connsiteY47" fmla="*/ 3401568 h 4983480"/>
              <a:gd name="connsiteX48" fmla="*/ 2340864 w 8741706"/>
              <a:gd name="connsiteY48" fmla="*/ 3374136 h 4983480"/>
              <a:gd name="connsiteX49" fmla="*/ 2423160 w 8741706"/>
              <a:gd name="connsiteY49" fmla="*/ 3319272 h 4983480"/>
              <a:gd name="connsiteX50" fmla="*/ 2496312 w 8741706"/>
              <a:gd name="connsiteY50" fmla="*/ 3273552 h 4983480"/>
              <a:gd name="connsiteX51" fmla="*/ 2569464 w 8741706"/>
              <a:gd name="connsiteY51" fmla="*/ 3218688 h 4983480"/>
              <a:gd name="connsiteX52" fmla="*/ 2615184 w 8741706"/>
              <a:gd name="connsiteY52" fmla="*/ 3172968 h 4983480"/>
              <a:gd name="connsiteX53" fmla="*/ 2670048 w 8741706"/>
              <a:gd name="connsiteY53" fmla="*/ 3127248 h 4983480"/>
              <a:gd name="connsiteX54" fmla="*/ 2724912 w 8741706"/>
              <a:gd name="connsiteY54" fmla="*/ 3072384 h 4983480"/>
              <a:gd name="connsiteX55" fmla="*/ 2880360 w 8741706"/>
              <a:gd name="connsiteY55" fmla="*/ 2944368 h 4983480"/>
              <a:gd name="connsiteX56" fmla="*/ 3035808 w 8741706"/>
              <a:gd name="connsiteY56" fmla="*/ 2843784 h 4983480"/>
              <a:gd name="connsiteX57" fmla="*/ 3154680 w 8741706"/>
              <a:gd name="connsiteY57" fmla="*/ 2798064 h 4983480"/>
              <a:gd name="connsiteX58" fmla="*/ 3209544 w 8741706"/>
              <a:gd name="connsiteY58" fmla="*/ 2788920 h 4983480"/>
              <a:gd name="connsiteX59" fmla="*/ 3255264 w 8741706"/>
              <a:gd name="connsiteY59" fmla="*/ 2779776 h 4983480"/>
              <a:gd name="connsiteX60" fmla="*/ 3374136 w 8741706"/>
              <a:gd name="connsiteY60" fmla="*/ 2798064 h 4983480"/>
              <a:gd name="connsiteX61" fmla="*/ 3520440 w 8741706"/>
              <a:gd name="connsiteY61" fmla="*/ 2880360 h 4983480"/>
              <a:gd name="connsiteX62" fmla="*/ 3611880 w 8741706"/>
              <a:gd name="connsiteY62" fmla="*/ 2944368 h 4983480"/>
              <a:gd name="connsiteX63" fmla="*/ 3749040 w 8741706"/>
              <a:gd name="connsiteY63" fmla="*/ 3108960 h 4983480"/>
              <a:gd name="connsiteX64" fmla="*/ 3794760 w 8741706"/>
              <a:gd name="connsiteY64" fmla="*/ 3200400 h 4983480"/>
              <a:gd name="connsiteX65" fmla="*/ 3840480 w 8741706"/>
              <a:gd name="connsiteY65" fmla="*/ 3401568 h 4983480"/>
              <a:gd name="connsiteX66" fmla="*/ 3858768 w 8741706"/>
              <a:gd name="connsiteY66" fmla="*/ 3685032 h 4983480"/>
              <a:gd name="connsiteX67" fmla="*/ 3849624 w 8741706"/>
              <a:gd name="connsiteY67" fmla="*/ 3941064 h 4983480"/>
              <a:gd name="connsiteX68" fmla="*/ 3895344 w 8741706"/>
              <a:gd name="connsiteY68" fmla="*/ 4425696 h 4983480"/>
              <a:gd name="connsiteX69" fmla="*/ 4050792 w 8741706"/>
              <a:gd name="connsiteY69" fmla="*/ 4681728 h 4983480"/>
              <a:gd name="connsiteX70" fmla="*/ 4224528 w 8741706"/>
              <a:gd name="connsiteY70" fmla="*/ 4809744 h 4983480"/>
              <a:gd name="connsiteX71" fmla="*/ 4480560 w 8741706"/>
              <a:gd name="connsiteY71" fmla="*/ 4892040 h 4983480"/>
              <a:gd name="connsiteX72" fmla="*/ 4617720 w 8741706"/>
              <a:gd name="connsiteY72" fmla="*/ 4910328 h 4983480"/>
              <a:gd name="connsiteX73" fmla="*/ 4974336 w 8741706"/>
              <a:gd name="connsiteY73" fmla="*/ 4928616 h 4983480"/>
              <a:gd name="connsiteX74" fmla="*/ 5148072 w 8741706"/>
              <a:gd name="connsiteY74" fmla="*/ 4937760 h 4983480"/>
              <a:gd name="connsiteX75" fmla="*/ 5559552 w 8741706"/>
              <a:gd name="connsiteY75" fmla="*/ 4956048 h 4983480"/>
              <a:gd name="connsiteX76" fmla="*/ 6099048 w 8741706"/>
              <a:gd name="connsiteY76" fmla="*/ 4983480 h 4983480"/>
              <a:gd name="connsiteX77" fmla="*/ 6519672 w 8741706"/>
              <a:gd name="connsiteY77" fmla="*/ 4965192 h 4983480"/>
              <a:gd name="connsiteX78" fmla="*/ 6812280 w 8741706"/>
              <a:gd name="connsiteY78" fmla="*/ 4919472 h 4983480"/>
              <a:gd name="connsiteX79" fmla="*/ 7187184 w 8741706"/>
              <a:gd name="connsiteY79" fmla="*/ 4809744 h 4983480"/>
              <a:gd name="connsiteX80" fmla="*/ 7296912 w 8741706"/>
              <a:gd name="connsiteY80" fmla="*/ 4764024 h 4983480"/>
              <a:gd name="connsiteX81" fmla="*/ 7388352 w 8741706"/>
              <a:gd name="connsiteY81" fmla="*/ 4700016 h 4983480"/>
              <a:gd name="connsiteX82" fmla="*/ 7434072 w 8741706"/>
              <a:gd name="connsiteY82" fmla="*/ 4663440 h 4983480"/>
              <a:gd name="connsiteX83" fmla="*/ 7525512 w 8741706"/>
              <a:gd name="connsiteY83" fmla="*/ 4562856 h 4983480"/>
              <a:gd name="connsiteX84" fmla="*/ 7562088 w 8741706"/>
              <a:gd name="connsiteY84" fmla="*/ 4498848 h 4983480"/>
              <a:gd name="connsiteX85" fmla="*/ 7616952 w 8741706"/>
              <a:gd name="connsiteY85" fmla="*/ 4434840 h 4983480"/>
              <a:gd name="connsiteX86" fmla="*/ 7690104 w 8741706"/>
              <a:gd name="connsiteY86" fmla="*/ 4279392 h 4983480"/>
              <a:gd name="connsiteX87" fmla="*/ 7708392 w 8741706"/>
              <a:gd name="connsiteY87" fmla="*/ 4197096 h 4983480"/>
              <a:gd name="connsiteX88" fmla="*/ 7726680 w 8741706"/>
              <a:gd name="connsiteY88" fmla="*/ 4123944 h 4983480"/>
              <a:gd name="connsiteX89" fmla="*/ 7699248 w 8741706"/>
              <a:gd name="connsiteY89" fmla="*/ 3886200 h 4983480"/>
              <a:gd name="connsiteX90" fmla="*/ 7598664 w 8741706"/>
              <a:gd name="connsiteY90" fmla="*/ 3721608 h 4983480"/>
              <a:gd name="connsiteX91" fmla="*/ 7470648 w 8741706"/>
              <a:gd name="connsiteY91" fmla="*/ 3575304 h 4983480"/>
              <a:gd name="connsiteX92" fmla="*/ 7406640 w 8741706"/>
              <a:gd name="connsiteY92" fmla="*/ 3520440 h 4983480"/>
              <a:gd name="connsiteX93" fmla="*/ 7333488 w 8741706"/>
              <a:gd name="connsiteY93" fmla="*/ 3465576 h 4983480"/>
              <a:gd name="connsiteX94" fmla="*/ 7278624 w 8741706"/>
              <a:gd name="connsiteY94" fmla="*/ 3410712 h 4983480"/>
              <a:gd name="connsiteX95" fmla="*/ 7223760 w 8741706"/>
              <a:gd name="connsiteY95" fmla="*/ 3364992 h 4983480"/>
              <a:gd name="connsiteX96" fmla="*/ 7114032 w 8741706"/>
              <a:gd name="connsiteY96" fmla="*/ 3246120 h 4983480"/>
              <a:gd name="connsiteX97" fmla="*/ 7095744 w 8741706"/>
              <a:gd name="connsiteY97" fmla="*/ 3172968 h 4983480"/>
              <a:gd name="connsiteX98" fmla="*/ 7168896 w 8741706"/>
              <a:gd name="connsiteY98" fmla="*/ 3108960 h 4983480"/>
              <a:gd name="connsiteX99" fmla="*/ 7269480 w 8741706"/>
              <a:gd name="connsiteY99" fmla="*/ 3054096 h 4983480"/>
              <a:gd name="connsiteX100" fmla="*/ 7452360 w 8741706"/>
              <a:gd name="connsiteY100" fmla="*/ 3026664 h 4983480"/>
              <a:gd name="connsiteX101" fmla="*/ 7680960 w 8741706"/>
              <a:gd name="connsiteY101" fmla="*/ 3035808 h 4983480"/>
              <a:gd name="connsiteX102" fmla="*/ 7808976 w 8741706"/>
              <a:gd name="connsiteY102" fmla="*/ 3054096 h 4983480"/>
              <a:gd name="connsiteX103" fmla="*/ 8092440 w 8741706"/>
              <a:gd name="connsiteY103" fmla="*/ 3099816 h 4983480"/>
              <a:gd name="connsiteX104" fmla="*/ 8311896 w 8741706"/>
              <a:gd name="connsiteY104" fmla="*/ 3118104 h 4983480"/>
              <a:gd name="connsiteX105" fmla="*/ 8394192 w 8741706"/>
              <a:gd name="connsiteY105" fmla="*/ 3127248 h 4983480"/>
              <a:gd name="connsiteX106" fmla="*/ 8522208 w 8741706"/>
              <a:gd name="connsiteY106" fmla="*/ 3108960 h 4983480"/>
              <a:gd name="connsiteX107" fmla="*/ 8595360 w 8741706"/>
              <a:gd name="connsiteY107" fmla="*/ 3063240 h 4983480"/>
              <a:gd name="connsiteX108" fmla="*/ 8650224 w 8741706"/>
              <a:gd name="connsiteY108" fmla="*/ 3017520 h 4983480"/>
              <a:gd name="connsiteX109" fmla="*/ 8723376 w 8741706"/>
              <a:gd name="connsiteY109" fmla="*/ 2880360 h 4983480"/>
              <a:gd name="connsiteX110" fmla="*/ 8741664 w 8741706"/>
              <a:gd name="connsiteY110" fmla="*/ 2798064 h 4983480"/>
              <a:gd name="connsiteX111" fmla="*/ 8714232 w 8741706"/>
              <a:gd name="connsiteY111" fmla="*/ 2587752 h 4983480"/>
              <a:gd name="connsiteX112" fmla="*/ 8659368 w 8741706"/>
              <a:gd name="connsiteY112" fmla="*/ 2468880 h 4983480"/>
              <a:gd name="connsiteX113" fmla="*/ 8430768 w 8741706"/>
              <a:gd name="connsiteY113" fmla="*/ 2185416 h 4983480"/>
              <a:gd name="connsiteX114" fmla="*/ 8229600 w 8741706"/>
              <a:gd name="connsiteY114" fmla="*/ 2039112 h 4983480"/>
              <a:gd name="connsiteX115" fmla="*/ 8010144 w 8741706"/>
              <a:gd name="connsiteY115" fmla="*/ 1938528 h 4983480"/>
              <a:gd name="connsiteX116" fmla="*/ 7781544 w 8741706"/>
              <a:gd name="connsiteY116" fmla="*/ 1911096 h 4983480"/>
              <a:gd name="connsiteX117" fmla="*/ 7543800 w 8741706"/>
              <a:gd name="connsiteY117" fmla="*/ 1929384 h 4983480"/>
              <a:gd name="connsiteX118" fmla="*/ 7434072 w 8741706"/>
              <a:gd name="connsiteY118" fmla="*/ 1956816 h 4983480"/>
              <a:gd name="connsiteX119" fmla="*/ 7287768 w 8741706"/>
              <a:gd name="connsiteY119" fmla="*/ 1984248 h 4983480"/>
              <a:gd name="connsiteX120" fmla="*/ 7159752 w 8741706"/>
              <a:gd name="connsiteY120" fmla="*/ 2020824 h 4983480"/>
              <a:gd name="connsiteX121" fmla="*/ 7031736 w 8741706"/>
              <a:gd name="connsiteY121" fmla="*/ 2048256 h 4983480"/>
              <a:gd name="connsiteX122" fmla="*/ 6803136 w 8741706"/>
              <a:gd name="connsiteY122" fmla="*/ 2130552 h 4983480"/>
              <a:gd name="connsiteX123" fmla="*/ 6711696 w 8741706"/>
              <a:gd name="connsiteY123" fmla="*/ 2157984 h 4983480"/>
              <a:gd name="connsiteX124" fmla="*/ 6638544 w 8741706"/>
              <a:gd name="connsiteY124" fmla="*/ 2167128 h 4983480"/>
              <a:gd name="connsiteX125" fmla="*/ 6592824 w 8741706"/>
              <a:gd name="connsiteY125" fmla="*/ 2176272 h 4983480"/>
              <a:gd name="connsiteX126" fmla="*/ 6574536 w 8741706"/>
              <a:gd name="connsiteY126" fmla="*/ 2139696 h 4983480"/>
              <a:gd name="connsiteX127" fmla="*/ 6592824 w 8741706"/>
              <a:gd name="connsiteY127" fmla="*/ 2057400 h 4983480"/>
              <a:gd name="connsiteX128" fmla="*/ 6665976 w 8741706"/>
              <a:gd name="connsiteY128" fmla="*/ 1874520 h 4983480"/>
              <a:gd name="connsiteX129" fmla="*/ 6793992 w 8741706"/>
              <a:gd name="connsiteY129" fmla="*/ 1655064 h 4983480"/>
              <a:gd name="connsiteX130" fmla="*/ 6922008 w 8741706"/>
              <a:gd name="connsiteY130" fmla="*/ 1408176 h 4983480"/>
              <a:gd name="connsiteX131" fmla="*/ 6976872 w 8741706"/>
              <a:gd name="connsiteY131" fmla="*/ 1261872 h 4983480"/>
              <a:gd name="connsiteX132" fmla="*/ 6958584 w 8741706"/>
              <a:gd name="connsiteY132" fmla="*/ 1133856 h 4983480"/>
              <a:gd name="connsiteX133" fmla="*/ 6812280 w 8741706"/>
              <a:gd name="connsiteY133" fmla="*/ 996696 h 4983480"/>
              <a:gd name="connsiteX134" fmla="*/ 6656832 w 8741706"/>
              <a:gd name="connsiteY134" fmla="*/ 914400 h 4983480"/>
              <a:gd name="connsiteX135" fmla="*/ 6556248 w 8741706"/>
              <a:gd name="connsiteY135" fmla="*/ 877824 h 4983480"/>
              <a:gd name="connsiteX136" fmla="*/ 6446520 w 8741706"/>
              <a:gd name="connsiteY136" fmla="*/ 832104 h 4983480"/>
              <a:gd name="connsiteX137" fmla="*/ 6318504 w 8741706"/>
              <a:gd name="connsiteY137" fmla="*/ 804672 h 4983480"/>
              <a:gd name="connsiteX138" fmla="*/ 6108192 w 8741706"/>
              <a:gd name="connsiteY138" fmla="*/ 749808 h 4983480"/>
              <a:gd name="connsiteX139" fmla="*/ 5952744 w 8741706"/>
              <a:gd name="connsiteY139" fmla="*/ 694944 h 4983480"/>
              <a:gd name="connsiteX140" fmla="*/ 5751576 w 8741706"/>
              <a:gd name="connsiteY140" fmla="*/ 557784 h 4983480"/>
              <a:gd name="connsiteX141" fmla="*/ 5687568 w 8741706"/>
              <a:gd name="connsiteY141" fmla="*/ 502920 h 4983480"/>
              <a:gd name="connsiteX142" fmla="*/ 5458968 w 8741706"/>
              <a:gd name="connsiteY142" fmla="*/ 338328 h 4983480"/>
              <a:gd name="connsiteX143" fmla="*/ 5349240 w 8741706"/>
              <a:gd name="connsiteY143" fmla="*/ 256032 h 4983480"/>
              <a:gd name="connsiteX144" fmla="*/ 5248656 w 8741706"/>
              <a:gd name="connsiteY144" fmla="*/ 192024 h 4983480"/>
              <a:gd name="connsiteX145" fmla="*/ 5166360 w 8741706"/>
              <a:gd name="connsiteY145" fmla="*/ 146304 h 4983480"/>
              <a:gd name="connsiteX146" fmla="*/ 5102352 w 8741706"/>
              <a:gd name="connsiteY146" fmla="*/ 109728 h 4983480"/>
              <a:gd name="connsiteX147" fmla="*/ 5010912 w 8741706"/>
              <a:gd name="connsiteY147" fmla="*/ 73152 h 4983480"/>
              <a:gd name="connsiteX148" fmla="*/ 4974336 w 8741706"/>
              <a:gd name="connsiteY148" fmla="*/ 54864 h 4983480"/>
              <a:gd name="connsiteX149" fmla="*/ 4910328 w 8741706"/>
              <a:gd name="connsiteY149" fmla="*/ 36576 h 4983480"/>
              <a:gd name="connsiteX150" fmla="*/ 4855464 w 8741706"/>
              <a:gd name="connsiteY150" fmla="*/ 18288 h 4983480"/>
              <a:gd name="connsiteX151" fmla="*/ 4828032 w 8741706"/>
              <a:gd name="connsiteY151" fmla="*/ 9144 h 4983480"/>
              <a:gd name="connsiteX152" fmla="*/ 4764024 w 8741706"/>
              <a:gd name="connsiteY152" fmla="*/ 0 h 4983480"/>
              <a:gd name="connsiteX153" fmla="*/ 4581144 w 8741706"/>
              <a:gd name="connsiteY153" fmla="*/ 9144 h 4983480"/>
              <a:gd name="connsiteX154" fmla="*/ 4471416 w 8741706"/>
              <a:gd name="connsiteY154" fmla="*/ 54864 h 4983480"/>
              <a:gd name="connsiteX155" fmla="*/ 4443984 w 8741706"/>
              <a:gd name="connsiteY155" fmla="*/ 64008 h 4983480"/>
              <a:gd name="connsiteX156" fmla="*/ 4343400 w 8741706"/>
              <a:gd name="connsiteY156" fmla="*/ 128016 h 4983480"/>
              <a:gd name="connsiteX157" fmla="*/ 4279392 w 8741706"/>
              <a:gd name="connsiteY157" fmla="*/ 201168 h 4983480"/>
              <a:gd name="connsiteX158" fmla="*/ 4215384 w 8741706"/>
              <a:gd name="connsiteY158" fmla="*/ 256032 h 4983480"/>
              <a:gd name="connsiteX159" fmla="*/ 4187952 w 8741706"/>
              <a:gd name="connsiteY159" fmla="*/ 301752 h 4983480"/>
              <a:gd name="connsiteX160" fmla="*/ 4160520 w 8741706"/>
              <a:gd name="connsiteY160" fmla="*/ 329184 h 4983480"/>
              <a:gd name="connsiteX161" fmla="*/ 4142232 w 8741706"/>
              <a:gd name="connsiteY161" fmla="*/ 356616 h 4983480"/>
              <a:gd name="connsiteX162" fmla="*/ 4105656 w 8741706"/>
              <a:gd name="connsiteY162" fmla="*/ 402336 h 4983480"/>
              <a:gd name="connsiteX163" fmla="*/ 4078224 w 8741706"/>
              <a:gd name="connsiteY163" fmla="*/ 448056 h 4983480"/>
              <a:gd name="connsiteX164" fmla="*/ 4023360 w 8741706"/>
              <a:gd name="connsiteY164" fmla="*/ 521208 h 4983480"/>
              <a:gd name="connsiteX165" fmla="*/ 3986784 w 8741706"/>
              <a:gd name="connsiteY165" fmla="*/ 566928 h 4983480"/>
              <a:gd name="connsiteX166" fmla="*/ 3959352 w 8741706"/>
              <a:gd name="connsiteY166" fmla="*/ 621792 h 4983480"/>
              <a:gd name="connsiteX167" fmla="*/ 3922776 w 8741706"/>
              <a:gd name="connsiteY167" fmla="*/ 667512 h 4983480"/>
              <a:gd name="connsiteX168" fmla="*/ 3886200 w 8741706"/>
              <a:gd name="connsiteY168" fmla="*/ 722376 h 4983480"/>
              <a:gd name="connsiteX169" fmla="*/ 3858768 w 8741706"/>
              <a:gd name="connsiteY169" fmla="*/ 758952 h 4983480"/>
              <a:gd name="connsiteX170" fmla="*/ 3831336 w 8741706"/>
              <a:gd name="connsiteY170" fmla="*/ 804672 h 4983480"/>
              <a:gd name="connsiteX171" fmla="*/ 3813048 w 8741706"/>
              <a:gd name="connsiteY171" fmla="*/ 850392 h 4983480"/>
              <a:gd name="connsiteX172" fmla="*/ 3776472 w 8741706"/>
              <a:gd name="connsiteY172" fmla="*/ 896112 h 4983480"/>
              <a:gd name="connsiteX173" fmla="*/ 3758184 w 8741706"/>
              <a:gd name="connsiteY173" fmla="*/ 932688 h 4983480"/>
              <a:gd name="connsiteX174" fmla="*/ 3712464 w 8741706"/>
              <a:gd name="connsiteY174" fmla="*/ 987552 h 4983480"/>
              <a:gd name="connsiteX175" fmla="*/ 3685032 w 8741706"/>
              <a:gd name="connsiteY175" fmla="*/ 1024128 h 4983480"/>
              <a:gd name="connsiteX176" fmla="*/ 3648456 w 8741706"/>
              <a:gd name="connsiteY176" fmla="*/ 1060704 h 4983480"/>
              <a:gd name="connsiteX177" fmla="*/ 3630168 w 8741706"/>
              <a:gd name="connsiteY177" fmla="*/ 1097280 h 4983480"/>
              <a:gd name="connsiteX178" fmla="*/ 3575304 w 8741706"/>
              <a:gd name="connsiteY178" fmla="*/ 1152144 h 4983480"/>
              <a:gd name="connsiteX179" fmla="*/ 3547872 w 8741706"/>
              <a:gd name="connsiteY179" fmla="*/ 1188720 h 4983480"/>
              <a:gd name="connsiteX180" fmla="*/ 3429000 w 8741706"/>
              <a:gd name="connsiteY180" fmla="*/ 1289304 h 4983480"/>
              <a:gd name="connsiteX181" fmla="*/ 3374136 w 8741706"/>
              <a:gd name="connsiteY181" fmla="*/ 1325880 h 4983480"/>
              <a:gd name="connsiteX182" fmla="*/ 3255264 w 8741706"/>
              <a:gd name="connsiteY182" fmla="*/ 1362456 h 4983480"/>
              <a:gd name="connsiteX183" fmla="*/ 3209544 w 8741706"/>
              <a:gd name="connsiteY183" fmla="*/ 1371600 h 4983480"/>
              <a:gd name="connsiteX184" fmla="*/ 3145536 w 8741706"/>
              <a:gd name="connsiteY184" fmla="*/ 1389888 h 4983480"/>
              <a:gd name="connsiteX185" fmla="*/ 3099816 w 8741706"/>
              <a:gd name="connsiteY185" fmla="*/ 1399032 h 4983480"/>
              <a:gd name="connsiteX186" fmla="*/ 2962656 w 8741706"/>
              <a:gd name="connsiteY186" fmla="*/ 1417320 h 4983480"/>
              <a:gd name="connsiteX187" fmla="*/ 2807208 w 8741706"/>
              <a:gd name="connsiteY187" fmla="*/ 1408176 h 4983480"/>
              <a:gd name="connsiteX188" fmla="*/ 2779776 w 8741706"/>
              <a:gd name="connsiteY188" fmla="*/ 1389888 h 4983480"/>
              <a:gd name="connsiteX189" fmla="*/ 2697480 w 8741706"/>
              <a:gd name="connsiteY189" fmla="*/ 1353312 h 4983480"/>
              <a:gd name="connsiteX190" fmla="*/ 2624328 w 8741706"/>
              <a:gd name="connsiteY190" fmla="*/ 1298448 h 4983480"/>
              <a:gd name="connsiteX191" fmla="*/ 2542032 w 8741706"/>
              <a:gd name="connsiteY191" fmla="*/ 1243584 h 4983480"/>
              <a:gd name="connsiteX192" fmla="*/ 2468880 w 8741706"/>
              <a:gd name="connsiteY192" fmla="*/ 1188720 h 4983480"/>
              <a:gd name="connsiteX193" fmla="*/ 2395728 w 8741706"/>
              <a:gd name="connsiteY193" fmla="*/ 1115568 h 4983480"/>
              <a:gd name="connsiteX194" fmla="*/ 2377440 w 8741706"/>
              <a:gd name="connsiteY194" fmla="*/ 1088136 h 4983480"/>
              <a:gd name="connsiteX195" fmla="*/ 2313432 w 8741706"/>
              <a:gd name="connsiteY195" fmla="*/ 1024128 h 4983480"/>
              <a:gd name="connsiteX196" fmla="*/ 2258568 w 8741706"/>
              <a:gd name="connsiteY196" fmla="*/ 950976 h 4983480"/>
              <a:gd name="connsiteX197" fmla="*/ 2231136 w 8741706"/>
              <a:gd name="connsiteY197" fmla="*/ 905256 h 4983480"/>
              <a:gd name="connsiteX198" fmla="*/ 2203704 w 8741706"/>
              <a:gd name="connsiteY198" fmla="*/ 868680 h 4983480"/>
              <a:gd name="connsiteX199" fmla="*/ 2157984 w 8741706"/>
              <a:gd name="connsiteY199" fmla="*/ 804672 h 4983480"/>
              <a:gd name="connsiteX200" fmla="*/ 2148840 w 8741706"/>
              <a:gd name="connsiteY200" fmla="*/ 777240 h 4983480"/>
              <a:gd name="connsiteX201" fmla="*/ 2112264 w 8741706"/>
              <a:gd name="connsiteY201" fmla="*/ 722376 h 4983480"/>
              <a:gd name="connsiteX202" fmla="*/ 2093976 w 8741706"/>
              <a:gd name="connsiteY202" fmla="*/ 694944 h 4983480"/>
              <a:gd name="connsiteX203" fmla="*/ 2048256 w 8741706"/>
              <a:gd name="connsiteY203" fmla="*/ 603504 h 4983480"/>
              <a:gd name="connsiteX204" fmla="*/ 2029968 w 8741706"/>
              <a:gd name="connsiteY204" fmla="*/ 576072 h 4983480"/>
              <a:gd name="connsiteX205" fmla="*/ 1993392 w 8741706"/>
              <a:gd name="connsiteY205" fmla="*/ 502920 h 4983480"/>
              <a:gd name="connsiteX206" fmla="*/ 1965960 w 8741706"/>
              <a:gd name="connsiteY206" fmla="*/ 475488 h 4983480"/>
              <a:gd name="connsiteX207" fmla="*/ 1920240 w 8741706"/>
              <a:gd name="connsiteY207" fmla="*/ 420624 h 4983480"/>
              <a:gd name="connsiteX208" fmla="*/ 1892808 w 8741706"/>
              <a:gd name="connsiteY208" fmla="*/ 402336 h 4983480"/>
              <a:gd name="connsiteX209" fmla="*/ 1828800 w 8741706"/>
              <a:gd name="connsiteY209" fmla="*/ 374904 h 4983480"/>
              <a:gd name="connsiteX210" fmla="*/ 1783080 w 8741706"/>
              <a:gd name="connsiteY210" fmla="*/ 365760 h 4983480"/>
              <a:gd name="connsiteX211" fmla="*/ 1682496 w 8741706"/>
              <a:gd name="connsiteY211" fmla="*/ 374904 h 4983480"/>
              <a:gd name="connsiteX212" fmla="*/ 1618488 w 8741706"/>
              <a:gd name="connsiteY212" fmla="*/ 411480 h 4983480"/>
              <a:gd name="connsiteX213" fmla="*/ 1545336 w 8741706"/>
              <a:gd name="connsiteY213" fmla="*/ 484632 h 4983480"/>
              <a:gd name="connsiteX214" fmla="*/ 1508760 w 8741706"/>
              <a:gd name="connsiteY214" fmla="*/ 521208 h 4983480"/>
              <a:gd name="connsiteX215" fmla="*/ 1472184 w 8741706"/>
              <a:gd name="connsiteY215" fmla="*/ 566928 h 498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</a:cxnLst>
            <a:rect l="l" t="t" r="r" b="b"/>
            <a:pathLst>
              <a:path w="8741706" h="4983480">
                <a:moveTo>
                  <a:pt x="1581912" y="502920"/>
                </a:moveTo>
                <a:lnTo>
                  <a:pt x="457200" y="1014984"/>
                </a:lnTo>
                <a:cubicBezTo>
                  <a:pt x="406096" y="1038140"/>
                  <a:pt x="393062" y="1034662"/>
                  <a:pt x="338328" y="1069848"/>
                </a:cubicBezTo>
                <a:cubicBezTo>
                  <a:pt x="298817" y="1095248"/>
                  <a:pt x="226709" y="1172323"/>
                  <a:pt x="201168" y="1197864"/>
                </a:cubicBezTo>
                <a:cubicBezTo>
                  <a:pt x="170835" y="1228197"/>
                  <a:pt x="123432" y="1273331"/>
                  <a:pt x="109728" y="1307592"/>
                </a:cubicBezTo>
                <a:lnTo>
                  <a:pt x="73152" y="1399032"/>
                </a:lnTo>
                <a:cubicBezTo>
                  <a:pt x="67056" y="1414272"/>
                  <a:pt x="58083" y="1428657"/>
                  <a:pt x="54864" y="1444752"/>
                </a:cubicBezTo>
                <a:cubicBezTo>
                  <a:pt x="41939" y="1509375"/>
                  <a:pt x="50635" y="1475728"/>
                  <a:pt x="27432" y="1545336"/>
                </a:cubicBezTo>
                <a:cubicBezTo>
                  <a:pt x="6677" y="1690622"/>
                  <a:pt x="31012" y="1511329"/>
                  <a:pt x="9144" y="1719072"/>
                </a:cubicBezTo>
                <a:cubicBezTo>
                  <a:pt x="6888" y="1740506"/>
                  <a:pt x="3048" y="1761744"/>
                  <a:pt x="0" y="1783080"/>
                </a:cubicBezTo>
                <a:cubicBezTo>
                  <a:pt x="3048" y="1883664"/>
                  <a:pt x="3990" y="1984334"/>
                  <a:pt x="9144" y="2084832"/>
                </a:cubicBezTo>
                <a:cubicBezTo>
                  <a:pt x="11305" y="2126971"/>
                  <a:pt x="19925" y="2138738"/>
                  <a:pt x="27432" y="2176272"/>
                </a:cubicBezTo>
                <a:cubicBezTo>
                  <a:pt x="31068" y="2194452"/>
                  <a:pt x="31698" y="2213249"/>
                  <a:pt x="36576" y="2231136"/>
                </a:cubicBezTo>
                <a:cubicBezTo>
                  <a:pt x="40895" y="2246972"/>
                  <a:pt x="50147" y="2261134"/>
                  <a:pt x="54864" y="2276856"/>
                </a:cubicBezTo>
                <a:cubicBezTo>
                  <a:pt x="59330" y="2291742"/>
                  <a:pt x="59093" y="2307832"/>
                  <a:pt x="64008" y="2322576"/>
                </a:cubicBezTo>
                <a:cubicBezTo>
                  <a:pt x="71349" y="2344598"/>
                  <a:pt x="82819" y="2365031"/>
                  <a:pt x="91440" y="2386584"/>
                </a:cubicBezTo>
                <a:cubicBezTo>
                  <a:pt x="95020" y="2395533"/>
                  <a:pt x="96787" y="2405157"/>
                  <a:pt x="100584" y="2414016"/>
                </a:cubicBezTo>
                <a:cubicBezTo>
                  <a:pt x="105954" y="2426545"/>
                  <a:pt x="113502" y="2438063"/>
                  <a:pt x="118872" y="2450592"/>
                </a:cubicBezTo>
                <a:cubicBezTo>
                  <a:pt x="122669" y="2459451"/>
                  <a:pt x="123705" y="2469403"/>
                  <a:pt x="128016" y="2478024"/>
                </a:cubicBezTo>
                <a:cubicBezTo>
                  <a:pt x="135964" y="2493920"/>
                  <a:pt x="147500" y="2507848"/>
                  <a:pt x="155448" y="2523744"/>
                </a:cubicBezTo>
                <a:cubicBezTo>
                  <a:pt x="159759" y="2532365"/>
                  <a:pt x="160281" y="2542555"/>
                  <a:pt x="164592" y="2551176"/>
                </a:cubicBezTo>
                <a:cubicBezTo>
                  <a:pt x="172540" y="2567072"/>
                  <a:pt x="183598" y="2581248"/>
                  <a:pt x="192024" y="2596896"/>
                </a:cubicBezTo>
                <a:cubicBezTo>
                  <a:pt x="204949" y="2620900"/>
                  <a:pt x="213858" y="2647116"/>
                  <a:pt x="228600" y="2670048"/>
                </a:cubicBezTo>
                <a:cubicBezTo>
                  <a:pt x="241473" y="2690073"/>
                  <a:pt x="259080" y="2706624"/>
                  <a:pt x="274320" y="2724912"/>
                </a:cubicBezTo>
                <a:cubicBezTo>
                  <a:pt x="302472" y="2809368"/>
                  <a:pt x="257771" y="2686373"/>
                  <a:pt x="374904" y="2862072"/>
                </a:cubicBezTo>
                <a:cubicBezTo>
                  <a:pt x="410832" y="2915964"/>
                  <a:pt x="372751" y="2862727"/>
                  <a:pt x="429768" y="2926080"/>
                </a:cubicBezTo>
                <a:cubicBezTo>
                  <a:pt x="460955" y="2960732"/>
                  <a:pt x="471046" y="2980487"/>
                  <a:pt x="502920" y="3008376"/>
                </a:cubicBezTo>
                <a:cubicBezTo>
                  <a:pt x="517608" y="3021228"/>
                  <a:pt x="534338" y="3031672"/>
                  <a:pt x="548640" y="3044952"/>
                </a:cubicBezTo>
                <a:cubicBezTo>
                  <a:pt x="577069" y="3071350"/>
                  <a:pt x="598657" y="3105729"/>
                  <a:pt x="630936" y="3127248"/>
                </a:cubicBezTo>
                <a:cubicBezTo>
                  <a:pt x="640080" y="3133344"/>
                  <a:pt x="650097" y="3138299"/>
                  <a:pt x="658368" y="3145536"/>
                </a:cubicBezTo>
                <a:cubicBezTo>
                  <a:pt x="674588" y="3159728"/>
                  <a:pt x="687635" y="3177334"/>
                  <a:pt x="704088" y="3191256"/>
                </a:cubicBezTo>
                <a:cubicBezTo>
                  <a:pt x="727356" y="3210944"/>
                  <a:pt x="752590" y="3228193"/>
                  <a:pt x="777240" y="3246120"/>
                </a:cubicBezTo>
                <a:cubicBezTo>
                  <a:pt x="786128" y="3252584"/>
                  <a:pt x="796328" y="3257256"/>
                  <a:pt x="804672" y="3264408"/>
                </a:cubicBezTo>
                <a:cubicBezTo>
                  <a:pt x="817763" y="3275629"/>
                  <a:pt x="827690" y="3290331"/>
                  <a:pt x="841248" y="3300984"/>
                </a:cubicBezTo>
                <a:cubicBezTo>
                  <a:pt x="1059052" y="3472115"/>
                  <a:pt x="857206" y="3311970"/>
                  <a:pt x="969264" y="3383280"/>
                </a:cubicBezTo>
                <a:cubicBezTo>
                  <a:pt x="991385" y="3397357"/>
                  <a:pt x="1011259" y="3414756"/>
                  <a:pt x="1033272" y="3429000"/>
                </a:cubicBezTo>
                <a:cubicBezTo>
                  <a:pt x="1063115" y="3448310"/>
                  <a:pt x="1095592" y="3463480"/>
                  <a:pt x="1124712" y="3483864"/>
                </a:cubicBezTo>
                <a:cubicBezTo>
                  <a:pt x="1291384" y="3600535"/>
                  <a:pt x="1146881" y="3508665"/>
                  <a:pt x="1280160" y="3575304"/>
                </a:cubicBezTo>
                <a:cubicBezTo>
                  <a:pt x="1352166" y="3611307"/>
                  <a:pt x="1298437" y="3598577"/>
                  <a:pt x="1380744" y="3621024"/>
                </a:cubicBezTo>
                <a:cubicBezTo>
                  <a:pt x="1420776" y="3631942"/>
                  <a:pt x="1469184" y="3634915"/>
                  <a:pt x="1508760" y="3639312"/>
                </a:cubicBezTo>
                <a:cubicBezTo>
                  <a:pt x="1606296" y="3636264"/>
                  <a:pt x="1704072" y="3637652"/>
                  <a:pt x="1801368" y="3630168"/>
                </a:cubicBezTo>
                <a:cubicBezTo>
                  <a:pt x="1823492" y="3628466"/>
                  <a:pt x="1844479" y="3619343"/>
                  <a:pt x="1865376" y="3611880"/>
                </a:cubicBezTo>
                <a:cubicBezTo>
                  <a:pt x="1926444" y="3590070"/>
                  <a:pt x="1941504" y="3575614"/>
                  <a:pt x="2002536" y="3547872"/>
                </a:cubicBezTo>
                <a:cubicBezTo>
                  <a:pt x="2011311" y="3543884"/>
                  <a:pt x="2021347" y="3543039"/>
                  <a:pt x="2029968" y="3538728"/>
                </a:cubicBezTo>
                <a:cubicBezTo>
                  <a:pt x="2045864" y="3530780"/>
                  <a:pt x="2059792" y="3519244"/>
                  <a:pt x="2075688" y="3511296"/>
                </a:cubicBezTo>
                <a:cubicBezTo>
                  <a:pt x="2084309" y="3506985"/>
                  <a:pt x="2094171" y="3505732"/>
                  <a:pt x="2103120" y="3502152"/>
                </a:cubicBezTo>
                <a:cubicBezTo>
                  <a:pt x="2144860" y="3485456"/>
                  <a:pt x="2225039" y="3449633"/>
                  <a:pt x="2258568" y="3429000"/>
                </a:cubicBezTo>
                <a:cubicBezTo>
                  <a:pt x="2269581" y="3422223"/>
                  <a:pt x="2275240" y="3408741"/>
                  <a:pt x="2286000" y="3401568"/>
                </a:cubicBezTo>
                <a:cubicBezTo>
                  <a:pt x="2303013" y="3390226"/>
                  <a:pt x="2323331" y="3384656"/>
                  <a:pt x="2340864" y="3374136"/>
                </a:cubicBezTo>
                <a:cubicBezTo>
                  <a:pt x="2369135" y="3357174"/>
                  <a:pt x="2395480" y="3337183"/>
                  <a:pt x="2423160" y="3319272"/>
                </a:cubicBezTo>
                <a:cubicBezTo>
                  <a:pt x="2447302" y="3303651"/>
                  <a:pt x="2473308" y="3290805"/>
                  <a:pt x="2496312" y="3273552"/>
                </a:cubicBezTo>
                <a:cubicBezTo>
                  <a:pt x="2520696" y="3255264"/>
                  <a:pt x="2546196" y="3238376"/>
                  <a:pt x="2569464" y="3218688"/>
                </a:cubicBezTo>
                <a:cubicBezTo>
                  <a:pt x="2585917" y="3204766"/>
                  <a:pt x="2599236" y="3187466"/>
                  <a:pt x="2615184" y="3172968"/>
                </a:cubicBezTo>
                <a:cubicBezTo>
                  <a:pt x="2632799" y="3156955"/>
                  <a:pt x="2652500" y="3143334"/>
                  <a:pt x="2670048" y="3127248"/>
                </a:cubicBezTo>
                <a:cubicBezTo>
                  <a:pt x="2689113" y="3109772"/>
                  <a:pt x="2705960" y="3089983"/>
                  <a:pt x="2724912" y="3072384"/>
                </a:cubicBezTo>
                <a:cubicBezTo>
                  <a:pt x="2774998" y="3025876"/>
                  <a:pt x="2825281" y="2984952"/>
                  <a:pt x="2880360" y="2944368"/>
                </a:cubicBezTo>
                <a:cubicBezTo>
                  <a:pt x="2930599" y="2907350"/>
                  <a:pt x="2980006" y="2871685"/>
                  <a:pt x="3035808" y="2843784"/>
                </a:cubicBezTo>
                <a:cubicBezTo>
                  <a:pt x="3063323" y="2830026"/>
                  <a:pt x="3122814" y="2806030"/>
                  <a:pt x="3154680" y="2798064"/>
                </a:cubicBezTo>
                <a:cubicBezTo>
                  <a:pt x="3172667" y="2793567"/>
                  <a:pt x="3191303" y="2792237"/>
                  <a:pt x="3209544" y="2788920"/>
                </a:cubicBezTo>
                <a:cubicBezTo>
                  <a:pt x="3224835" y="2786140"/>
                  <a:pt x="3240024" y="2782824"/>
                  <a:pt x="3255264" y="2779776"/>
                </a:cubicBezTo>
                <a:cubicBezTo>
                  <a:pt x="3294888" y="2785872"/>
                  <a:pt x="3335588" y="2787050"/>
                  <a:pt x="3374136" y="2798064"/>
                </a:cubicBezTo>
                <a:cubicBezTo>
                  <a:pt x="3407409" y="2807571"/>
                  <a:pt x="3493359" y="2862306"/>
                  <a:pt x="3520440" y="2880360"/>
                </a:cubicBezTo>
                <a:cubicBezTo>
                  <a:pt x="3551397" y="2900998"/>
                  <a:pt x="3583298" y="2920550"/>
                  <a:pt x="3611880" y="2944368"/>
                </a:cubicBezTo>
                <a:cubicBezTo>
                  <a:pt x="3669261" y="2992186"/>
                  <a:pt x="3710657" y="3044988"/>
                  <a:pt x="3749040" y="3108960"/>
                </a:cubicBezTo>
                <a:cubicBezTo>
                  <a:pt x="3766573" y="3138181"/>
                  <a:pt x="3782629" y="3168555"/>
                  <a:pt x="3794760" y="3200400"/>
                </a:cubicBezTo>
                <a:cubicBezTo>
                  <a:pt x="3817971" y="3261328"/>
                  <a:pt x="3828907" y="3337917"/>
                  <a:pt x="3840480" y="3401568"/>
                </a:cubicBezTo>
                <a:cubicBezTo>
                  <a:pt x="3847432" y="3484991"/>
                  <a:pt x="3858768" y="3607521"/>
                  <a:pt x="3858768" y="3685032"/>
                </a:cubicBezTo>
                <a:cubicBezTo>
                  <a:pt x="3858768" y="3770430"/>
                  <a:pt x="3852672" y="3855720"/>
                  <a:pt x="3849624" y="3941064"/>
                </a:cubicBezTo>
                <a:cubicBezTo>
                  <a:pt x="3857819" y="4113160"/>
                  <a:pt x="3837376" y="4268353"/>
                  <a:pt x="3895344" y="4425696"/>
                </a:cubicBezTo>
                <a:cubicBezTo>
                  <a:pt x="3919516" y="4491306"/>
                  <a:pt x="4036859" y="4669536"/>
                  <a:pt x="4050792" y="4681728"/>
                </a:cubicBezTo>
                <a:cubicBezTo>
                  <a:pt x="4103112" y="4727508"/>
                  <a:pt x="4158844" y="4782797"/>
                  <a:pt x="4224528" y="4809744"/>
                </a:cubicBezTo>
                <a:cubicBezTo>
                  <a:pt x="4307464" y="4843769"/>
                  <a:pt x="4391702" y="4880192"/>
                  <a:pt x="4480560" y="4892040"/>
                </a:cubicBezTo>
                <a:cubicBezTo>
                  <a:pt x="4526280" y="4898136"/>
                  <a:pt x="4571797" y="4906023"/>
                  <a:pt x="4617720" y="4910328"/>
                </a:cubicBezTo>
                <a:cubicBezTo>
                  <a:pt x="4681872" y="4916342"/>
                  <a:pt x="4926040" y="4926260"/>
                  <a:pt x="4974336" y="4928616"/>
                </a:cubicBezTo>
                <a:lnTo>
                  <a:pt x="5148072" y="4937760"/>
                </a:lnTo>
                <a:lnTo>
                  <a:pt x="5559552" y="4956048"/>
                </a:lnTo>
                <a:lnTo>
                  <a:pt x="6099048" y="4983480"/>
                </a:lnTo>
                <a:cubicBezTo>
                  <a:pt x="6239256" y="4977384"/>
                  <a:pt x="6379623" y="4974227"/>
                  <a:pt x="6519672" y="4965192"/>
                </a:cubicBezTo>
                <a:cubicBezTo>
                  <a:pt x="6610132" y="4959356"/>
                  <a:pt x="6723755" y="4937177"/>
                  <a:pt x="6812280" y="4919472"/>
                </a:cubicBezTo>
                <a:cubicBezTo>
                  <a:pt x="6955303" y="4890867"/>
                  <a:pt x="7037670" y="4872041"/>
                  <a:pt x="7187184" y="4809744"/>
                </a:cubicBezTo>
                <a:cubicBezTo>
                  <a:pt x="7223760" y="4794504"/>
                  <a:pt x="7262126" y="4782998"/>
                  <a:pt x="7296912" y="4764024"/>
                </a:cubicBezTo>
                <a:cubicBezTo>
                  <a:pt x="7329575" y="4746208"/>
                  <a:pt x="7359299" y="4723258"/>
                  <a:pt x="7388352" y="4700016"/>
                </a:cubicBezTo>
                <a:cubicBezTo>
                  <a:pt x="7403592" y="4687824"/>
                  <a:pt x="7419565" y="4676496"/>
                  <a:pt x="7434072" y="4663440"/>
                </a:cubicBezTo>
                <a:cubicBezTo>
                  <a:pt x="7460943" y="4639256"/>
                  <a:pt x="7505407" y="4591897"/>
                  <a:pt x="7525512" y="4562856"/>
                </a:cubicBezTo>
                <a:cubicBezTo>
                  <a:pt x="7539500" y="4542652"/>
                  <a:pt x="7547805" y="4518844"/>
                  <a:pt x="7562088" y="4498848"/>
                </a:cubicBezTo>
                <a:cubicBezTo>
                  <a:pt x="7578421" y="4475981"/>
                  <a:pt x="7601032" y="4457997"/>
                  <a:pt x="7616952" y="4434840"/>
                </a:cubicBezTo>
                <a:cubicBezTo>
                  <a:pt x="7647490" y="4390422"/>
                  <a:pt x="7674748" y="4331602"/>
                  <a:pt x="7690104" y="4279392"/>
                </a:cubicBezTo>
                <a:cubicBezTo>
                  <a:pt x="7698033" y="4252433"/>
                  <a:pt x="7701956" y="4224450"/>
                  <a:pt x="7708392" y="4197096"/>
                </a:cubicBezTo>
                <a:cubicBezTo>
                  <a:pt x="7714149" y="4172630"/>
                  <a:pt x="7720584" y="4148328"/>
                  <a:pt x="7726680" y="4123944"/>
                </a:cubicBezTo>
                <a:cubicBezTo>
                  <a:pt x="7717536" y="4044696"/>
                  <a:pt x="7715335" y="3964335"/>
                  <a:pt x="7699248" y="3886200"/>
                </a:cubicBezTo>
                <a:cubicBezTo>
                  <a:pt x="7691116" y="3846703"/>
                  <a:pt x="7616779" y="3744036"/>
                  <a:pt x="7598664" y="3721608"/>
                </a:cubicBezTo>
                <a:cubicBezTo>
                  <a:pt x="7557947" y="3671196"/>
                  <a:pt x="7519849" y="3617476"/>
                  <a:pt x="7470648" y="3575304"/>
                </a:cubicBezTo>
                <a:cubicBezTo>
                  <a:pt x="7449312" y="3557016"/>
                  <a:pt x="7428583" y="3537995"/>
                  <a:pt x="7406640" y="3520440"/>
                </a:cubicBezTo>
                <a:cubicBezTo>
                  <a:pt x="7382839" y="3501399"/>
                  <a:pt x="7356630" y="3485412"/>
                  <a:pt x="7333488" y="3465576"/>
                </a:cubicBezTo>
                <a:cubicBezTo>
                  <a:pt x="7313851" y="3448744"/>
                  <a:pt x="7297689" y="3428188"/>
                  <a:pt x="7278624" y="3410712"/>
                </a:cubicBezTo>
                <a:cubicBezTo>
                  <a:pt x="7261076" y="3394626"/>
                  <a:pt x="7241163" y="3381235"/>
                  <a:pt x="7223760" y="3364992"/>
                </a:cubicBezTo>
                <a:cubicBezTo>
                  <a:pt x="7146200" y="3292602"/>
                  <a:pt x="7158647" y="3305607"/>
                  <a:pt x="7114032" y="3246120"/>
                </a:cubicBezTo>
                <a:cubicBezTo>
                  <a:pt x="7109097" y="3231316"/>
                  <a:pt x="7092066" y="3184002"/>
                  <a:pt x="7095744" y="3172968"/>
                </a:cubicBezTo>
                <a:cubicBezTo>
                  <a:pt x="7100473" y="3158780"/>
                  <a:pt x="7156200" y="3117424"/>
                  <a:pt x="7168896" y="3108960"/>
                </a:cubicBezTo>
                <a:cubicBezTo>
                  <a:pt x="7187680" y="3096437"/>
                  <a:pt x="7249879" y="3060221"/>
                  <a:pt x="7269480" y="3054096"/>
                </a:cubicBezTo>
                <a:cubicBezTo>
                  <a:pt x="7326646" y="3036232"/>
                  <a:pt x="7393368" y="3032563"/>
                  <a:pt x="7452360" y="3026664"/>
                </a:cubicBezTo>
                <a:cubicBezTo>
                  <a:pt x="7528560" y="3029712"/>
                  <a:pt x="7604924" y="3029959"/>
                  <a:pt x="7680960" y="3035808"/>
                </a:cubicBezTo>
                <a:cubicBezTo>
                  <a:pt x="7723938" y="3039114"/>
                  <a:pt x="7766421" y="3047232"/>
                  <a:pt x="7808976" y="3054096"/>
                </a:cubicBezTo>
                <a:cubicBezTo>
                  <a:pt x="7912978" y="3070870"/>
                  <a:pt x="7989258" y="3088955"/>
                  <a:pt x="8092440" y="3099816"/>
                </a:cubicBezTo>
                <a:cubicBezTo>
                  <a:pt x="8165442" y="3107500"/>
                  <a:pt x="8238939" y="3109998"/>
                  <a:pt x="8311896" y="3118104"/>
                </a:cubicBezTo>
                <a:lnTo>
                  <a:pt x="8394192" y="3127248"/>
                </a:lnTo>
                <a:cubicBezTo>
                  <a:pt x="8436864" y="3121152"/>
                  <a:pt x="8481132" y="3122030"/>
                  <a:pt x="8522208" y="3108960"/>
                </a:cubicBezTo>
                <a:cubicBezTo>
                  <a:pt x="8549609" y="3100241"/>
                  <a:pt x="8571961" y="3079953"/>
                  <a:pt x="8595360" y="3063240"/>
                </a:cubicBezTo>
                <a:cubicBezTo>
                  <a:pt x="8614731" y="3049403"/>
                  <a:pt x="8633391" y="3034353"/>
                  <a:pt x="8650224" y="3017520"/>
                </a:cubicBezTo>
                <a:cubicBezTo>
                  <a:pt x="8685995" y="2981749"/>
                  <a:pt x="8704598" y="2921672"/>
                  <a:pt x="8723376" y="2880360"/>
                </a:cubicBezTo>
                <a:cubicBezTo>
                  <a:pt x="8729472" y="2852928"/>
                  <a:pt x="8742542" y="2826151"/>
                  <a:pt x="8741664" y="2798064"/>
                </a:cubicBezTo>
                <a:cubicBezTo>
                  <a:pt x="8739456" y="2727401"/>
                  <a:pt x="8731379" y="2656339"/>
                  <a:pt x="8714232" y="2587752"/>
                </a:cubicBezTo>
                <a:cubicBezTo>
                  <a:pt x="8703648" y="2545414"/>
                  <a:pt x="8681821" y="2506302"/>
                  <a:pt x="8659368" y="2468880"/>
                </a:cubicBezTo>
                <a:cubicBezTo>
                  <a:pt x="8596430" y="2363984"/>
                  <a:pt x="8519006" y="2269818"/>
                  <a:pt x="8430768" y="2185416"/>
                </a:cubicBezTo>
                <a:cubicBezTo>
                  <a:pt x="8385947" y="2142544"/>
                  <a:pt x="8280647" y="2068889"/>
                  <a:pt x="8229600" y="2039112"/>
                </a:cubicBezTo>
                <a:cubicBezTo>
                  <a:pt x="8191136" y="2016675"/>
                  <a:pt x="8054226" y="1951385"/>
                  <a:pt x="8010144" y="1938528"/>
                </a:cubicBezTo>
                <a:cubicBezTo>
                  <a:pt x="7947905" y="1920375"/>
                  <a:pt x="7844478" y="1915937"/>
                  <a:pt x="7781544" y="1911096"/>
                </a:cubicBezTo>
                <a:cubicBezTo>
                  <a:pt x="7702296" y="1917192"/>
                  <a:pt x="7622603" y="1919015"/>
                  <a:pt x="7543800" y="1929384"/>
                </a:cubicBezTo>
                <a:cubicBezTo>
                  <a:pt x="7506421" y="1934302"/>
                  <a:pt x="7470937" y="1948916"/>
                  <a:pt x="7434072" y="1956816"/>
                </a:cubicBezTo>
                <a:cubicBezTo>
                  <a:pt x="7385556" y="1967212"/>
                  <a:pt x="7336088" y="1972973"/>
                  <a:pt x="7287768" y="1984248"/>
                </a:cubicBezTo>
                <a:cubicBezTo>
                  <a:pt x="7244549" y="1994332"/>
                  <a:pt x="7202806" y="2010060"/>
                  <a:pt x="7159752" y="2020824"/>
                </a:cubicBezTo>
                <a:cubicBezTo>
                  <a:pt x="7117414" y="2031408"/>
                  <a:pt x="7073980" y="2037304"/>
                  <a:pt x="7031736" y="2048256"/>
                </a:cubicBezTo>
                <a:cubicBezTo>
                  <a:pt x="6869054" y="2090433"/>
                  <a:pt x="6956808" y="2074671"/>
                  <a:pt x="6803136" y="2130552"/>
                </a:cubicBezTo>
                <a:cubicBezTo>
                  <a:pt x="6773230" y="2141427"/>
                  <a:pt x="6742760" y="2151081"/>
                  <a:pt x="6711696" y="2157984"/>
                </a:cubicBezTo>
                <a:cubicBezTo>
                  <a:pt x="6687707" y="2163315"/>
                  <a:pt x="6662832" y="2163391"/>
                  <a:pt x="6638544" y="2167128"/>
                </a:cubicBezTo>
                <a:cubicBezTo>
                  <a:pt x="6623183" y="2169491"/>
                  <a:pt x="6608064" y="2173224"/>
                  <a:pt x="6592824" y="2176272"/>
                </a:cubicBezTo>
                <a:cubicBezTo>
                  <a:pt x="6586728" y="2164080"/>
                  <a:pt x="6574536" y="2153327"/>
                  <a:pt x="6574536" y="2139696"/>
                </a:cubicBezTo>
                <a:cubicBezTo>
                  <a:pt x="6574536" y="2111595"/>
                  <a:pt x="6585303" y="2084476"/>
                  <a:pt x="6592824" y="2057400"/>
                </a:cubicBezTo>
                <a:cubicBezTo>
                  <a:pt x="6611587" y="1989855"/>
                  <a:pt x="6634166" y="1938140"/>
                  <a:pt x="6665976" y="1874520"/>
                </a:cubicBezTo>
                <a:cubicBezTo>
                  <a:pt x="6811493" y="1583486"/>
                  <a:pt x="6650483" y="1914747"/>
                  <a:pt x="6793992" y="1655064"/>
                </a:cubicBezTo>
                <a:cubicBezTo>
                  <a:pt x="6838830" y="1573928"/>
                  <a:pt x="6887580" y="1494247"/>
                  <a:pt x="6922008" y="1408176"/>
                </a:cubicBezTo>
                <a:cubicBezTo>
                  <a:pt x="6965743" y="1298838"/>
                  <a:pt x="6948203" y="1347879"/>
                  <a:pt x="6976872" y="1261872"/>
                </a:cubicBezTo>
                <a:cubicBezTo>
                  <a:pt x="6970776" y="1219200"/>
                  <a:pt x="6975163" y="1173645"/>
                  <a:pt x="6958584" y="1133856"/>
                </a:cubicBezTo>
                <a:cubicBezTo>
                  <a:pt x="6928230" y="1061007"/>
                  <a:pt x="6873771" y="1032867"/>
                  <a:pt x="6812280" y="996696"/>
                </a:cubicBezTo>
                <a:cubicBezTo>
                  <a:pt x="6781918" y="978836"/>
                  <a:pt x="6692232" y="929305"/>
                  <a:pt x="6656832" y="914400"/>
                </a:cubicBezTo>
                <a:cubicBezTo>
                  <a:pt x="6623952" y="900556"/>
                  <a:pt x="6589471" y="890824"/>
                  <a:pt x="6556248" y="877824"/>
                </a:cubicBezTo>
                <a:cubicBezTo>
                  <a:pt x="6519348" y="863385"/>
                  <a:pt x="6484392" y="843757"/>
                  <a:pt x="6446520" y="832104"/>
                </a:cubicBezTo>
                <a:cubicBezTo>
                  <a:pt x="6404809" y="819270"/>
                  <a:pt x="6360908" y="814987"/>
                  <a:pt x="6318504" y="804672"/>
                </a:cubicBezTo>
                <a:cubicBezTo>
                  <a:pt x="6248107" y="787548"/>
                  <a:pt x="6178344" y="767912"/>
                  <a:pt x="6108192" y="749808"/>
                </a:cubicBezTo>
                <a:cubicBezTo>
                  <a:pt x="6037887" y="731665"/>
                  <a:pt x="6019825" y="732860"/>
                  <a:pt x="5952744" y="694944"/>
                </a:cubicBezTo>
                <a:cubicBezTo>
                  <a:pt x="5890213" y="659600"/>
                  <a:pt x="5810560" y="604971"/>
                  <a:pt x="5751576" y="557784"/>
                </a:cubicBezTo>
                <a:cubicBezTo>
                  <a:pt x="5729633" y="540229"/>
                  <a:pt x="5709601" y="520362"/>
                  <a:pt x="5687568" y="502920"/>
                </a:cubicBezTo>
                <a:cubicBezTo>
                  <a:pt x="5323277" y="214523"/>
                  <a:pt x="5669428" y="485650"/>
                  <a:pt x="5458968" y="338328"/>
                </a:cubicBezTo>
                <a:cubicBezTo>
                  <a:pt x="5421513" y="312109"/>
                  <a:pt x="5388936" y="278715"/>
                  <a:pt x="5349240" y="256032"/>
                </a:cubicBezTo>
                <a:cubicBezTo>
                  <a:pt x="5192658" y="166557"/>
                  <a:pt x="5354097" y="262318"/>
                  <a:pt x="5248656" y="192024"/>
                </a:cubicBezTo>
                <a:cubicBezTo>
                  <a:pt x="5197166" y="157698"/>
                  <a:pt x="5214293" y="172449"/>
                  <a:pt x="5166360" y="146304"/>
                </a:cubicBezTo>
                <a:cubicBezTo>
                  <a:pt x="5144787" y="134537"/>
                  <a:pt x="5124587" y="120191"/>
                  <a:pt x="5102352" y="109728"/>
                </a:cubicBezTo>
                <a:cubicBezTo>
                  <a:pt x="5072649" y="95750"/>
                  <a:pt x="5040274" y="87833"/>
                  <a:pt x="5010912" y="73152"/>
                </a:cubicBezTo>
                <a:cubicBezTo>
                  <a:pt x="4998720" y="67056"/>
                  <a:pt x="4986865" y="60234"/>
                  <a:pt x="4974336" y="54864"/>
                </a:cubicBezTo>
                <a:cubicBezTo>
                  <a:pt x="4950435" y="44621"/>
                  <a:pt x="4936107" y="44310"/>
                  <a:pt x="4910328" y="36576"/>
                </a:cubicBezTo>
                <a:cubicBezTo>
                  <a:pt x="4891864" y="31037"/>
                  <a:pt x="4873752" y="24384"/>
                  <a:pt x="4855464" y="18288"/>
                </a:cubicBezTo>
                <a:cubicBezTo>
                  <a:pt x="4846320" y="15240"/>
                  <a:pt x="4837574" y="10507"/>
                  <a:pt x="4828032" y="9144"/>
                </a:cubicBezTo>
                <a:lnTo>
                  <a:pt x="4764024" y="0"/>
                </a:lnTo>
                <a:cubicBezTo>
                  <a:pt x="4703064" y="3048"/>
                  <a:pt x="4641807" y="2404"/>
                  <a:pt x="4581144" y="9144"/>
                </a:cubicBezTo>
                <a:cubicBezTo>
                  <a:pt x="4515671" y="16419"/>
                  <a:pt x="4523650" y="28747"/>
                  <a:pt x="4471416" y="54864"/>
                </a:cubicBezTo>
                <a:cubicBezTo>
                  <a:pt x="4462795" y="59175"/>
                  <a:pt x="4452605" y="59697"/>
                  <a:pt x="4443984" y="64008"/>
                </a:cubicBezTo>
                <a:cubicBezTo>
                  <a:pt x="4425189" y="73405"/>
                  <a:pt x="4356445" y="117870"/>
                  <a:pt x="4343400" y="128016"/>
                </a:cubicBezTo>
                <a:cubicBezTo>
                  <a:pt x="4318582" y="147319"/>
                  <a:pt x="4299273" y="178447"/>
                  <a:pt x="4279392" y="201168"/>
                </a:cubicBezTo>
                <a:cubicBezTo>
                  <a:pt x="4255078" y="228956"/>
                  <a:pt x="4245931" y="233122"/>
                  <a:pt x="4215384" y="256032"/>
                </a:cubicBezTo>
                <a:cubicBezTo>
                  <a:pt x="4206240" y="271272"/>
                  <a:pt x="4198616" y="287534"/>
                  <a:pt x="4187952" y="301752"/>
                </a:cubicBezTo>
                <a:cubicBezTo>
                  <a:pt x="4180193" y="312097"/>
                  <a:pt x="4168799" y="319250"/>
                  <a:pt x="4160520" y="329184"/>
                </a:cubicBezTo>
                <a:cubicBezTo>
                  <a:pt x="4153485" y="337627"/>
                  <a:pt x="4148826" y="347824"/>
                  <a:pt x="4142232" y="356616"/>
                </a:cubicBezTo>
                <a:cubicBezTo>
                  <a:pt x="4130522" y="372229"/>
                  <a:pt x="4116848" y="386347"/>
                  <a:pt x="4105656" y="402336"/>
                </a:cubicBezTo>
                <a:cubicBezTo>
                  <a:pt x="4095464" y="416896"/>
                  <a:pt x="4088340" y="433443"/>
                  <a:pt x="4078224" y="448056"/>
                </a:cubicBezTo>
                <a:cubicBezTo>
                  <a:pt x="4060874" y="473116"/>
                  <a:pt x="4041944" y="497049"/>
                  <a:pt x="4023360" y="521208"/>
                </a:cubicBezTo>
                <a:cubicBezTo>
                  <a:pt x="4011460" y="536677"/>
                  <a:pt x="3995512" y="549472"/>
                  <a:pt x="3986784" y="566928"/>
                </a:cubicBezTo>
                <a:cubicBezTo>
                  <a:pt x="3977640" y="585216"/>
                  <a:pt x="3970329" y="604542"/>
                  <a:pt x="3959352" y="621792"/>
                </a:cubicBezTo>
                <a:cubicBezTo>
                  <a:pt x="3948874" y="638258"/>
                  <a:pt x="3934255" y="651728"/>
                  <a:pt x="3922776" y="667512"/>
                </a:cubicBezTo>
                <a:cubicBezTo>
                  <a:pt x="3909848" y="685288"/>
                  <a:pt x="3898804" y="704370"/>
                  <a:pt x="3886200" y="722376"/>
                </a:cubicBezTo>
                <a:cubicBezTo>
                  <a:pt x="3877460" y="734861"/>
                  <a:pt x="3867222" y="746272"/>
                  <a:pt x="3858768" y="758952"/>
                </a:cubicBezTo>
                <a:cubicBezTo>
                  <a:pt x="3848909" y="773740"/>
                  <a:pt x="3839284" y="788776"/>
                  <a:pt x="3831336" y="804672"/>
                </a:cubicBezTo>
                <a:cubicBezTo>
                  <a:pt x="3823995" y="819353"/>
                  <a:pt x="3821493" y="836317"/>
                  <a:pt x="3813048" y="850392"/>
                </a:cubicBezTo>
                <a:cubicBezTo>
                  <a:pt x="3803007" y="867127"/>
                  <a:pt x="3787298" y="879873"/>
                  <a:pt x="3776472" y="896112"/>
                </a:cubicBezTo>
                <a:cubicBezTo>
                  <a:pt x="3768911" y="907454"/>
                  <a:pt x="3766001" y="921521"/>
                  <a:pt x="3758184" y="932688"/>
                </a:cubicBezTo>
                <a:cubicBezTo>
                  <a:pt x="3744532" y="952190"/>
                  <a:pt x="3727335" y="968963"/>
                  <a:pt x="3712464" y="987552"/>
                </a:cubicBezTo>
                <a:cubicBezTo>
                  <a:pt x="3702944" y="999452"/>
                  <a:pt x="3695068" y="1012659"/>
                  <a:pt x="3685032" y="1024128"/>
                </a:cubicBezTo>
                <a:cubicBezTo>
                  <a:pt x="3673678" y="1037104"/>
                  <a:pt x="3658801" y="1046910"/>
                  <a:pt x="3648456" y="1060704"/>
                </a:cubicBezTo>
                <a:cubicBezTo>
                  <a:pt x="3640277" y="1071609"/>
                  <a:pt x="3638683" y="1086636"/>
                  <a:pt x="3630168" y="1097280"/>
                </a:cubicBezTo>
                <a:cubicBezTo>
                  <a:pt x="3614011" y="1117476"/>
                  <a:pt x="3590822" y="1131453"/>
                  <a:pt x="3575304" y="1152144"/>
                </a:cubicBezTo>
                <a:cubicBezTo>
                  <a:pt x="3566160" y="1164336"/>
                  <a:pt x="3557790" y="1177149"/>
                  <a:pt x="3547872" y="1188720"/>
                </a:cubicBezTo>
                <a:cubicBezTo>
                  <a:pt x="3520154" y="1221058"/>
                  <a:pt x="3448090" y="1276578"/>
                  <a:pt x="3429000" y="1289304"/>
                </a:cubicBezTo>
                <a:cubicBezTo>
                  <a:pt x="3410712" y="1301496"/>
                  <a:pt x="3394053" y="1316585"/>
                  <a:pt x="3374136" y="1325880"/>
                </a:cubicBezTo>
                <a:cubicBezTo>
                  <a:pt x="3348208" y="1337980"/>
                  <a:pt x="3290213" y="1354690"/>
                  <a:pt x="3255264" y="1362456"/>
                </a:cubicBezTo>
                <a:cubicBezTo>
                  <a:pt x="3240092" y="1365827"/>
                  <a:pt x="3224716" y="1368229"/>
                  <a:pt x="3209544" y="1371600"/>
                </a:cubicBezTo>
                <a:cubicBezTo>
                  <a:pt x="3055609" y="1405808"/>
                  <a:pt x="3267729" y="1359340"/>
                  <a:pt x="3145536" y="1389888"/>
                </a:cubicBezTo>
                <a:cubicBezTo>
                  <a:pt x="3130458" y="1393657"/>
                  <a:pt x="3115107" y="1396252"/>
                  <a:pt x="3099816" y="1399032"/>
                </a:cubicBezTo>
                <a:cubicBezTo>
                  <a:pt x="3035317" y="1410759"/>
                  <a:pt x="3037192" y="1409038"/>
                  <a:pt x="2962656" y="1417320"/>
                </a:cubicBezTo>
                <a:cubicBezTo>
                  <a:pt x="2910840" y="1414272"/>
                  <a:pt x="2858539" y="1415876"/>
                  <a:pt x="2807208" y="1408176"/>
                </a:cubicBezTo>
                <a:cubicBezTo>
                  <a:pt x="2796340" y="1406546"/>
                  <a:pt x="2789318" y="1395340"/>
                  <a:pt x="2779776" y="1389888"/>
                </a:cubicBezTo>
                <a:cubicBezTo>
                  <a:pt x="2749876" y="1372802"/>
                  <a:pt x="2730139" y="1366375"/>
                  <a:pt x="2697480" y="1353312"/>
                </a:cubicBezTo>
                <a:cubicBezTo>
                  <a:pt x="2652521" y="1308353"/>
                  <a:pt x="2687954" y="1339350"/>
                  <a:pt x="2624328" y="1298448"/>
                </a:cubicBezTo>
                <a:cubicBezTo>
                  <a:pt x="2596595" y="1280620"/>
                  <a:pt x="2569464" y="1261872"/>
                  <a:pt x="2542032" y="1243584"/>
                </a:cubicBezTo>
                <a:cubicBezTo>
                  <a:pt x="2513038" y="1224255"/>
                  <a:pt x="2497117" y="1214785"/>
                  <a:pt x="2468880" y="1188720"/>
                </a:cubicBezTo>
                <a:cubicBezTo>
                  <a:pt x="2443541" y="1165330"/>
                  <a:pt x="2414856" y="1144261"/>
                  <a:pt x="2395728" y="1115568"/>
                </a:cubicBezTo>
                <a:cubicBezTo>
                  <a:pt x="2389632" y="1106424"/>
                  <a:pt x="2384792" y="1096305"/>
                  <a:pt x="2377440" y="1088136"/>
                </a:cubicBezTo>
                <a:cubicBezTo>
                  <a:pt x="2357255" y="1065708"/>
                  <a:pt x="2331536" y="1048267"/>
                  <a:pt x="2313432" y="1024128"/>
                </a:cubicBezTo>
                <a:cubicBezTo>
                  <a:pt x="2295144" y="999744"/>
                  <a:pt x="2275918" y="976036"/>
                  <a:pt x="2258568" y="950976"/>
                </a:cubicBezTo>
                <a:cubicBezTo>
                  <a:pt x="2248452" y="936363"/>
                  <a:pt x="2240995" y="920044"/>
                  <a:pt x="2231136" y="905256"/>
                </a:cubicBezTo>
                <a:cubicBezTo>
                  <a:pt x="2222682" y="892576"/>
                  <a:pt x="2212562" y="881081"/>
                  <a:pt x="2203704" y="868680"/>
                </a:cubicBezTo>
                <a:cubicBezTo>
                  <a:pt x="2136850" y="775084"/>
                  <a:pt x="2247636" y="924208"/>
                  <a:pt x="2157984" y="804672"/>
                </a:cubicBezTo>
                <a:cubicBezTo>
                  <a:pt x="2154936" y="795528"/>
                  <a:pt x="2153521" y="785666"/>
                  <a:pt x="2148840" y="777240"/>
                </a:cubicBezTo>
                <a:cubicBezTo>
                  <a:pt x="2138166" y="758027"/>
                  <a:pt x="2124456" y="740664"/>
                  <a:pt x="2112264" y="722376"/>
                </a:cubicBezTo>
                <a:cubicBezTo>
                  <a:pt x="2106168" y="713232"/>
                  <a:pt x="2098891" y="704774"/>
                  <a:pt x="2093976" y="694944"/>
                </a:cubicBezTo>
                <a:cubicBezTo>
                  <a:pt x="2078736" y="664464"/>
                  <a:pt x="2067159" y="631858"/>
                  <a:pt x="2048256" y="603504"/>
                </a:cubicBezTo>
                <a:cubicBezTo>
                  <a:pt x="2042160" y="594360"/>
                  <a:pt x="2034883" y="585902"/>
                  <a:pt x="2029968" y="576072"/>
                </a:cubicBezTo>
                <a:cubicBezTo>
                  <a:pt x="2001841" y="519817"/>
                  <a:pt x="2050423" y="578962"/>
                  <a:pt x="1993392" y="502920"/>
                </a:cubicBezTo>
                <a:cubicBezTo>
                  <a:pt x="1985633" y="492575"/>
                  <a:pt x="1974239" y="485422"/>
                  <a:pt x="1965960" y="475488"/>
                </a:cubicBezTo>
                <a:cubicBezTo>
                  <a:pt x="1933266" y="436255"/>
                  <a:pt x="1963954" y="457053"/>
                  <a:pt x="1920240" y="420624"/>
                </a:cubicBezTo>
                <a:cubicBezTo>
                  <a:pt x="1911797" y="413589"/>
                  <a:pt x="1902350" y="407788"/>
                  <a:pt x="1892808" y="402336"/>
                </a:cubicBezTo>
                <a:cubicBezTo>
                  <a:pt x="1872454" y="390705"/>
                  <a:pt x="1851597" y="380603"/>
                  <a:pt x="1828800" y="374904"/>
                </a:cubicBezTo>
                <a:cubicBezTo>
                  <a:pt x="1813722" y="371135"/>
                  <a:pt x="1798320" y="368808"/>
                  <a:pt x="1783080" y="365760"/>
                </a:cubicBezTo>
                <a:cubicBezTo>
                  <a:pt x="1749552" y="368808"/>
                  <a:pt x="1715508" y="368302"/>
                  <a:pt x="1682496" y="374904"/>
                </a:cubicBezTo>
                <a:cubicBezTo>
                  <a:pt x="1672166" y="376970"/>
                  <a:pt x="1628177" y="402672"/>
                  <a:pt x="1618488" y="411480"/>
                </a:cubicBezTo>
                <a:cubicBezTo>
                  <a:pt x="1592972" y="434677"/>
                  <a:pt x="1569720" y="460248"/>
                  <a:pt x="1545336" y="484632"/>
                </a:cubicBezTo>
                <a:cubicBezTo>
                  <a:pt x="1533144" y="496824"/>
                  <a:pt x="1518324" y="506862"/>
                  <a:pt x="1508760" y="521208"/>
                </a:cubicBezTo>
                <a:cubicBezTo>
                  <a:pt x="1485690" y="555813"/>
                  <a:pt x="1498243" y="540869"/>
                  <a:pt x="1472184" y="566928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6F9807E-D047-4ABB-BE55-B155773DE512}"/>
              </a:ext>
            </a:extLst>
          </p:cNvPr>
          <p:cNvSpPr txBox="1"/>
          <p:nvPr/>
        </p:nvSpPr>
        <p:spPr>
          <a:xfrm>
            <a:off x="922961" y="5825599"/>
            <a:ext cx="4271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No, todavía es conexo</a:t>
            </a:r>
          </a:p>
        </p:txBody>
      </p:sp>
    </p:spTree>
    <p:extLst>
      <p:ext uri="{BB962C8B-B14F-4D97-AF65-F5344CB8AC3E}">
        <p14:creationId xmlns:p14="http://schemas.microsoft.com/office/powerpoint/2010/main" val="12605155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5CB2C3EC-C87B-4590-ACC3-3EACA69F6A82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809D9EA-025E-4BFB-9825-A9A387A1C3FE}"/>
              </a:ext>
            </a:extLst>
          </p:cNvPr>
          <p:cNvSpPr txBox="1"/>
          <p:nvPr/>
        </p:nvSpPr>
        <p:spPr>
          <a:xfrm>
            <a:off x="173690" y="125998"/>
            <a:ext cx="122631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solidFill>
                  <a:sysClr val="windowText" lastClr="000000"/>
                </a:solidFill>
              </a:rPr>
              <a:t>Descomposición por puentes </a:t>
            </a:r>
            <a:r>
              <a:rPr lang="es-MX" sz="3200" dirty="0">
                <a:solidFill>
                  <a:sysClr val="windowText" lastClr="000000"/>
                </a:solidFill>
              </a:rPr>
              <a:t>(2-arista componentes conexos)</a:t>
            </a:r>
            <a:endParaRPr lang="es-MX" sz="4400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A26A65E2-EB06-4A16-B966-B10878A5DFAF}"/>
              </a:ext>
            </a:extLst>
          </p:cNvPr>
          <p:cNvCxnSpPr>
            <a:cxnSpLocks/>
            <a:stCxn id="91" idx="2"/>
            <a:endCxn id="2" idx="6"/>
          </p:cNvCxnSpPr>
          <p:nvPr/>
        </p:nvCxnSpPr>
        <p:spPr>
          <a:xfrm flipH="1">
            <a:off x="4776629" y="1790455"/>
            <a:ext cx="2195670" cy="651103"/>
          </a:xfrm>
          <a:prstGeom prst="line">
            <a:avLst/>
          </a:prstGeom>
          <a:ln w="1016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420F23BD-E5BE-49C5-8787-D9F102350E6A}"/>
              </a:ext>
            </a:extLst>
          </p:cNvPr>
          <p:cNvCxnSpPr>
            <a:cxnSpLocks/>
            <a:stCxn id="91" idx="6"/>
            <a:endCxn id="94" idx="1"/>
          </p:cNvCxnSpPr>
          <p:nvPr/>
        </p:nvCxnSpPr>
        <p:spPr>
          <a:xfrm>
            <a:off x="8052299" y="1790455"/>
            <a:ext cx="1856676" cy="1526121"/>
          </a:xfrm>
          <a:prstGeom prst="line">
            <a:avLst/>
          </a:prstGeom>
          <a:ln w="1016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55C15D9C-2A80-4199-A515-555AFA5A0635}"/>
              </a:ext>
            </a:extLst>
          </p:cNvPr>
          <p:cNvCxnSpPr>
            <a:cxnSpLocks/>
            <a:stCxn id="5" idx="0"/>
            <a:endCxn id="2" idx="3"/>
          </p:cNvCxnSpPr>
          <p:nvPr/>
        </p:nvCxnSpPr>
        <p:spPr>
          <a:xfrm flipV="1">
            <a:off x="2536890" y="2823396"/>
            <a:ext cx="1317901" cy="1868900"/>
          </a:xfrm>
          <a:prstGeom prst="line">
            <a:avLst/>
          </a:prstGeom>
          <a:ln w="1016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80D999C8-09B3-4A58-ADA6-0D0941A86DD4}"/>
              </a:ext>
            </a:extLst>
          </p:cNvPr>
          <p:cNvCxnSpPr>
            <a:cxnSpLocks/>
            <a:stCxn id="96" idx="1"/>
            <a:endCxn id="94" idx="5"/>
          </p:cNvCxnSpPr>
          <p:nvPr/>
        </p:nvCxnSpPr>
        <p:spPr>
          <a:xfrm flipH="1" flipV="1">
            <a:off x="10672651" y="4080252"/>
            <a:ext cx="336054" cy="283517"/>
          </a:xfrm>
          <a:prstGeom prst="line">
            <a:avLst/>
          </a:prstGeom>
          <a:ln w="1016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FC5B91DA-7A05-4514-88A0-D7A0BB8565E9}"/>
              </a:ext>
            </a:extLst>
          </p:cNvPr>
          <p:cNvCxnSpPr>
            <a:cxnSpLocks/>
            <a:stCxn id="91" idx="3"/>
            <a:endCxn id="74" idx="5"/>
          </p:cNvCxnSpPr>
          <p:nvPr/>
        </p:nvCxnSpPr>
        <p:spPr>
          <a:xfrm flipH="1">
            <a:off x="5979615" y="2172293"/>
            <a:ext cx="1150846" cy="2536839"/>
          </a:xfrm>
          <a:prstGeom prst="line">
            <a:avLst/>
          </a:prstGeom>
          <a:ln w="1016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E8C827BB-3180-43B5-865E-F7EAD9BDDD58}"/>
              </a:ext>
            </a:extLst>
          </p:cNvPr>
          <p:cNvCxnSpPr>
            <a:cxnSpLocks/>
            <a:stCxn id="95" idx="7"/>
            <a:endCxn id="94" idx="3"/>
          </p:cNvCxnSpPr>
          <p:nvPr/>
        </p:nvCxnSpPr>
        <p:spPr>
          <a:xfrm flipV="1">
            <a:off x="9286788" y="4080252"/>
            <a:ext cx="622187" cy="765153"/>
          </a:xfrm>
          <a:prstGeom prst="line">
            <a:avLst/>
          </a:prstGeom>
          <a:ln w="1016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F8E7BCFF-2E1B-428B-B0F9-836AD5B9D83A}"/>
              </a:ext>
            </a:extLst>
          </p:cNvPr>
          <p:cNvSpPr/>
          <p:nvPr/>
        </p:nvSpPr>
        <p:spPr>
          <a:xfrm>
            <a:off x="3696629" y="1901558"/>
            <a:ext cx="1080000" cy="10800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B2722E7-D730-4E5E-AF00-05522F4BCB59}"/>
              </a:ext>
            </a:extLst>
          </p:cNvPr>
          <p:cNvSpPr/>
          <p:nvPr/>
        </p:nvSpPr>
        <p:spPr>
          <a:xfrm rot="1218306">
            <a:off x="1809500" y="4658739"/>
            <a:ext cx="1080000" cy="10800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1579067D-3B1A-43B2-B1C2-3273ED0CCC81}"/>
              </a:ext>
            </a:extLst>
          </p:cNvPr>
          <p:cNvSpPr/>
          <p:nvPr/>
        </p:nvSpPr>
        <p:spPr>
          <a:xfrm rot="15332681">
            <a:off x="5165181" y="4634198"/>
            <a:ext cx="1080000" cy="10800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D812C3D5-5843-4241-BFCC-77983435400F}"/>
              </a:ext>
            </a:extLst>
          </p:cNvPr>
          <p:cNvSpPr/>
          <p:nvPr/>
        </p:nvSpPr>
        <p:spPr>
          <a:xfrm>
            <a:off x="6972299" y="1250455"/>
            <a:ext cx="1080000" cy="10800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7F19FE6F-7282-4F29-99E9-E6FC50EA00A2}"/>
              </a:ext>
            </a:extLst>
          </p:cNvPr>
          <p:cNvSpPr/>
          <p:nvPr/>
        </p:nvSpPr>
        <p:spPr>
          <a:xfrm>
            <a:off x="9750813" y="3158414"/>
            <a:ext cx="1080000" cy="1080000"/>
          </a:xfrm>
          <a:prstGeom prst="ellipse">
            <a:avLst/>
          </a:prstGeom>
          <a:solidFill>
            <a:srgbClr val="CC99FF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F538FA9D-A30C-4549-A48F-B5FAA4AF1C5A}"/>
              </a:ext>
            </a:extLst>
          </p:cNvPr>
          <p:cNvSpPr/>
          <p:nvPr/>
        </p:nvSpPr>
        <p:spPr>
          <a:xfrm>
            <a:off x="8364950" y="4687243"/>
            <a:ext cx="1080000" cy="1080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CB5370C5-0891-435C-A05D-B2A9118659B7}"/>
              </a:ext>
            </a:extLst>
          </p:cNvPr>
          <p:cNvSpPr/>
          <p:nvPr/>
        </p:nvSpPr>
        <p:spPr>
          <a:xfrm>
            <a:off x="10850543" y="4205607"/>
            <a:ext cx="1080000" cy="10800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4F9470F2-0CB1-43EB-BC7B-4B7A5F6CE3EA}"/>
                  </a:ext>
                </a:extLst>
              </p14:cNvPr>
              <p14:cNvContentPartPr/>
              <p14:nvPr/>
            </p14:nvContentPartPr>
            <p14:xfrm>
              <a:off x="133200" y="641520"/>
              <a:ext cx="11424240" cy="6096240"/>
            </p14:xfrm>
          </p:contentPart>
        </mc:Choice>
        <mc:Fallback xmlns=""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4F9470F2-0CB1-43EB-BC7B-4B7A5F6CE3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840" y="632160"/>
                <a:ext cx="11442960" cy="611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85930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5CB2C3EC-C87B-4590-ACC3-3EACA69F6A82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809D9EA-025E-4BFB-9825-A9A387A1C3FE}"/>
              </a:ext>
            </a:extLst>
          </p:cNvPr>
          <p:cNvSpPr txBox="1"/>
          <p:nvPr/>
        </p:nvSpPr>
        <p:spPr>
          <a:xfrm>
            <a:off x="173690" y="125998"/>
            <a:ext cx="122631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solidFill>
                  <a:sysClr val="windowText" lastClr="000000"/>
                </a:solidFill>
              </a:rPr>
              <a:t>Descomposición por puentes </a:t>
            </a:r>
            <a:r>
              <a:rPr lang="es-MX" sz="3200" dirty="0">
                <a:solidFill>
                  <a:sysClr val="windowText" lastClr="000000"/>
                </a:solidFill>
              </a:rPr>
              <a:t>(2-arista componentes conexos)</a:t>
            </a:r>
            <a:endParaRPr lang="es-MX" sz="4400" dirty="0">
              <a:solidFill>
                <a:sysClr val="windowText" lastClr="000000"/>
              </a:solidFill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113A88AD-F2FF-445A-BC0A-0C65F3237989}"/>
              </a:ext>
            </a:extLst>
          </p:cNvPr>
          <p:cNvSpPr/>
          <p:nvPr/>
        </p:nvSpPr>
        <p:spPr>
          <a:xfrm>
            <a:off x="3909615" y="1651016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A6B3BFB8-781D-4E55-8A9D-FFAEAC9ABD79}"/>
              </a:ext>
            </a:extLst>
          </p:cNvPr>
          <p:cNvSpPr/>
          <p:nvPr/>
        </p:nvSpPr>
        <p:spPr>
          <a:xfrm>
            <a:off x="2937890" y="2524869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0656B84-EBE0-43A1-8F0E-DF85F2AE5824}"/>
              </a:ext>
            </a:extLst>
          </p:cNvPr>
          <p:cNvSpPr/>
          <p:nvPr/>
        </p:nvSpPr>
        <p:spPr>
          <a:xfrm>
            <a:off x="3909615" y="3356777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CAF0A381-3A06-4A60-8682-278821F6D8A6}"/>
              </a:ext>
            </a:extLst>
          </p:cNvPr>
          <p:cNvSpPr/>
          <p:nvPr/>
        </p:nvSpPr>
        <p:spPr>
          <a:xfrm>
            <a:off x="4775079" y="2564731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1DC58D66-61C6-4688-8D48-1302AEBC0EB7}"/>
              </a:ext>
            </a:extLst>
          </p:cNvPr>
          <p:cNvSpPr/>
          <p:nvPr/>
        </p:nvSpPr>
        <p:spPr>
          <a:xfrm>
            <a:off x="6118716" y="2564731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9C2C462F-5B28-463A-B29D-7F1EF90ABC9F}"/>
              </a:ext>
            </a:extLst>
          </p:cNvPr>
          <p:cNvSpPr/>
          <p:nvPr/>
        </p:nvSpPr>
        <p:spPr>
          <a:xfrm>
            <a:off x="7437185" y="1250455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4F83F39E-E37F-4966-987E-87E28825ECF2}"/>
              </a:ext>
            </a:extLst>
          </p:cNvPr>
          <p:cNvSpPr/>
          <p:nvPr/>
        </p:nvSpPr>
        <p:spPr>
          <a:xfrm>
            <a:off x="7556029" y="3356777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4934B833-C7D6-4BEE-99F3-21E8235F9DE3}"/>
              </a:ext>
            </a:extLst>
          </p:cNvPr>
          <p:cNvSpPr/>
          <p:nvPr/>
        </p:nvSpPr>
        <p:spPr>
          <a:xfrm>
            <a:off x="8473801" y="2298338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95FCB416-992E-40F7-8B03-0453DCDB7599}"/>
              </a:ext>
            </a:extLst>
          </p:cNvPr>
          <p:cNvSpPr/>
          <p:nvPr/>
        </p:nvSpPr>
        <p:spPr>
          <a:xfrm>
            <a:off x="6705122" y="4422151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050A476B-2DFE-453F-AD3F-22D5CE641157}"/>
              </a:ext>
            </a:extLst>
          </p:cNvPr>
          <p:cNvSpPr/>
          <p:nvPr/>
        </p:nvSpPr>
        <p:spPr>
          <a:xfrm>
            <a:off x="8694711" y="4422151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C262EBA1-3815-43EE-BDEE-CF4054C1925B}"/>
              </a:ext>
            </a:extLst>
          </p:cNvPr>
          <p:cNvCxnSpPr>
            <a:stCxn id="33" idx="7"/>
            <a:endCxn id="32" idx="3"/>
          </p:cNvCxnSpPr>
          <p:nvPr/>
        </p:nvCxnSpPr>
        <p:spPr>
          <a:xfrm flipV="1">
            <a:off x="3490414" y="2203540"/>
            <a:ext cx="513999" cy="416127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5EFA11A2-4C46-4C90-8654-01D4BC82960C}"/>
              </a:ext>
            </a:extLst>
          </p:cNvPr>
          <p:cNvCxnSpPr>
            <a:stCxn id="33" idx="5"/>
            <a:endCxn id="34" idx="1"/>
          </p:cNvCxnSpPr>
          <p:nvPr/>
        </p:nvCxnSpPr>
        <p:spPr>
          <a:xfrm>
            <a:off x="3490414" y="3077393"/>
            <a:ext cx="513999" cy="374182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52013A5B-B5AE-4DCD-B9B7-E2D0A26694E3}"/>
              </a:ext>
            </a:extLst>
          </p:cNvPr>
          <p:cNvCxnSpPr>
            <a:cxnSpLocks/>
            <a:stCxn id="35" idx="3"/>
            <a:endCxn id="34" idx="7"/>
          </p:cNvCxnSpPr>
          <p:nvPr/>
        </p:nvCxnSpPr>
        <p:spPr>
          <a:xfrm flipH="1">
            <a:off x="4462139" y="3117255"/>
            <a:ext cx="407738" cy="33432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1CB5103-9C5E-43ED-9C53-165F581498E5}"/>
              </a:ext>
            </a:extLst>
          </p:cNvPr>
          <p:cNvCxnSpPr>
            <a:cxnSpLocks/>
            <a:stCxn id="35" idx="1"/>
            <a:endCxn id="32" idx="5"/>
          </p:cNvCxnSpPr>
          <p:nvPr/>
        </p:nvCxnSpPr>
        <p:spPr>
          <a:xfrm flipH="1" flipV="1">
            <a:off x="4462139" y="2203540"/>
            <a:ext cx="407738" cy="455989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A26A65E2-EB06-4A16-B966-B10878A5DFAF}"/>
              </a:ext>
            </a:extLst>
          </p:cNvPr>
          <p:cNvCxnSpPr>
            <a:cxnSpLocks/>
            <a:stCxn id="36" idx="2"/>
            <a:endCxn id="35" idx="6"/>
          </p:cNvCxnSpPr>
          <p:nvPr/>
        </p:nvCxnSpPr>
        <p:spPr>
          <a:xfrm flipH="1">
            <a:off x="5422401" y="2888392"/>
            <a:ext cx="696315" cy="0"/>
          </a:xfrm>
          <a:prstGeom prst="line">
            <a:avLst/>
          </a:prstGeom>
          <a:ln w="1016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81EEFDBB-99DA-4C22-944B-6D18A2C01445}"/>
              </a:ext>
            </a:extLst>
          </p:cNvPr>
          <p:cNvCxnSpPr>
            <a:cxnSpLocks/>
            <a:stCxn id="37" idx="3"/>
            <a:endCxn id="36" idx="7"/>
          </p:cNvCxnSpPr>
          <p:nvPr/>
        </p:nvCxnSpPr>
        <p:spPr>
          <a:xfrm flipH="1">
            <a:off x="6671240" y="1802979"/>
            <a:ext cx="860743" cy="85655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24156226-8A93-4EFD-AC28-8A55F558D66F}"/>
              </a:ext>
            </a:extLst>
          </p:cNvPr>
          <p:cNvCxnSpPr>
            <a:cxnSpLocks/>
            <a:stCxn id="37" idx="5"/>
            <a:endCxn id="39" idx="1"/>
          </p:cNvCxnSpPr>
          <p:nvPr/>
        </p:nvCxnSpPr>
        <p:spPr>
          <a:xfrm>
            <a:off x="7989709" y="1802979"/>
            <a:ext cx="578890" cy="590157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23460119-70A3-46CF-A463-B2A1F27F60F4}"/>
              </a:ext>
            </a:extLst>
          </p:cNvPr>
          <p:cNvCxnSpPr>
            <a:cxnSpLocks/>
            <a:stCxn id="38" idx="7"/>
            <a:endCxn id="39" idx="3"/>
          </p:cNvCxnSpPr>
          <p:nvPr/>
        </p:nvCxnSpPr>
        <p:spPr>
          <a:xfrm flipV="1">
            <a:off x="8108553" y="2850862"/>
            <a:ext cx="460046" cy="600713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54F27C84-B5B0-4ABE-B819-A9078B1B46AF}"/>
              </a:ext>
            </a:extLst>
          </p:cNvPr>
          <p:cNvCxnSpPr>
            <a:cxnSpLocks/>
            <a:stCxn id="38" idx="2"/>
            <a:endCxn id="36" idx="5"/>
          </p:cNvCxnSpPr>
          <p:nvPr/>
        </p:nvCxnSpPr>
        <p:spPr>
          <a:xfrm flipH="1" flipV="1">
            <a:off x="6671240" y="3117255"/>
            <a:ext cx="884789" cy="563183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60F37DE9-0AC7-4F45-A7C4-83E1486AB3D8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257646" y="3909301"/>
            <a:ext cx="393181" cy="607648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0624A39D-EEF5-4419-AF83-E38C154D96A8}"/>
              </a:ext>
            </a:extLst>
          </p:cNvPr>
          <p:cNvCxnSpPr>
            <a:cxnSpLocks/>
            <a:stCxn id="41" idx="2"/>
            <a:endCxn id="40" idx="6"/>
          </p:cNvCxnSpPr>
          <p:nvPr/>
        </p:nvCxnSpPr>
        <p:spPr>
          <a:xfrm flipH="1">
            <a:off x="7352444" y="4745812"/>
            <a:ext cx="1342267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F38B1E3E-C05F-4F07-95C7-B2D8F5C326DC}"/>
              </a:ext>
            </a:extLst>
          </p:cNvPr>
          <p:cNvCxnSpPr>
            <a:cxnSpLocks/>
            <a:stCxn id="38" idx="5"/>
            <a:endCxn id="41" idx="1"/>
          </p:cNvCxnSpPr>
          <p:nvPr/>
        </p:nvCxnSpPr>
        <p:spPr>
          <a:xfrm>
            <a:off x="8108553" y="3909301"/>
            <a:ext cx="680956" cy="607648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D6780800-6A2A-44A4-BA85-F34B538A060C}"/>
              </a:ext>
            </a:extLst>
          </p:cNvPr>
          <p:cNvCxnSpPr>
            <a:cxnSpLocks/>
            <a:stCxn id="37" idx="4"/>
            <a:endCxn id="38" idx="0"/>
          </p:cNvCxnSpPr>
          <p:nvPr/>
        </p:nvCxnSpPr>
        <p:spPr>
          <a:xfrm>
            <a:off x="7760846" y="1897777"/>
            <a:ext cx="118844" cy="145900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D49FBA44-3DEA-440C-BA51-AD5CAF913CCC}"/>
              </a:ext>
            </a:extLst>
          </p:cNvPr>
          <p:cNvSpPr/>
          <p:nvPr/>
        </p:nvSpPr>
        <p:spPr>
          <a:xfrm>
            <a:off x="9905401" y="3294530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11</a:t>
            </a:r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420F23BD-E5BE-49C5-8787-D9F102350E6A}"/>
              </a:ext>
            </a:extLst>
          </p:cNvPr>
          <p:cNvCxnSpPr>
            <a:cxnSpLocks/>
            <a:stCxn id="38" idx="6"/>
            <a:endCxn id="55" idx="2"/>
          </p:cNvCxnSpPr>
          <p:nvPr/>
        </p:nvCxnSpPr>
        <p:spPr>
          <a:xfrm flipV="1">
            <a:off x="8203351" y="3618191"/>
            <a:ext cx="1702050" cy="62247"/>
          </a:xfrm>
          <a:prstGeom prst="line">
            <a:avLst/>
          </a:prstGeom>
          <a:ln w="1016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55C15D9C-2A80-4199-A515-555AFA5A0635}"/>
              </a:ext>
            </a:extLst>
          </p:cNvPr>
          <p:cNvCxnSpPr>
            <a:cxnSpLocks/>
            <a:stCxn id="60" idx="7"/>
            <a:endCxn id="34" idx="2"/>
          </p:cNvCxnSpPr>
          <p:nvPr/>
        </p:nvCxnSpPr>
        <p:spPr>
          <a:xfrm flipV="1">
            <a:off x="2248467" y="3680438"/>
            <a:ext cx="1661148" cy="376390"/>
          </a:xfrm>
          <a:prstGeom prst="line">
            <a:avLst/>
          </a:prstGeom>
          <a:ln w="1016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3E2B4C5A-A1C6-4148-A87B-303881F59DE8}"/>
              </a:ext>
            </a:extLst>
          </p:cNvPr>
          <p:cNvSpPr/>
          <p:nvPr/>
        </p:nvSpPr>
        <p:spPr>
          <a:xfrm>
            <a:off x="1695943" y="3962030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12</a:t>
            </a: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C12055B5-69E1-47BF-93A5-E405CE980C47}"/>
              </a:ext>
            </a:extLst>
          </p:cNvPr>
          <p:cNvSpPr/>
          <p:nvPr/>
        </p:nvSpPr>
        <p:spPr>
          <a:xfrm>
            <a:off x="543621" y="4745812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13</a:t>
            </a:r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6D53F0F7-79A9-42EC-84E7-5DFDA060E451}"/>
              </a:ext>
            </a:extLst>
          </p:cNvPr>
          <p:cNvSpPr/>
          <p:nvPr/>
        </p:nvSpPr>
        <p:spPr>
          <a:xfrm>
            <a:off x="3752495" y="5876785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16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78B045C7-0135-4659-BCFD-886416D8B9C3}"/>
              </a:ext>
            </a:extLst>
          </p:cNvPr>
          <p:cNvSpPr/>
          <p:nvPr/>
        </p:nvSpPr>
        <p:spPr>
          <a:xfrm>
            <a:off x="1695943" y="5952429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17</a:t>
            </a: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97BC9796-5A42-46C6-9AE3-E40E17346BC9}"/>
              </a:ext>
            </a:extLst>
          </p:cNvPr>
          <p:cNvSpPr/>
          <p:nvPr/>
        </p:nvSpPr>
        <p:spPr>
          <a:xfrm>
            <a:off x="2449043" y="5037097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15</a:t>
            </a: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71D0E0CC-1440-4C0E-9229-548175D9CFDF}"/>
              </a:ext>
            </a:extLst>
          </p:cNvPr>
          <p:cNvSpPr/>
          <p:nvPr/>
        </p:nvSpPr>
        <p:spPr>
          <a:xfrm>
            <a:off x="3635415" y="4592916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14</a:t>
            </a:r>
          </a:p>
        </p:txBody>
      </p: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0FC669F7-7528-45EF-AFAC-704004362474}"/>
              </a:ext>
            </a:extLst>
          </p:cNvPr>
          <p:cNvCxnSpPr>
            <a:cxnSpLocks/>
            <a:stCxn id="60" idx="2"/>
            <a:endCxn id="61" idx="7"/>
          </p:cNvCxnSpPr>
          <p:nvPr/>
        </p:nvCxnSpPr>
        <p:spPr>
          <a:xfrm flipH="1">
            <a:off x="1096145" y="4285691"/>
            <a:ext cx="599798" cy="554919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37E697B7-0D9F-49C5-AD4B-587E3CD404FD}"/>
              </a:ext>
            </a:extLst>
          </p:cNvPr>
          <p:cNvCxnSpPr>
            <a:cxnSpLocks/>
            <a:stCxn id="60" idx="5"/>
            <a:endCxn id="65" idx="0"/>
          </p:cNvCxnSpPr>
          <p:nvPr/>
        </p:nvCxnSpPr>
        <p:spPr>
          <a:xfrm>
            <a:off x="2248467" y="4514554"/>
            <a:ext cx="524237" cy="522543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AF3F4A60-26C1-4613-9FCE-7DDA6BB8E760}"/>
              </a:ext>
            </a:extLst>
          </p:cNvPr>
          <p:cNvCxnSpPr>
            <a:cxnSpLocks/>
            <a:stCxn id="63" idx="2"/>
            <a:endCxn id="61" idx="4"/>
          </p:cNvCxnSpPr>
          <p:nvPr/>
        </p:nvCxnSpPr>
        <p:spPr>
          <a:xfrm flipH="1" flipV="1">
            <a:off x="867282" y="5393134"/>
            <a:ext cx="828661" cy="882956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71161888-8DB5-4846-A79C-9E4866861C48}"/>
              </a:ext>
            </a:extLst>
          </p:cNvPr>
          <p:cNvCxnSpPr>
            <a:cxnSpLocks/>
            <a:stCxn id="63" idx="7"/>
            <a:endCxn id="65" idx="4"/>
          </p:cNvCxnSpPr>
          <p:nvPr/>
        </p:nvCxnSpPr>
        <p:spPr>
          <a:xfrm flipV="1">
            <a:off x="2248467" y="5684419"/>
            <a:ext cx="524237" cy="362808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EDFF6811-63D4-48AE-BC47-1477A4FA7172}"/>
              </a:ext>
            </a:extLst>
          </p:cNvPr>
          <p:cNvCxnSpPr>
            <a:cxnSpLocks/>
            <a:stCxn id="66" idx="2"/>
            <a:endCxn id="65" idx="7"/>
          </p:cNvCxnSpPr>
          <p:nvPr/>
        </p:nvCxnSpPr>
        <p:spPr>
          <a:xfrm flipH="1">
            <a:off x="3001567" y="4916577"/>
            <a:ext cx="633848" cy="215318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D1788663-8DFA-4EB9-8B07-347074B835DF}"/>
              </a:ext>
            </a:extLst>
          </p:cNvPr>
          <p:cNvCxnSpPr>
            <a:cxnSpLocks/>
            <a:stCxn id="62" idx="2"/>
            <a:endCxn id="65" idx="5"/>
          </p:cNvCxnSpPr>
          <p:nvPr/>
        </p:nvCxnSpPr>
        <p:spPr>
          <a:xfrm flipH="1" flipV="1">
            <a:off x="3001567" y="5589621"/>
            <a:ext cx="750928" cy="610825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42F9FA97-4A70-4F2F-B9A5-18838A13DD55}"/>
              </a:ext>
            </a:extLst>
          </p:cNvPr>
          <p:cNvCxnSpPr>
            <a:cxnSpLocks/>
            <a:stCxn id="62" idx="0"/>
            <a:endCxn id="66" idx="4"/>
          </p:cNvCxnSpPr>
          <p:nvPr/>
        </p:nvCxnSpPr>
        <p:spPr>
          <a:xfrm flipH="1" flipV="1">
            <a:off x="3959076" y="5240238"/>
            <a:ext cx="117080" cy="636547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ipse 99">
            <a:extLst>
              <a:ext uri="{FF2B5EF4-FFF2-40B4-BE49-F238E27FC236}">
                <a16:creationId xmlns:a16="http://schemas.microsoft.com/office/drawing/2014/main" id="{AE327A32-88A3-4F79-8A7E-A78884409885}"/>
              </a:ext>
            </a:extLst>
          </p:cNvPr>
          <p:cNvSpPr/>
          <p:nvPr/>
        </p:nvSpPr>
        <p:spPr>
          <a:xfrm>
            <a:off x="5273877" y="4422151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17</a:t>
            </a:r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D8B74561-B264-49EC-A838-98A07DFC18A3}"/>
              </a:ext>
            </a:extLst>
          </p:cNvPr>
          <p:cNvSpPr/>
          <p:nvPr/>
        </p:nvSpPr>
        <p:spPr>
          <a:xfrm>
            <a:off x="6118716" y="5510951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18</a:t>
            </a:r>
          </a:p>
        </p:txBody>
      </p:sp>
      <p:sp>
        <p:nvSpPr>
          <p:cNvPr id="107" name="Elipse 106">
            <a:extLst>
              <a:ext uri="{FF2B5EF4-FFF2-40B4-BE49-F238E27FC236}">
                <a16:creationId xmlns:a16="http://schemas.microsoft.com/office/drawing/2014/main" id="{56B76CAB-5262-4C04-81C5-721525C8842F}"/>
              </a:ext>
            </a:extLst>
          </p:cNvPr>
          <p:cNvSpPr/>
          <p:nvPr/>
        </p:nvSpPr>
        <p:spPr>
          <a:xfrm>
            <a:off x="5086156" y="5628768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19</a:t>
            </a:r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8569FEBD-3059-4CBC-AEB3-93B32E7282F8}"/>
              </a:ext>
            </a:extLst>
          </p:cNvPr>
          <p:cNvSpPr/>
          <p:nvPr/>
        </p:nvSpPr>
        <p:spPr>
          <a:xfrm>
            <a:off x="11014303" y="4285691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20</a:t>
            </a:r>
          </a:p>
        </p:txBody>
      </p: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80D999C8-09B3-4A58-ADA6-0D0941A86DD4}"/>
              </a:ext>
            </a:extLst>
          </p:cNvPr>
          <p:cNvCxnSpPr>
            <a:cxnSpLocks/>
            <a:stCxn id="112" idx="1"/>
            <a:endCxn id="55" idx="5"/>
          </p:cNvCxnSpPr>
          <p:nvPr/>
        </p:nvCxnSpPr>
        <p:spPr>
          <a:xfrm flipH="1" flipV="1">
            <a:off x="10457925" y="3847054"/>
            <a:ext cx="651176" cy="533435"/>
          </a:xfrm>
          <a:prstGeom prst="line">
            <a:avLst/>
          </a:prstGeom>
          <a:ln w="1016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FC5B91DA-7A05-4514-88A0-D7A0BB8565E9}"/>
              </a:ext>
            </a:extLst>
          </p:cNvPr>
          <p:cNvCxnSpPr>
            <a:cxnSpLocks/>
            <a:stCxn id="40" idx="2"/>
            <a:endCxn id="100" idx="6"/>
          </p:cNvCxnSpPr>
          <p:nvPr/>
        </p:nvCxnSpPr>
        <p:spPr>
          <a:xfrm flipH="1">
            <a:off x="5921199" y="4745812"/>
            <a:ext cx="783923" cy="0"/>
          </a:xfrm>
          <a:prstGeom prst="line">
            <a:avLst/>
          </a:prstGeom>
          <a:ln w="1016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B060766A-32DE-4A8D-BC5C-FF7633EC8DED}"/>
              </a:ext>
            </a:extLst>
          </p:cNvPr>
          <p:cNvCxnSpPr>
            <a:cxnSpLocks/>
            <a:stCxn id="100" idx="5"/>
            <a:endCxn id="106" idx="0"/>
          </p:cNvCxnSpPr>
          <p:nvPr/>
        </p:nvCxnSpPr>
        <p:spPr>
          <a:xfrm>
            <a:off x="5826401" y="4974675"/>
            <a:ext cx="615976" cy="536276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98260C4C-28B5-4D78-B5C6-FC30CD8FBD35}"/>
              </a:ext>
            </a:extLst>
          </p:cNvPr>
          <p:cNvCxnSpPr>
            <a:cxnSpLocks/>
            <a:stCxn id="107" idx="6"/>
            <a:endCxn id="106" idx="2"/>
          </p:cNvCxnSpPr>
          <p:nvPr/>
        </p:nvCxnSpPr>
        <p:spPr>
          <a:xfrm flipV="1">
            <a:off x="5733478" y="5834612"/>
            <a:ext cx="385238" cy="117817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83CC8CA1-BF9A-4F37-8386-CE9F593B7E9D}"/>
              </a:ext>
            </a:extLst>
          </p:cNvPr>
          <p:cNvCxnSpPr>
            <a:cxnSpLocks/>
            <a:stCxn id="100" idx="3"/>
            <a:endCxn id="107" idx="0"/>
          </p:cNvCxnSpPr>
          <p:nvPr/>
        </p:nvCxnSpPr>
        <p:spPr>
          <a:xfrm>
            <a:off x="5368675" y="4974675"/>
            <a:ext cx="41142" cy="654093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ipse 123">
            <a:extLst>
              <a:ext uri="{FF2B5EF4-FFF2-40B4-BE49-F238E27FC236}">
                <a16:creationId xmlns:a16="http://schemas.microsoft.com/office/drawing/2014/main" id="{508C5C7D-F5BE-46BF-8BB5-BF7DFC663889}"/>
              </a:ext>
            </a:extLst>
          </p:cNvPr>
          <p:cNvSpPr/>
          <p:nvPr/>
        </p:nvSpPr>
        <p:spPr>
          <a:xfrm>
            <a:off x="9974361" y="4783616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21</a:t>
            </a:r>
          </a:p>
        </p:txBody>
      </p: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E8C827BB-3180-43B5-865E-F7EAD9BDDD58}"/>
              </a:ext>
            </a:extLst>
          </p:cNvPr>
          <p:cNvCxnSpPr>
            <a:cxnSpLocks/>
          </p:cNvCxnSpPr>
          <p:nvPr/>
        </p:nvCxnSpPr>
        <p:spPr>
          <a:xfrm flipH="1" flipV="1">
            <a:off x="10177809" y="3894454"/>
            <a:ext cx="51253" cy="946156"/>
          </a:xfrm>
          <a:prstGeom prst="line">
            <a:avLst/>
          </a:prstGeom>
          <a:ln w="1016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1EE60A8A-BFE7-448A-8C32-8F2CC14F5016}"/>
                  </a:ext>
                </a:extLst>
              </p14:cNvPr>
              <p14:cNvContentPartPr/>
              <p14:nvPr/>
            </p14:nvContentPartPr>
            <p14:xfrm>
              <a:off x="2698920" y="1219320"/>
              <a:ext cx="6712200" cy="283860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1EE60A8A-BFE7-448A-8C32-8F2CC14F50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9560" y="1209960"/>
                <a:ext cx="6730920" cy="285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77759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676E2E2-12DF-449F-8301-07DEE3215A1E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10C96CC-CA23-4579-BC31-2BA9BA9CC20C}"/>
              </a:ext>
            </a:extLst>
          </p:cNvPr>
          <p:cNvSpPr txBox="1"/>
          <p:nvPr/>
        </p:nvSpPr>
        <p:spPr>
          <a:xfrm>
            <a:off x="0" y="198166"/>
            <a:ext cx="6135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solidFill>
                  <a:sysClr val="windowText" lastClr="000000"/>
                </a:solidFill>
              </a:rPr>
              <a:t>Problema 2 | Police </a:t>
            </a:r>
            <a:r>
              <a:rPr lang="es-MX" sz="4400" dirty="0" err="1">
                <a:solidFill>
                  <a:sysClr val="windowText" lastClr="000000"/>
                </a:solidFill>
              </a:rPr>
              <a:t>query</a:t>
            </a:r>
            <a:endParaRPr lang="es-MX" sz="4400" dirty="0">
              <a:solidFill>
                <a:sysClr val="windowText" lastClr="0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C271E3E-D9D0-4569-BF77-33B949E6164A}"/>
              </a:ext>
            </a:extLst>
          </p:cNvPr>
          <p:cNvSpPr txBox="1"/>
          <p:nvPr/>
        </p:nvSpPr>
        <p:spPr>
          <a:xfrm>
            <a:off x="188258" y="1261583"/>
            <a:ext cx="12003742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2400" dirty="0"/>
              <a:t>Dado un grafo bidireccional G=(V,E) |V|&lt;=10^5, |E|&lt;=5*10^5</a:t>
            </a:r>
            <a:br>
              <a:rPr lang="es-MX" sz="2400" dirty="0"/>
            </a:br>
            <a:endParaRPr lang="es-MX" sz="2400" dirty="0"/>
          </a:p>
          <a:p>
            <a:r>
              <a:rPr lang="es-MX" sz="2400" dirty="0"/>
              <a:t>Responde Q&lt;=10^5 </a:t>
            </a:r>
            <a:r>
              <a:rPr lang="es-MX" sz="2400" dirty="0" err="1"/>
              <a:t>queries</a:t>
            </a:r>
            <a:r>
              <a:rPr lang="es-MX" sz="2400" dirty="0"/>
              <a:t/>
            </a:r>
            <a:br>
              <a:rPr lang="es-MX" sz="2400" dirty="0"/>
            </a:br>
            <a:r>
              <a:rPr lang="es-MX" sz="2400" dirty="0"/>
              <a:t>	Tipo 1) Se puede llegar del nodo A al nodo B, SIN pasar por la arista {U,V} </a:t>
            </a:r>
            <a:br>
              <a:rPr lang="es-MX" sz="2400" dirty="0"/>
            </a:br>
            <a:r>
              <a:rPr lang="es-MX" sz="2400" dirty="0"/>
              <a:t/>
            </a:r>
            <a:br>
              <a:rPr lang="es-MX" sz="2400" dirty="0"/>
            </a:br>
            <a:r>
              <a:rPr lang="es-MX" sz="2400" dirty="0"/>
              <a:t>	Tipo 2) Se puede llegar del nodo A al nodo B, SIN pasar por el nodo C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B57917-0BAF-4351-813F-9AA642E5E249}"/>
              </a:ext>
            </a:extLst>
          </p:cNvPr>
          <p:cNvSpPr txBox="1"/>
          <p:nvPr/>
        </p:nvSpPr>
        <p:spPr>
          <a:xfrm>
            <a:off x="80865" y="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hlinkClick r:id="rId2"/>
              </a:rPr>
              <a:t>https://www.spoj.com/problems/POLQUERY/</a:t>
            </a:r>
            <a:r>
              <a:rPr lang="es-MX" sz="1600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95B60C7D-8728-4940-B210-5FD5FB1464EF}"/>
                  </a:ext>
                </a:extLst>
              </p14:cNvPr>
              <p14:cNvContentPartPr/>
              <p14:nvPr/>
            </p14:nvContentPartPr>
            <p14:xfrm>
              <a:off x="374760" y="1397160"/>
              <a:ext cx="10706400" cy="509292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95B60C7D-8728-4940-B210-5FD5FB1464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400" y="1387800"/>
                <a:ext cx="10725120" cy="511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626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E25D3E3C-2271-4351-82A6-7B439410A6F0}"/>
              </a:ext>
            </a:extLst>
          </p:cNvPr>
          <p:cNvSpPr/>
          <p:nvPr/>
        </p:nvSpPr>
        <p:spPr>
          <a:xfrm>
            <a:off x="2735238" y="1785486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CE73EA3-1A6B-4506-8054-4A49724B08B5}"/>
              </a:ext>
            </a:extLst>
          </p:cNvPr>
          <p:cNvSpPr/>
          <p:nvPr/>
        </p:nvSpPr>
        <p:spPr>
          <a:xfrm>
            <a:off x="1763513" y="2659339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63D5FB3-0CE8-426F-B6B7-527E95E1EACC}"/>
              </a:ext>
            </a:extLst>
          </p:cNvPr>
          <p:cNvSpPr/>
          <p:nvPr/>
        </p:nvSpPr>
        <p:spPr>
          <a:xfrm>
            <a:off x="2735238" y="3491247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10039A2-D027-45E4-8C4E-7D2313DBC099}"/>
              </a:ext>
            </a:extLst>
          </p:cNvPr>
          <p:cNvSpPr/>
          <p:nvPr/>
        </p:nvSpPr>
        <p:spPr>
          <a:xfrm>
            <a:off x="3600702" y="2699201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5F12D6-4035-46C2-BE82-3F9DDEA06E3A}"/>
              </a:ext>
            </a:extLst>
          </p:cNvPr>
          <p:cNvSpPr/>
          <p:nvPr/>
        </p:nvSpPr>
        <p:spPr>
          <a:xfrm>
            <a:off x="4944339" y="2699201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C498342-C99A-450E-9D5B-0CECE7D274EF}"/>
              </a:ext>
            </a:extLst>
          </p:cNvPr>
          <p:cNvSpPr/>
          <p:nvPr/>
        </p:nvSpPr>
        <p:spPr>
          <a:xfrm>
            <a:off x="6262808" y="1384925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C793186-FD56-4E04-970E-DC1D11684664}"/>
              </a:ext>
            </a:extLst>
          </p:cNvPr>
          <p:cNvSpPr/>
          <p:nvPr/>
        </p:nvSpPr>
        <p:spPr>
          <a:xfrm>
            <a:off x="6381652" y="3491247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0250617-8E6A-4379-BFA7-57164C0CAF14}"/>
              </a:ext>
            </a:extLst>
          </p:cNvPr>
          <p:cNvSpPr/>
          <p:nvPr/>
        </p:nvSpPr>
        <p:spPr>
          <a:xfrm>
            <a:off x="7299424" y="2432808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0C156C3-B068-427E-8B0A-BD78DF2EFC69}"/>
              </a:ext>
            </a:extLst>
          </p:cNvPr>
          <p:cNvSpPr/>
          <p:nvPr/>
        </p:nvSpPr>
        <p:spPr>
          <a:xfrm>
            <a:off x="5530745" y="4556621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17FD60D-20EA-447E-88A1-4CA2714D544F}"/>
              </a:ext>
            </a:extLst>
          </p:cNvPr>
          <p:cNvSpPr/>
          <p:nvPr/>
        </p:nvSpPr>
        <p:spPr>
          <a:xfrm>
            <a:off x="7520334" y="4556621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ACDD43F-8F95-4411-B6BD-F81CC11B8ACB}"/>
              </a:ext>
            </a:extLst>
          </p:cNvPr>
          <p:cNvCxnSpPr>
            <a:stCxn id="6" idx="7"/>
            <a:endCxn id="4" idx="3"/>
          </p:cNvCxnSpPr>
          <p:nvPr/>
        </p:nvCxnSpPr>
        <p:spPr>
          <a:xfrm flipV="1">
            <a:off x="2316037" y="2338010"/>
            <a:ext cx="513999" cy="416127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825961C-9889-4B1A-B95F-AC95AABA0914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2316037" y="3211863"/>
            <a:ext cx="513999" cy="37418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AFC5D6B-889E-446A-A4D3-8917A7A2806B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3287762" y="3251725"/>
            <a:ext cx="407738" cy="33432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19659C68-7B24-4615-8012-2969E261A5D5}"/>
              </a:ext>
            </a:extLst>
          </p:cNvPr>
          <p:cNvCxnSpPr>
            <a:cxnSpLocks/>
            <a:stCxn id="8" idx="1"/>
            <a:endCxn id="4" idx="5"/>
          </p:cNvCxnSpPr>
          <p:nvPr/>
        </p:nvCxnSpPr>
        <p:spPr>
          <a:xfrm flipH="1" flipV="1">
            <a:off x="3287762" y="2338010"/>
            <a:ext cx="407738" cy="4559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3E52850-AE88-431C-8F98-06BCD0639266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4248024" y="3022862"/>
            <a:ext cx="69631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8BF13D50-BB06-44C5-B9C0-C0C75730C0AA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5496863" y="1937449"/>
            <a:ext cx="860743" cy="85655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260138D-EC58-42AA-AA3E-48B967E957A7}"/>
              </a:ext>
            </a:extLst>
          </p:cNvPr>
          <p:cNvCxnSpPr>
            <a:cxnSpLocks/>
            <a:stCxn id="10" idx="5"/>
            <a:endCxn id="12" idx="1"/>
          </p:cNvCxnSpPr>
          <p:nvPr/>
        </p:nvCxnSpPr>
        <p:spPr>
          <a:xfrm>
            <a:off x="6815332" y="1937449"/>
            <a:ext cx="578890" cy="590157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B52DAD32-3649-4604-90FA-957218AA9679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6934176" y="2985332"/>
            <a:ext cx="460046" cy="600713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5325456D-A3CC-45C3-9A02-AE5D1C3DB1A0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5496863" y="3251725"/>
            <a:ext cx="884789" cy="563183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5860706-19B0-45A5-9CC6-14890B65AA04}"/>
              </a:ext>
            </a:extLst>
          </p:cNvPr>
          <p:cNvCxnSpPr>
            <a:cxnSpLocks/>
            <a:stCxn id="11" idx="3"/>
            <a:endCxn id="13" idx="7"/>
          </p:cNvCxnSpPr>
          <p:nvPr/>
        </p:nvCxnSpPr>
        <p:spPr>
          <a:xfrm flipH="1">
            <a:off x="6083269" y="4043771"/>
            <a:ext cx="393181" cy="607648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36C3059-F608-4C86-88CD-D56C04198272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1CF4D54-77A8-4B75-818F-C6BC6CB88F1F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6178067" y="4880282"/>
            <a:ext cx="134226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64D7CE69-F3D9-4F3A-A364-FE4BC79D06D5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6934176" y="4043771"/>
            <a:ext cx="680956" cy="607648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DCF649EA-E3BF-4226-ACA3-9DACA1C2BD66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6586469" y="2032247"/>
            <a:ext cx="118844" cy="145900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8A96A0BD-1A70-4338-BACA-DC1EC20323BB}"/>
              </a:ext>
            </a:extLst>
          </p:cNvPr>
          <p:cNvSpPr txBox="1"/>
          <p:nvPr/>
        </p:nvSpPr>
        <p:spPr>
          <a:xfrm>
            <a:off x="486561" y="243281"/>
            <a:ext cx="20295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/>
              <a:t>Puentes</a:t>
            </a: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9CF3642A-FADB-4395-AF7D-831E248BC177}"/>
              </a:ext>
            </a:extLst>
          </p:cNvPr>
          <p:cNvSpPr/>
          <p:nvPr/>
        </p:nvSpPr>
        <p:spPr>
          <a:xfrm>
            <a:off x="8731024" y="3429000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11</a:t>
            </a:r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2D2CDE65-022C-4B90-86F2-268D0ABB761D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7028974" y="3752661"/>
            <a:ext cx="1702050" cy="62247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8BCC5C7-0F29-4E47-B79E-B107F7B2C847}"/>
              </a:ext>
            </a:extLst>
          </p:cNvPr>
          <p:cNvSpPr txBox="1"/>
          <p:nvPr/>
        </p:nvSpPr>
        <p:spPr>
          <a:xfrm>
            <a:off x="922961" y="5825599"/>
            <a:ext cx="3729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Es esto un puente?</a:t>
            </a:r>
          </a:p>
        </p:txBody>
      </p:sp>
    </p:spTree>
    <p:extLst>
      <p:ext uri="{BB962C8B-B14F-4D97-AF65-F5344CB8AC3E}">
        <p14:creationId xmlns:p14="http://schemas.microsoft.com/office/powerpoint/2010/main" val="678217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E25D3E3C-2271-4351-82A6-7B439410A6F0}"/>
              </a:ext>
            </a:extLst>
          </p:cNvPr>
          <p:cNvSpPr/>
          <p:nvPr/>
        </p:nvSpPr>
        <p:spPr>
          <a:xfrm>
            <a:off x="2735238" y="1785486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CE73EA3-1A6B-4506-8054-4A49724B08B5}"/>
              </a:ext>
            </a:extLst>
          </p:cNvPr>
          <p:cNvSpPr/>
          <p:nvPr/>
        </p:nvSpPr>
        <p:spPr>
          <a:xfrm>
            <a:off x="1763513" y="2659339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63D5FB3-0CE8-426F-B6B7-527E95E1EACC}"/>
              </a:ext>
            </a:extLst>
          </p:cNvPr>
          <p:cNvSpPr/>
          <p:nvPr/>
        </p:nvSpPr>
        <p:spPr>
          <a:xfrm>
            <a:off x="2735238" y="3491247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10039A2-D027-45E4-8C4E-7D2313DBC099}"/>
              </a:ext>
            </a:extLst>
          </p:cNvPr>
          <p:cNvSpPr/>
          <p:nvPr/>
        </p:nvSpPr>
        <p:spPr>
          <a:xfrm>
            <a:off x="3600702" y="2699201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5F12D6-4035-46C2-BE82-3F9DDEA06E3A}"/>
              </a:ext>
            </a:extLst>
          </p:cNvPr>
          <p:cNvSpPr/>
          <p:nvPr/>
        </p:nvSpPr>
        <p:spPr>
          <a:xfrm>
            <a:off x="4944339" y="2699201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C498342-C99A-450E-9D5B-0CECE7D274EF}"/>
              </a:ext>
            </a:extLst>
          </p:cNvPr>
          <p:cNvSpPr/>
          <p:nvPr/>
        </p:nvSpPr>
        <p:spPr>
          <a:xfrm>
            <a:off x="6262808" y="1384925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C793186-FD56-4E04-970E-DC1D11684664}"/>
              </a:ext>
            </a:extLst>
          </p:cNvPr>
          <p:cNvSpPr/>
          <p:nvPr/>
        </p:nvSpPr>
        <p:spPr>
          <a:xfrm>
            <a:off x="6381652" y="3491247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0250617-8E6A-4379-BFA7-57164C0CAF14}"/>
              </a:ext>
            </a:extLst>
          </p:cNvPr>
          <p:cNvSpPr/>
          <p:nvPr/>
        </p:nvSpPr>
        <p:spPr>
          <a:xfrm>
            <a:off x="7299424" y="2432808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0C156C3-B068-427E-8B0A-BD78DF2EFC69}"/>
              </a:ext>
            </a:extLst>
          </p:cNvPr>
          <p:cNvSpPr/>
          <p:nvPr/>
        </p:nvSpPr>
        <p:spPr>
          <a:xfrm>
            <a:off x="5530745" y="4556621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17FD60D-20EA-447E-88A1-4CA2714D544F}"/>
              </a:ext>
            </a:extLst>
          </p:cNvPr>
          <p:cNvSpPr/>
          <p:nvPr/>
        </p:nvSpPr>
        <p:spPr>
          <a:xfrm>
            <a:off x="7520334" y="4556621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ACDD43F-8F95-4411-B6BD-F81CC11B8ACB}"/>
              </a:ext>
            </a:extLst>
          </p:cNvPr>
          <p:cNvCxnSpPr>
            <a:stCxn id="6" idx="7"/>
            <a:endCxn id="4" idx="3"/>
          </p:cNvCxnSpPr>
          <p:nvPr/>
        </p:nvCxnSpPr>
        <p:spPr>
          <a:xfrm flipV="1">
            <a:off x="2316037" y="2338010"/>
            <a:ext cx="513999" cy="416127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825961C-9889-4B1A-B95F-AC95AABA0914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2316037" y="3211863"/>
            <a:ext cx="513999" cy="37418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AFC5D6B-889E-446A-A4D3-8917A7A2806B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3287762" y="3251725"/>
            <a:ext cx="407738" cy="33432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19659C68-7B24-4615-8012-2969E261A5D5}"/>
              </a:ext>
            </a:extLst>
          </p:cNvPr>
          <p:cNvCxnSpPr>
            <a:cxnSpLocks/>
            <a:stCxn id="8" idx="1"/>
            <a:endCxn id="4" idx="5"/>
          </p:cNvCxnSpPr>
          <p:nvPr/>
        </p:nvCxnSpPr>
        <p:spPr>
          <a:xfrm flipH="1" flipV="1">
            <a:off x="3287762" y="2338010"/>
            <a:ext cx="407738" cy="4559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8BF13D50-BB06-44C5-B9C0-C0C75730C0AA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5496863" y="1937449"/>
            <a:ext cx="860743" cy="85655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260138D-EC58-42AA-AA3E-48B967E957A7}"/>
              </a:ext>
            </a:extLst>
          </p:cNvPr>
          <p:cNvCxnSpPr>
            <a:cxnSpLocks/>
            <a:stCxn id="10" idx="5"/>
            <a:endCxn id="12" idx="1"/>
          </p:cNvCxnSpPr>
          <p:nvPr/>
        </p:nvCxnSpPr>
        <p:spPr>
          <a:xfrm>
            <a:off x="6815332" y="1937449"/>
            <a:ext cx="578890" cy="590157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B52DAD32-3649-4604-90FA-957218AA9679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6934176" y="2985332"/>
            <a:ext cx="460046" cy="600713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5325456D-A3CC-45C3-9A02-AE5D1C3DB1A0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5496863" y="3251725"/>
            <a:ext cx="884789" cy="563183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5860706-19B0-45A5-9CC6-14890B65AA04}"/>
              </a:ext>
            </a:extLst>
          </p:cNvPr>
          <p:cNvCxnSpPr>
            <a:cxnSpLocks/>
            <a:stCxn id="11" idx="3"/>
            <a:endCxn id="13" idx="7"/>
          </p:cNvCxnSpPr>
          <p:nvPr/>
        </p:nvCxnSpPr>
        <p:spPr>
          <a:xfrm flipH="1">
            <a:off x="6083269" y="4043771"/>
            <a:ext cx="393181" cy="607648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578AE9E-22DF-4127-8FA3-81F3C05559D7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1CF4D54-77A8-4B75-818F-C6BC6CB88F1F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6178067" y="4880282"/>
            <a:ext cx="134226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64D7CE69-F3D9-4F3A-A364-FE4BC79D06D5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6934176" y="4043771"/>
            <a:ext cx="680956" cy="607648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DCF649EA-E3BF-4226-ACA3-9DACA1C2BD66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6586469" y="2032247"/>
            <a:ext cx="118844" cy="145900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8A96A0BD-1A70-4338-BACA-DC1EC20323BB}"/>
              </a:ext>
            </a:extLst>
          </p:cNvPr>
          <p:cNvSpPr txBox="1"/>
          <p:nvPr/>
        </p:nvSpPr>
        <p:spPr>
          <a:xfrm>
            <a:off x="486561" y="243281"/>
            <a:ext cx="20295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/>
              <a:t>Puentes</a:t>
            </a: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9CF3642A-FADB-4395-AF7D-831E248BC177}"/>
              </a:ext>
            </a:extLst>
          </p:cNvPr>
          <p:cNvSpPr/>
          <p:nvPr/>
        </p:nvSpPr>
        <p:spPr>
          <a:xfrm>
            <a:off x="8731024" y="3429000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11</a:t>
            </a:r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2D2CDE65-022C-4B90-86F2-268D0ABB761D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7028974" y="3752661"/>
            <a:ext cx="1702050" cy="62247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7FAAA21-EE9C-4A89-9B22-3E5884689B9B}"/>
              </a:ext>
            </a:extLst>
          </p:cNvPr>
          <p:cNvSpPr txBox="1"/>
          <p:nvPr/>
        </p:nvSpPr>
        <p:spPr>
          <a:xfrm>
            <a:off x="922961" y="5825599"/>
            <a:ext cx="2364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Quitémoslo</a:t>
            </a:r>
          </a:p>
        </p:txBody>
      </p:sp>
    </p:spTree>
    <p:extLst>
      <p:ext uri="{BB962C8B-B14F-4D97-AF65-F5344CB8AC3E}">
        <p14:creationId xmlns:p14="http://schemas.microsoft.com/office/powerpoint/2010/main" val="3499342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6B948288-88E9-408A-8DFA-7A6FFC70E781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25D3E3C-2271-4351-82A6-7B439410A6F0}"/>
              </a:ext>
            </a:extLst>
          </p:cNvPr>
          <p:cNvSpPr/>
          <p:nvPr/>
        </p:nvSpPr>
        <p:spPr>
          <a:xfrm>
            <a:off x="2735238" y="1785486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CE73EA3-1A6B-4506-8054-4A49724B08B5}"/>
              </a:ext>
            </a:extLst>
          </p:cNvPr>
          <p:cNvSpPr/>
          <p:nvPr/>
        </p:nvSpPr>
        <p:spPr>
          <a:xfrm>
            <a:off x="1763513" y="2659339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63D5FB3-0CE8-426F-B6B7-527E95E1EACC}"/>
              </a:ext>
            </a:extLst>
          </p:cNvPr>
          <p:cNvSpPr/>
          <p:nvPr/>
        </p:nvSpPr>
        <p:spPr>
          <a:xfrm>
            <a:off x="2735238" y="3491247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10039A2-D027-45E4-8C4E-7D2313DBC099}"/>
              </a:ext>
            </a:extLst>
          </p:cNvPr>
          <p:cNvSpPr/>
          <p:nvPr/>
        </p:nvSpPr>
        <p:spPr>
          <a:xfrm>
            <a:off x="3600702" y="2699201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5F12D6-4035-46C2-BE82-3F9DDEA06E3A}"/>
              </a:ext>
            </a:extLst>
          </p:cNvPr>
          <p:cNvSpPr/>
          <p:nvPr/>
        </p:nvSpPr>
        <p:spPr>
          <a:xfrm>
            <a:off x="4944339" y="2699201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C498342-C99A-450E-9D5B-0CECE7D274EF}"/>
              </a:ext>
            </a:extLst>
          </p:cNvPr>
          <p:cNvSpPr/>
          <p:nvPr/>
        </p:nvSpPr>
        <p:spPr>
          <a:xfrm>
            <a:off x="6262808" y="1384925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C793186-FD56-4E04-970E-DC1D11684664}"/>
              </a:ext>
            </a:extLst>
          </p:cNvPr>
          <p:cNvSpPr/>
          <p:nvPr/>
        </p:nvSpPr>
        <p:spPr>
          <a:xfrm>
            <a:off x="6381652" y="3491247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0250617-8E6A-4379-BFA7-57164C0CAF14}"/>
              </a:ext>
            </a:extLst>
          </p:cNvPr>
          <p:cNvSpPr/>
          <p:nvPr/>
        </p:nvSpPr>
        <p:spPr>
          <a:xfrm>
            <a:off x="7299424" y="2432808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0C156C3-B068-427E-8B0A-BD78DF2EFC69}"/>
              </a:ext>
            </a:extLst>
          </p:cNvPr>
          <p:cNvSpPr/>
          <p:nvPr/>
        </p:nvSpPr>
        <p:spPr>
          <a:xfrm>
            <a:off x="5530745" y="4556621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17FD60D-20EA-447E-88A1-4CA2714D544F}"/>
              </a:ext>
            </a:extLst>
          </p:cNvPr>
          <p:cNvSpPr/>
          <p:nvPr/>
        </p:nvSpPr>
        <p:spPr>
          <a:xfrm>
            <a:off x="7520334" y="4556621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ACDD43F-8F95-4411-B6BD-F81CC11B8ACB}"/>
              </a:ext>
            </a:extLst>
          </p:cNvPr>
          <p:cNvCxnSpPr>
            <a:stCxn id="6" idx="7"/>
            <a:endCxn id="4" idx="3"/>
          </p:cNvCxnSpPr>
          <p:nvPr/>
        </p:nvCxnSpPr>
        <p:spPr>
          <a:xfrm flipV="1">
            <a:off x="2316037" y="2338010"/>
            <a:ext cx="513999" cy="416127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825961C-9889-4B1A-B95F-AC95AABA0914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2316037" y="3211863"/>
            <a:ext cx="513999" cy="37418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AFC5D6B-889E-446A-A4D3-8917A7A2806B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3287762" y="3251725"/>
            <a:ext cx="407738" cy="33432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19659C68-7B24-4615-8012-2969E261A5D5}"/>
              </a:ext>
            </a:extLst>
          </p:cNvPr>
          <p:cNvCxnSpPr>
            <a:cxnSpLocks/>
            <a:stCxn id="8" idx="1"/>
            <a:endCxn id="4" idx="5"/>
          </p:cNvCxnSpPr>
          <p:nvPr/>
        </p:nvCxnSpPr>
        <p:spPr>
          <a:xfrm flipH="1" flipV="1">
            <a:off x="3287762" y="2338010"/>
            <a:ext cx="407738" cy="4559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8BF13D50-BB06-44C5-B9C0-C0C75730C0AA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5496863" y="1937449"/>
            <a:ext cx="860743" cy="85655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260138D-EC58-42AA-AA3E-48B967E957A7}"/>
              </a:ext>
            </a:extLst>
          </p:cNvPr>
          <p:cNvCxnSpPr>
            <a:cxnSpLocks/>
            <a:stCxn id="10" idx="5"/>
            <a:endCxn id="12" idx="1"/>
          </p:cNvCxnSpPr>
          <p:nvPr/>
        </p:nvCxnSpPr>
        <p:spPr>
          <a:xfrm>
            <a:off x="6815332" y="1937449"/>
            <a:ext cx="578890" cy="590157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B52DAD32-3649-4604-90FA-957218AA9679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6934176" y="2985332"/>
            <a:ext cx="460046" cy="600713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5325456D-A3CC-45C3-9A02-AE5D1C3DB1A0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5496863" y="3251725"/>
            <a:ext cx="884789" cy="563183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5860706-19B0-45A5-9CC6-14890B65AA04}"/>
              </a:ext>
            </a:extLst>
          </p:cNvPr>
          <p:cNvCxnSpPr>
            <a:cxnSpLocks/>
            <a:stCxn id="11" idx="3"/>
            <a:endCxn id="13" idx="7"/>
          </p:cNvCxnSpPr>
          <p:nvPr/>
        </p:nvCxnSpPr>
        <p:spPr>
          <a:xfrm flipH="1">
            <a:off x="6083269" y="4043771"/>
            <a:ext cx="393181" cy="607648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1CF4D54-77A8-4B75-818F-C6BC6CB88F1F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6178067" y="4880282"/>
            <a:ext cx="134226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64D7CE69-F3D9-4F3A-A364-FE4BC79D06D5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6934176" y="4043771"/>
            <a:ext cx="680956" cy="607648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DCF649EA-E3BF-4226-ACA3-9DACA1C2BD66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6586469" y="2032247"/>
            <a:ext cx="118844" cy="145900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8A96A0BD-1A70-4338-BACA-DC1EC20323BB}"/>
              </a:ext>
            </a:extLst>
          </p:cNvPr>
          <p:cNvSpPr txBox="1"/>
          <p:nvPr/>
        </p:nvSpPr>
        <p:spPr>
          <a:xfrm>
            <a:off x="486561" y="243281"/>
            <a:ext cx="20295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/>
              <a:t>Puentes</a:t>
            </a: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9CF3642A-FADB-4395-AF7D-831E248BC177}"/>
              </a:ext>
            </a:extLst>
          </p:cNvPr>
          <p:cNvSpPr/>
          <p:nvPr/>
        </p:nvSpPr>
        <p:spPr>
          <a:xfrm>
            <a:off x="8731024" y="3429000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11</a:t>
            </a:r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2D2CDE65-022C-4B90-86F2-268D0ABB761D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7028974" y="3752661"/>
            <a:ext cx="1702050" cy="62247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3DBB6830-D5BA-43C4-96C6-D6E786881F5B}"/>
              </a:ext>
            </a:extLst>
          </p:cNvPr>
          <p:cNvSpPr/>
          <p:nvPr/>
        </p:nvSpPr>
        <p:spPr>
          <a:xfrm>
            <a:off x="1138335" y="1539551"/>
            <a:ext cx="3529742" cy="3111868"/>
          </a:xfrm>
          <a:custGeom>
            <a:avLst/>
            <a:gdLst>
              <a:gd name="connsiteX0" fmla="*/ 1604961 w 4087053"/>
              <a:gd name="connsiteY0" fmla="*/ 2816 h 3567110"/>
              <a:gd name="connsiteX1" fmla="*/ 1446340 w 4087053"/>
              <a:gd name="connsiteY1" fmla="*/ 86792 h 3567110"/>
              <a:gd name="connsiteX2" fmla="*/ 1418348 w 4087053"/>
              <a:gd name="connsiteY2" fmla="*/ 96122 h 3567110"/>
              <a:gd name="connsiteX3" fmla="*/ 1334373 w 4087053"/>
              <a:gd name="connsiteY3" fmla="*/ 142775 h 3567110"/>
              <a:gd name="connsiteX4" fmla="*/ 1306381 w 4087053"/>
              <a:gd name="connsiteY4" fmla="*/ 152106 h 3567110"/>
              <a:gd name="connsiteX5" fmla="*/ 1054455 w 4087053"/>
              <a:gd name="connsiteY5" fmla="*/ 292065 h 3567110"/>
              <a:gd name="connsiteX6" fmla="*/ 1017132 w 4087053"/>
              <a:gd name="connsiteY6" fmla="*/ 310726 h 3567110"/>
              <a:gd name="connsiteX7" fmla="*/ 821189 w 4087053"/>
              <a:gd name="connsiteY7" fmla="*/ 432024 h 3567110"/>
              <a:gd name="connsiteX8" fmla="*/ 681230 w 4087053"/>
              <a:gd name="connsiteY8" fmla="*/ 525331 h 3567110"/>
              <a:gd name="connsiteX9" fmla="*/ 634577 w 4087053"/>
              <a:gd name="connsiteY9" fmla="*/ 562653 h 3567110"/>
              <a:gd name="connsiteX10" fmla="*/ 606585 w 4087053"/>
              <a:gd name="connsiteY10" fmla="*/ 571984 h 3567110"/>
              <a:gd name="connsiteX11" fmla="*/ 475957 w 4087053"/>
              <a:gd name="connsiteY11" fmla="*/ 683951 h 3567110"/>
              <a:gd name="connsiteX12" fmla="*/ 457295 w 4087053"/>
              <a:gd name="connsiteY12" fmla="*/ 702612 h 3567110"/>
              <a:gd name="connsiteX13" fmla="*/ 429304 w 4087053"/>
              <a:gd name="connsiteY13" fmla="*/ 721273 h 3567110"/>
              <a:gd name="connsiteX14" fmla="*/ 261353 w 4087053"/>
              <a:gd name="connsiteY14" fmla="*/ 879894 h 3567110"/>
              <a:gd name="connsiteX15" fmla="*/ 149385 w 4087053"/>
              <a:gd name="connsiteY15" fmla="*/ 1001192 h 3567110"/>
              <a:gd name="connsiteX16" fmla="*/ 18757 w 4087053"/>
              <a:gd name="connsiteY16" fmla="*/ 1215796 h 3567110"/>
              <a:gd name="connsiteX17" fmla="*/ 9426 w 4087053"/>
              <a:gd name="connsiteY17" fmla="*/ 1253118 h 3567110"/>
              <a:gd name="connsiteX18" fmla="*/ 95 w 4087053"/>
              <a:gd name="connsiteY18" fmla="*/ 1337094 h 3567110"/>
              <a:gd name="connsiteX19" fmla="*/ 28087 w 4087053"/>
              <a:gd name="connsiteY19" fmla="*/ 1542367 h 3567110"/>
              <a:gd name="connsiteX20" fmla="*/ 56079 w 4087053"/>
              <a:gd name="connsiteY20" fmla="*/ 1635673 h 3567110"/>
              <a:gd name="connsiteX21" fmla="*/ 74740 w 4087053"/>
              <a:gd name="connsiteY21" fmla="*/ 1663665 h 3567110"/>
              <a:gd name="connsiteX22" fmla="*/ 140055 w 4087053"/>
              <a:gd name="connsiteY22" fmla="*/ 1794294 h 3567110"/>
              <a:gd name="connsiteX23" fmla="*/ 205369 w 4087053"/>
              <a:gd name="connsiteY23" fmla="*/ 1906261 h 3567110"/>
              <a:gd name="connsiteX24" fmla="*/ 224030 w 4087053"/>
              <a:gd name="connsiteY24" fmla="*/ 1943584 h 3567110"/>
              <a:gd name="connsiteX25" fmla="*/ 457295 w 4087053"/>
              <a:gd name="connsiteY25" fmla="*/ 2270155 h 3567110"/>
              <a:gd name="connsiteX26" fmla="*/ 494618 w 4087053"/>
              <a:gd name="connsiteY26" fmla="*/ 2307478 h 3567110"/>
              <a:gd name="connsiteX27" fmla="*/ 606585 w 4087053"/>
              <a:gd name="connsiteY27" fmla="*/ 2447437 h 3567110"/>
              <a:gd name="connsiteX28" fmla="*/ 653238 w 4087053"/>
              <a:gd name="connsiteY28" fmla="*/ 2494090 h 3567110"/>
              <a:gd name="connsiteX29" fmla="*/ 671899 w 4087053"/>
              <a:gd name="connsiteY29" fmla="*/ 2522082 h 3567110"/>
              <a:gd name="connsiteX30" fmla="*/ 839850 w 4087053"/>
              <a:gd name="connsiteY30" fmla="*/ 2690033 h 3567110"/>
              <a:gd name="connsiteX31" fmla="*/ 867842 w 4087053"/>
              <a:gd name="connsiteY31" fmla="*/ 2718024 h 3567110"/>
              <a:gd name="connsiteX32" fmla="*/ 1017132 w 4087053"/>
              <a:gd name="connsiteY32" fmla="*/ 2857984 h 3567110"/>
              <a:gd name="connsiteX33" fmla="*/ 1045124 w 4087053"/>
              <a:gd name="connsiteY33" fmla="*/ 2885975 h 3567110"/>
              <a:gd name="connsiteX34" fmla="*/ 1241067 w 4087053"/>
              <a:gd name="connsiteY34" fmla="*/ 3035265 h 3567110"/>
              <a:gd name="connsiteX35" fmla="*/ 1315712 w 4087053"/>
              <a:gd name="connsiteY35" fmla="*/ 3100580 h 3567110"/>
              <a:gd name="connsiteX36" fmla="*/ 1520985 w 4087053"/>
              <a:gd name="connsiteY36" fmla="*/ 3231208 h 3567110"/>
              <a:gd name="connsiteX37" fmla="*/ 1576969 w 4087053"/>
              <a:gd name="connsiteY37" fmla="*/ 3268531 h 3567110"/>
              <a:gd name="connsiteX38" fmla="*/ 1707597 w 4087053"/>
              <a:gd name="connsiteY38" fmla="*/ 3352506 h 3567110"/>
              <a:gd name="connsiteX39" fmla="*/ 1754250 w 4087053"/>
              <a:gd name="connsiteY39" fmla="*/ 3380498 h 3567110"/>
              <a:gd name="connsiteX40" fmla="*/ 1912871 w 4087053"/>
              <a:gd name="connsiteY40" fmla="*/ 3455143 h 3567110"/>
              <a:gd name="connsiteX41" fmla="*/ 2080822 w 4087053"/>
              <a:gd name="connsiteY41" fmla="*/ 3520457 h 3567110"/>
              <a:gd name="connsiteX42" fmla="*/ 2258104 w 4087053"/>
              <a:gd name="connsiteY42" fmla="*/ 3557780 h 3567110"/>
              <a:gd name="connsiteX43" fmla="*/ 2519361 w 4087053"/>
              <a:gd name="connsiteY43" fmla="*/ 3567110 h 3567110"/>
              <a:gd name="connsiteX44" fmla="*/ 2752626 w 4087053"/>
              <a:gd name="connsiteY44" fmla="*/ 3539118 h 3567110"/>
              <a:gd name="connsiteX45" fmla="*/ 2808610 w 4087053"/>
              <a:gd name="connsiteY45" fmla="*/ 3529788 h 3567110"/>
              <a:gd name="connsiteX46" fmla="*/ 2976561 w 4087053"/>
              <a:gd name="connsiteY46" fmla="*/ 3483135 h 3567110"/>
              <a:gd name="connsiteX47" fmla="*/ 3107189 w 4087053"/>
              <a:gd name="connsiteY47" fmla="*/ 3445812 h 3567110"/>
              <a:gd name="connsiteX48" fmla="*/ 3303132 w 4087053"/>
              <a:gd name="connsiteY48" fmla="*/ 3380498 h 3567110"/>
              <a:gd name="connsiteX49" fmla="*/ 3648365 w 4087053"/>
              <a:gd name="connsiteY49" fmla="*/ 3221878 h 3567110"/>
              <a:gd name="connsiteX50" fmla="*/ 3741671 w 4087053"/>
              <a:gd name="connsiteY50" fmla="*/ 3156563 h 3567110"/>
              <a:gd name="connsiteX51" fmla="*/ 3769663 w 4087053"/>
              <a:gd name="connsiteY51" fmla="*/ 3128571 h 3567110"/>
              <a:gd name="connsiteX52" fmla="*/ 3834977 w 4087053"/>
              <a:gd name="connsiteY52" fmla="*/ 3053926 h 3567110"/>
              <a:gd name="connsiteX53" fmla="*/ 3900291 w 4087053"/>
              <a:gd name="connsiteY53" fmla="*/ 2941959 h 3567110"/>
              <a:gd name="connsiteX54" fmla="*/ 4012259 w 4087053"/>
              <a:gd name="connsiteY54" fmla="*/ 2727355 h 3567110"/>
              <a:gd name="connsiteX55" fmla="*/ 4021589 w 4087053"/>
              <a:gd name="connsiteY55" fmla="*/ 2699363 h 3567110"/>
              <a:gd name="connsiteX56" fmla="*/ 4077573 w 4087053"/>
              <a:gd name="connsiteY56" fmla="*/ 2456767 h 3567110"/>
              <a:gd name="connsiteX57" fmla="*/ 4068242 w 4087053"/>
              <a:gd name="connsiteY57" fmla="*/ 2074212 h 3567110"/>
              <a:gd name="connsiteX58" fmla="*/ 4058912 w 4087053"/>
              <a:gd name="connsiteY58" fmla="*/ 2046220 h 3567110"/>
              <a:gd name="connsiteX59" fmla="*/ 4002928 w 4087053"/>
              <a:gd name="connsiteY59" fmla="*/ 1859608 h 3567110"/>
              <a:gd name="connsiteX60" fmla="*/ 3956275 w 4087053"/>
              <a:gd name="connsiteY60" fmla="*/ 1766302 h 3567110"/>
              <a:gd name="connsiteX61" fmla="*/ 3946944 w 4087053"/>
              <a:gd name="connsiteY61" fmla="*/ 1738310 h 3567110"/>
              <a:gd name="connsiteX62" fmla="*/ 3844308 w 4087053"/>
              <a:gd name="connsiteY62" fmla="*/ 1561029 h 3567110"/>
              <a:gd name="connsiteX63" fmla="*/ 3788324 w 4087053"/>
              <a:gd name="connsiteY63" fmla="*/ 1467722 h 3567110"/>
              <a:gd name="connsiteX64" fmla="*/ 3732340 w 4087053"/>
              <a:gd name="connsiteY64" fmla="*/ 1393078 h 3567110"/>
              <a:gd name="connsiteX65" fmla="*/ 3685687 w 4087053"/>
              <a:gd name="connsiteY65" fmla="*/ 1318433 h 3567110"/>
              <a:gd name="connsiteX66" fmla="*/ 3667026 w 4087053"/>
              <a:gd name="connsiteY66" fmla="*/ 1299771 h 3567110"/>
              <a:gd name="connsiteX67" fmla="*/ 3592381 w 4087053"/>
              <a:gd name="connsiteY67" fmla="*/ 1187804 h 3567110"/>
              <a:gd name="connsiteX68" fmla="*/ 3545728 w 4087053"/>
              <a:gd name="connsiteY68" fmla="*/ 1131820 h 3567110"/>
              <a:gd name="connsiteX69" fmla="*/ 3443091 w 4087053"/>
              <a:gd name="connsiteY69" fmla="*/ 1029184 h 3567110"/>
              <a:gd name="connsiteX70" fmla="*/ 3396438 w 4087053"/>
              <a:gd name="connsiteY70" fmla="*/ 973200 h 3567110"/>
              <a:gd name="connsiteX71" fmla="*/ 3265810 w 4087053"/>
              <a:gd name="connsiteY71" fmla="*/ 861233 h 3567110"/>
              <a:gd name="connsiteX72" fmla="*/ 3172504 w 4087053"/>
              <a:gd name="connsiteY72" fmla="*/ 777257 h 3567110"/>
              <a:gd name="connsiteX73" fmla="*/ 3079197 w 4087053"/>
              <a:gd name="connsiteY73" fmla="*/ 711943 h 3567110"/>
              <a:gd name="connsiteX74" fmla="*/ 2995222 w 4087053"/>
              <a:gd name="connsiteY74" fmla="*/ 646629 h 3567110"/>
              <a:gd name="connsiteX75" fmla="*/ 2967230 w 4087053"/>
              <a:gd name="connsiteY75" fmla="*/ 627967 h 3567110"/>
              <a:gd name="connsiteX76" fmla="*/ 2892585 w 4087053"/>
              <a:gd name="connsiteY76" fmla="*/ 571984 h 3567110"/>
              <a:gd name="connsiteX77" fmla="*/ 2873924 w 4087053"/>
              <a:gd name="connsiteY77" fmla="*/ 553322 h 3567110"/>
              <a:gd name="connsiteX78" fmla="*/ 2752626 w 4087053"/>
              <a:gd name="connsiteY78" fmla="*/ 469347 h 3567110"/>
              <a:gd name="connsiteX79" fmla="*/ 2631328 w 4087053"/>
              <a:gd name="connsiteY79" fmla="*/ 366710 h 3567110"/>
              <a:gd name="connsiteX80" fmla="*/ 2584675 w 4087053"/>
              <a:gd name="connsiteY80" fmla="*/ 320057 h 3567110"/>
              <a:gd name="connsiteX81" fmla="*/ 2528691 w 4087053"/>
              <a:gd name="connsiteY81" fmla="*/ 282735 h 3567110"/>
              <a:gd name="connsiteX82" fmla="*/ 2454046 w 4087053"/>
              <a:gd name="connsiteY82" fmla="*/ 236082 h 3567110"/>
              <a:gd name="connsiteX83" fmla="*/ 2379402 w 4087053"/>
              <a:gd name="connsiteY83" fmla="*/ 198759 h 3567110"/>
              <a:gd name="connsiteX84" fmla="*/ 2230112 w 4087053"/>
              <a:gd name="connsiteY84" fmla="*/ 114784 h 3567110"/>
              <a:gd name="connsiteX85" fmla="*/ 2146136 w 4087053"/>
              <a:gd name="connsiteY85" fmla="*/ 68131 h 3567110"/>
              <a:gd name="connsiteX86" fmla="*/ 2108814 w 4087053"/>
              <a:gd name="connsiteY86" fmla="*/ 58800 h 3567110"/>
              <a:gd name="connsiteX87" fmla="*/ 2015508 w 4087053"/>
              <a:gd name="connsiteY87" fmla="*/ 40139 h 3567110"/>
              <a:gd name="connsiteX88" fmla="*/ 1884879 w 4087053"/>
              <a:gd name="connsiteY88" fmla="*/ 49469 h 3567110"/>
              <a:gd name="connsiteX89" fmla="*/ 1707597 w 4087053"/>
              <a:gd name="connsiteY89" fmla="*/ 30808 h 3567110"/>
              <a:gd name="connsiteX90" fmla="*/ 1660944 w 4087053"/>
              <a:gd name="connsiteY90" fmla="*/ 21478 h 3567110"/>
              <a:gd name="connsiteX91" fmla="*/ 1604961 w 4087053"/>
              <a:gd name="connsiteY91" fmla="*/ 2816 h 3567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4087053" h="3567110">
                <a:moveTo>
                  <a:pt x="1604961" y="2816"/>
                </a:moveTo>
                <a:cubicBezTo>
                  <a:pt x="1569194" y="13702"/>
                  <a:pt x="1481058" y="75220"/>
                  <a:pt x="1446340" y="86792"/>
                </a:cubicBezTo>
                <a:cubicBezTo>
                  <a:pt x="1437009" y="89902"/>
                  <a:pt x="1427145" y="91724"/>
                  <a:pt x="1418348" y="96122"/>
                </a:cubicBezTo>
                <a:cubicBezTo>
                  <a:pt x="1389707" y="110442"/>
                  <a:pt x="1363014" y="128455"/>
                  <a:pt x="1334373" y="142775"/>
                </a:cubicBezTo>
                <a:cubicBezTo>
                  <a:pt x="1325576" y="147174"/>
                  <a:pt x="1315178" y="147707"/>
                  <a:pt x="1306381" y="152106"/>
                </a:cubicBezTo>
                <a:cubicBezTo>
                  <a:pt x="1158964" y="225815"/>
                  <a:pt x="1187032" y="217491"/>
                  <a:pt x="1054455" y="292065"/>
                </a:cubicBezTo>
                <a:cubicBezTo>
                  <a:pt x="1042332" y="298884"/>
                  <a:pt x="1029170" y="303757"/>
                  <a:pt x="1017132" y="310726"/>
                </a:cubicBezTo>
                <a:cubicBezTo>
                  <a:pt x="896192" y="380744"/>
                  <a:pt x="906674" y="375034"/>
                  <a:pt x="821189" y="432024"/>
                </a:cubicBezTo>
                <a:cubicBezTo>
                  <a:pt x="774536" y="463126"/>
                  <a:pt x="725014" y="490305"/>
                  <a:pt x="681230" y="525331"/>
                </a:cubicBezTo>
                <a:cubicBezTo>
                  <a:pt x="665679" y="537772"/>
                  <a:pt x="651465" y="552098"/>
                  <a:pt x="634577" y="562653"/>
                </a:cubicBezTo>
                <a:cubicBezTo>
                  <a:pt x="626237" y="567866"/>
                  <a:pt x="615916" y="568874"/>
                  <a:pt x="606585" y="571984"/>
                </a:cubicBezTo>
                <a:lnTo>
                  <a:pt x="475957" y="683951"/>
                </a:lnTo>
                <a:cubicBezTo>
                  <a:pt x="469336" y="689744"/>
                  <a:pt x="464164" y="697117"/>
                  <a:pt x="457295" y="702612"/>
                </a:cubicBezTo>
                <a:cubicBezTo>
                  <a:pt x="448539" y="709617"/>
                  <a:pt x="437619" y="713750"/>
                  <a:pt x="429304" y="721273"/>
                </a:cubicBezTo>
                <a:cubicBezTo>
                  <a:pt x="372202" y="772937"/>
                  <a:pt x="313584" y="823310"/>
                  <a:pt x="261353" y="879894"/>
                </a:cubicBezTo>
                <a:cubicBezTo>
                  <a:pt x="224030" y="920327"/>
                  <a:pt x="180706" y="955951"/>
                  <a:pt x="149385" y="1001192"/>
                </a:cubicBezTo>
                <a:cubicBezTo>
                  <a:pt x="82020" y="1098497"/>
                  <a:pt x="61661" y="1115687"/>
                  <a:pt x="18757" y="1215796"/>
                </a:cubicBezTo>
                <a:cubicBezTo>
                  <a:pt x="13705" y="1227583"/>
                  <a:pt x="12536" y="1240677"/>
                  <a:pt x="9426" y="1253118"/>
                </a:cubicBezTo>
                <a:cubicBezTo>
                  <a:pt x="6316" y="1281110"/>
                  <a:pt x="-910" y="1308948"/>
                  <a:pt x="95" y="1337094"/>
                </a:cubicBezTo>
                <a:cubicBezTo>
                  <a:pt x="6782" y="1524333"/>
                  <a:pt x="2120" y="1457974"/>
                  <a:pt x="28087" y="1542367"/>
                </a:cubicBezTo>
                <a:cubicBezTo>
                  <a:pt x="37636" y="1573403"/>
                  <a:pt x="44422" y="1605366"/>
                  <a:pt x="56079" y="1635673"/>
                </a:cubicBezTo>
                <a:cubicBezTo>
                  <a:pt x="60105" y="1646140"/>
                  <a:pt x="69725" y="1653635"/>
                  <a:pt x="74740" y="1663665"/>
                </a:cubicBezTo>
                <a:cubicBezTo>
                  <a:pt x="223017" y="1960222"/>
                  <a:pt x="71606" y="1680213"/>
                  <a:pt x="140055" y="1794294"/>
                </a:cubicBezTo>
                <a:cubicBezTo>
                  <a:pt x="162286" y="1831345"/>
                  <a:pt x="184186" y="1868602"/>
                  <a:pt x="205369" y="1906261"/>
                </a:cubicBezTo>
                <a:cubicBezTo>
                  <a:pt x="212188" y="1918384"/>
                  <a:pt x="216450" y="1931922"/>
                  <a:pt x="224030" y="1943584"/>
                </a:cubicBezTo>
                <a:cubicBezTo>
                  <a:pt x="254944" y="1991144"/>
                  <a:pt x="428572" y="2241432"/>
                  <a:pt x="457295" y="2270155"/>
                </a:cubicBezTo>
                <a:cubicBezTo>
                  <a:pt x="469736" y="2282596"/>
                  <a:pt x="483627" y="2293739"/>
                  <a:pt x="494618" y="2307478"/>
                </a:cubicBezTo>
                <a:cubicBezTo>
                  <a:pt x="531940" y="2354131"/>
                  <a:pt x="567891" y="2401915"/>
                  <a:pt x="606585" y="2447437"/>
                </a:cubicBezTo>
                <a:cubicBezTo>
                  <a:pt x="620828" y="2464194"/>
                  <a:pt x="638756" y="2477539"/>
                  <a:pt x="653238" y="2494090"/>
                </a:cubicBezTo>
                <a:cubicBezTo>
                  <a:pt x="660622" y="2502529"/>
                  <a:pt x="664165" y="2513962"/>
                  <a:pt x="671899" y="2522082"/>
                </a:cubicBezTo>
                <a:cubicBezTo>
                  <a:pt x="726501" y="2579414"/>
                  <a:pt x="783866" y="2634049"/>
                  <a:pt x="839850" y="2690033"/>
                </a:cubicBezTo>
                <a:cubicBezTo>
                  <a:pt x="849181" y="2699363"/>
                  <a:pt x="858263" y="2708949"/>
                  <a:pt x="867842" y="2718024"/>
                </a:cubicBezTo>
                <a:lnTo>
                  <a:pt x="1017132" y="2857984"/>
                </a:lnTo>
                <a:cubicBezTo>
                  <a:pt x="1026711" y="2867059"/>
                  <a:pt x="1034145" y="2878655"/>
                  <a:pt x="1045124" y="2885975"/>
                </a:cubicBezTo>
                <a:cubicBezTo>
                  <a:pt x="1125914" y="2939837"/>
                  <a:pt x="1103562" y="2923952"/>
                  <a:pt x="1241067" y="3035265"/>
                </a:cubicBezTo>
                <a:cubicBezTo>
                  <a:pt x="1304015" y="3086223"/>
                  <a:pt x="1227251" y="3041606"/>
                  <a:pt x="1315712" y="3100580"/>
                </a:cubicBezTo>
                <a:cubicBezTo>
                  <a:pt x="1383195" y="3145568"/>
                  <a:pt x="1452762" y="3187350"/>
                  <a:pt x="1520985" y="3231208"/>
                </a:cubicBezTo>
                <a:cubicBezTo>
                  <a:pt x="1539851" y="3243336"/>
                  <a:pt x="1558164" y="3256308"/>
                  <a:pt x="1576969" y="3268531"/>
                </a:cubicBezTo>
                <a:lnTo>
                  <a:pt x="1707597" y="3352506"/>
                </a:lnTo>
                <a:cubicBezTo>
                  <a:pt x="1722930" y="3362190"/>
                  <a:pt x="1737841" y="3372776"/>
                  <a:pt x="1754250" y="3380498"/>
                </a:cubicBezTo>
                <a:cubicBezTo>
                  <a:pt x="1807124" y="3405380"/>
                  <a:pt x="1859160" y="3432124"/>
                  <a:pt x="1912871" y="3455143"/>
                </a:cubicBezTo>
                <a:cubicBezTo>
                  <a:pt x="1968082" y="3478805"/>
                  <a:pt x="2022548" y="3505888"/>
                  <a:pt x="2080822" y="3520457"/>
                </a:cubicBezTo>
                <a:cubicBezTo>
                  <a:pt x="2136285" y="3534324"/>
                  <a:pt x="2209510" y="3553260"/>
                  <a:pt x="2258104" y="3557780"/>
                </a:cubicBezTo>
                <a:cubicBezTo>
                  <a:pt x="2344871" y="3565851"/>
                  <a:pt x="2432275" y="3564000"/>
                  <a:pt x="2519361" y="3567110"/>
                </a:cubicBezTo>
                <a:cubicBezTo>
                  <a:pt x="2597116" y="3557779"/>
                  <a:pt x="2675379" y="3551992"/>
                  <a:pt x="2752626" y="3539118"/>
                </a:cubicBezTo>
                <a:cubicBezTo>
                  <a:pt x="2771287" y="3536008"/>
                  <a:pt x="2790256" y="3534376"/>
                  <a:pt x="2808610" y="3529788"/>
                </a:cubicBezTo>
                <a:cubicBezTo>
                  <a:pt x="2864979" y="3515696"/>
                  <a:pt x="2920339" y="3497802"/>
                  <a:pt x="2976561" y="3483135"/>
                </a:cubicBezTo>
                <a:cubicBezTo>
                  <a:pt x="3115636" y="3446854"/>
                  <a:pt x="2890047" y="3518193"/>
                  <a:pt x="3107189" y="3445812"/>
                </a:cubicBezTo>
                <a:cubicBezTo>
                  <a:pt x="3172503" y="3424041"/>
                  <a:pt x="3239680" y="3407215"/>
                  <a:pt x="3303132" y="3380498"/>
                </a:cubicBezTo>
                <a:cubicBezTo>
                  <a:pt x="3372619" y="3351240"/>
                  <a:pt x="3584605" y="3266511"/>
                  <a:pt x="3648365" y="3221878"/>
                </a:cubicBezTo>
                <a:cubicBezTo>
                  <a:pt x="3679467" y="3200106"/>
                  <a:pt x="3711579" y="3179711"/>
                  <a:pt x="3741671" y="3156563"/>
                </a:cubicBezTo>
                <a:cubicBezTo>
                  <a:pt x="3752130" y="3148517"/>
                  <a:pt x="3760787" y="3138335"/>
                  <a:pt x="3769663" y="3128571"/>
                </a:cubicBezTo>
                <a:cubicBezTo>
                  <a:pt x="3791903" y="3104107"/>
                  <a:pt x="3814041" y="3079514"/>
                  <a:pt x="3834977" y="3053926"/>
                </a:cubicBezTo>
                <a:cubicBezTo>
                  <a:pt x="3853851" y="3030858"/>
                  <a:pt x="3898306" y="2945598"/>
                  <a:pt x="3900291" y="2941959"/>
                </a:cubicBezTo>
                <a:cubicBezTo>
                  <a:pt x="3931884" y="2884038"/>
                  <a:pt x="3983088" y="2790560"/>
                  <a:pt x="4012259" y="2727355"/>
                </a:cubicBezTo>
                <a:cubicBezTo>
                  <a:pt x="4016381" y="2718425"/>
                  <a:pt x="4019086" y="2708874"/>
                  <a:pt x="4021589" y="2699363"/>
                </a:cubicBezTo>
                <a:cubicBezTo>
                  <a:pt x="4059105" y="2556802"/>
                  <a:pt x="4053490" y="2577184"/>
                  <a:pt x="4077573" y="2456767"/>
                </a:cubicBezTo>
                <a:cubicBezTo>
                  <a:pt x="4089421" y="2255353"/>
                  <a:pt x="4093963" y="2305702"/>
                  <a:pt x="4068242" y="2074212"/>
                </a:cubicBezTo>
                <a:cubicBezTo>
                  <a:pt x="4067156" y="2064437"/>
                  <a:pt x="4061297" y="2055762"/>
                  <a:pt x="4058912" y="2046220"/>
                </a:cubicBezTo>
                <a:cubicBezTo>
                  <a:pt x="4033667" y="1945241"/>
                  <a:pt x="4048380" y="1965664"/>
                  <a:pt x="4002928" y="1859608"/>
                </a:cubicBezTo>
                <a:cubicBezTo>
                  <a:pt x="3989230" y="1827646"/>
                  <a:pt x="3970847" y="1797875"/>
                  <a:pt x="3956275" y="1766302"/>
                </a:cubicBezTo>
                <a:cubicBezTo>
                  <a:pt x="3952153" y="1757372"/>
                  <a:pt x="3951654" y="1746944"/>
                  <a:pt x="3946944" y="1738310"/>
                </a:cubicBezTo>
                <a:cubicBezTo>
                  <a:pt x="3914247" y="1678365"/>
                  <a:pt x="3878840" y="1619936"/>
                  <a:pt x="3844308" y="1561029"/>
                </a:cubicBezTo>
                <a:cubicBezTo>
                  <a:pt x="3825965" y="1529738"/>
                  <a:pt x="3810087" y="1496739"/>
                  <a:pt x="3788324" y="1467722"/>
                </a:cubicBezTo>
                <a:cubicBezTo>
                  <a:pt x="3769663" y="1442841"/>
                  <a:pt x="3749960" y="1418707"/>
                  <a:pt x="3732340" y="1393078"/>
                </a:cubicBezTo>
                <a:cubicBezTo>
                  <a:pt x="3715717" y="1368899"/>
                  <a:pt x="3702513" y="1342471"/>
                  <a:pt x="3685687" y="1318433"/>
                </a:cubicBezTo>
                <a:cubicBezTo>
                  <a:pt x="3680642" y="1311226"/>
                  <a:pt x="3672139" y="1306930"/>
                  <a:pt x="3667026" y="1299771"/>
                </a:cubicBezTo>
                <a:cubicBezTo>
                  <a:pt x="3640954" y="1263270"/>
                  <a:pt x="3621097" y="1222263"/>
                  <a:pt x="3592381" y="1187804"/>
                </a:cubicBezTo>
                <a:cubicBezTo>
                  <a:pt x="3576830" y="1169143"/>
                  <a:pt x="3562377" y="1149509"/>
                  <a:pt x="3545728" y="1131820"/>
                </a:cubicBezTo>
                <a:cubicBezTo>
                  <a:pt x="3512568" y="1096587"/>
                  <a:pt x="3474065" y="1066353"/>
                  <a:pt x="3443091" y="1029184"/>
                </a:cubicBezTo>
                <a:cubicBezTo>
                  <a:pt x="3427540" y="1010523"/>
                  <a:pt x="3414072" y="989906"/>
                  <a:pt x="3396438" y="973200"/>
                </a:cubicBezTo>
                <a:cubicBezTo>
                  <a:pt x="3354805" y="933758"/>
                  <a:pt x="3306362" y="901785"/>
                  <a:pt x="3265810" y="861233"/>
                </a:cubicBezTo>
                <a:cubicBezTo>
                  <a:pt x="3233231" y="828654"/>
                  <a:pt x="3218212" y="812808"/>
                  <a:pt x="3172504" y="777257"/>
                </a:cubicBezTo>
                <a:cubicBezTo>
                  <a:pt x="3142536" y="753949"/>
                  <a:pt x="3109761" y="734464"/>
                  <a:pt x="3079197" y="711943"/>
                </a:cubicBezTo>
                <a:cubicBezTo>
                  <a:pt x="3050648" y="690907"/>
                  <a:pt x="3023591" y="667906"/>
                  <a:pt x="2995222" y="646629"/>
                </a:cubicBezTo>
                <a:cubicBezTo>
                  <a:pt x="2986251" y="639900"/>
                  <a:pt x="2976299" y="634563"/>
                  <a:pt x="2967230" y="627967"/>
                </a:cubicBezTo>
                <a:cubicBezTo>
                  <a:pt x="2942077" y="609674"/>
                  <a:pt x="2916872" y="591413"/>
                  <a:pt x="2892585" y="571984"/>
                </a:cubicBezTo>
                <a:cubicBezTo>
                  <a:pt x="2885716" y="566488"/>
                  <a:pt x="2881018" y="558524"/>
                  <a:pt x="2873924" y="553322"/>
                </a:cubicBezTo>
                <a:cubicBezTo>
                  <a:pt x="2834268" y="524241"/>
                  <a:pt x="2790167" y="501112"/>
                  <a:pt x="2752626" y="469347"/>
                </a:cubicBezTo>
                <a:cubicBezTo>
                  <a:pt x="2712193" y="435135"/>
                  <a:pt x="2668780" y="404162"/>
                  <a:pt x="2631328" y="366710"/>
                </a:cubicBezTo>
                <a:cubicBezTo>
                  <a:pt x="2615777" y="351159"/>
                  <a:pt x="2601696" y="333983"/>
                  <a:pt x="2584675" y="320057"/>
                </a:cubicBezTo>
                <a:cubicBezTo>
                  <a:pt x="2567317" y="305855"/>
                  <a:pt x="2547352" y="295176"/>
                  <a:pt x="2528691" y="282735"/>
                </a:cubicBezTo>
                <a:cubicBezTo>
                  <a:pt x="2502298" y="265140"/>
                  <a:pt x="2483327" y="251849"/>
                  <a:pt x="2454046" y="236082"/>
                </a:cubicBezTo>
                <a:cubicBezTo>
                  <a:pt x="2429553" y="222893"/>
                  <a:pt x="2401657" y="215450"/>
                  <a:pt x="2379402" y="198759"/>
                </a:cubicBezTo>
                <a:cubicBezTo>
                  <a:pt x="2277417" y="122271"/>
                  <a:pt x="2439920" y="240669"/>
                  <a:pt x="2230112" y="114784"/>
                </a:cubicBezTo>
                <a:cubicBezTo>
                  <a:pt x="2210311" y="102903"/>
                  <a:pt x="2169937" y="77057"/>
                  <a:pt x="2146136" y="68131"/>
                </a:cubicBezTo>
                <a:cubicBezTo>
                  <a:pt x="2134129" y="63628"/>
                  <a:pt x="2121144" y="62323"/>
                  <a:pt x="2108814" y="58800"/>
                </a:cubicBezTo>
                <a:cubicBezTo>
                  <a:pt x="2043676" y="40188"/>
                  <a:pt x="2126966" y="56061"/>
                  <a:pt x="2015508" y="40139"/>
                </a:cubicBezTo>
                <a:cubicBezTo>
                  <a:pt x="1971965" y="43249"/>
                  <a:pt x="1928533" y="49469"/>
                  <a:pt x="1884879" y="49469"/>
                </a:cubicBezTo>
                <a:cubicBezTo>
                  <a:pt x="1740250" y="49469"/>
                  <a:pt x="1788052" y="48687"/>
                  <a:pt x="1707597" y="30808"/>
                </a:cubicBezTo>
                <a:cubicBezTo>
                  <a:pt x="1692116" y="27368"/>
                  <a:pt x="1676329" y="25324"/>
                  <a:pt x="1660944" y="21478"/>
                </a:cubicBezTo>
                <a:cubicBezTo>
                  <a:pt x="1637888" y="15714"/>
                  <a:pt x="1640728" y="-8070"/>
                  <a:pt x="1604961" y="2816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936910AB-8157-46B1-BD5A-E22172E2D273}"/>
              </a:ext>
            </a:extLst>
          </p:cNvPr>
          <p:cNvSpPr/>
          <p:nvPr/>
        </p:nvSpPr>
        <p:spPr>
          <a:xfrm>
            <a:off x="4815054" y="1194318"/>
            <a:ext cx="4963428" cy="4870580"/>
          </a:xfrm>
          <a:custGeom>
            <a:avLst/>
            <a:gdLst>
              <a:gd name="connsiteX0" fmla="*/ 372766 w 4963428"/>
              <a:gd name="connsiteY0" fmla="*/ 1138335 h 4870580"/>
              <a:gd name="connsiteX1" fmla="*/ 8873 w 4963428"/>
              <a:gd name="connsiteY1" fmla="*/ 1828800 h 4870580"/>
              <a:gd name="connsiteX2" fmla="*/ 27534 w 4963428"/>
              <a:gd name="connsiteY2" fmla="*/ 2006082 h 4870580"/>
              <a:gd name="connsiteX3" fmla="*/ 36864 w 4963428"/>
              <a:gd name="connsiteY3" fmla="*/ 2062066 h 4870580"/>
              <a:gd name="connsiteX4" fmla="*/ 64856 w 4963428"/>
              <a:gd name="connsiteY4" fmla="*/ 2136711 h 4870580"/>
              <a:gd name="connsiteX5" fmla="*/ 83517 w 4963428"/>
              <a:gd name="connsiteY5" fmla="*/ 2192694 h 4870580"/>
              <a:gd name="connsiteX6" fmla="*/ 92848 w 4963428"/>
              <a:gd name="connsiteY6" fmla="*/ 2220686 h 4870580"/>
              <a:gd name="connsiteX7" fmla="*/ 102179 w 4963428"/>
              <a:gd name="connsiteY7" fmla="*/ 2248678 h 4870580"/>
              <a:gd name="connsiteX8" fmla="*/ 130170 w 4963428"/>
              <a:gd name="connsiteY8" fmla="*/ 2295331 h 4870580"/>
              <a:gd name="connsiteX9" fmla="*/ 139501 w 4963428"/>
              <a:gd name="connsiteY9" fmla="*/ 2323323 h 4870580"/>
              <a:gd name="connsiteX10" fmla="*/ 176824 w 4963428"/>
              <a:gd name="connsiteY10" fmla="*/ 2369976 h 4870580"/>
              <a:gd name="connsiteX11" fmla="*/ 223477 w 4963428"/>
              <a:gd name="connsiteY11" fmla="*/ 2416629 h 4870580"/>
              <a:gd name="connsiteX12" fmla="*/ 298122 w 4963428"/>
              <a:gd name="connsiteY12" fmla="*/ 2481943 h 4870580"/>
              <a:gd name="connsiteX13" fmla="*/ 326113 w 4963428"/>
              <a:gd name="connsiteY13" fmla="*/ 2500604 h 4870580"/>
              <a:gd name="connsiteX14" fmla="*/ 344775 w 4963428"/>
              <a:gd name="connsiteY14" fmla="*/ 2528596 h 4870580"/>
              <a:gd name="connsiteX15" fmla="*/ 372766 w 4963428"/>
              <a:gd name="connsiteY15" fmla="*/ 2547258 h 4870580"/>
              <a:gd name="connsiteX16" fmla="*/ 419419 w 4963428"/>
              <a:gd name="connsiteY16" fmla="*/ 2593911 h 4870580"/>
              <a:gd name="connsiteX17" fmla="*/ 438081 w 4963428"/>
              <a:gd name="connsiteY17" fmla="*/ 2612572 h 4870580"/>
              <a:gd name="connsiteX18" fmla="*/ 531387 w 4963428"/>
              <a:gd name="connsiteY18" fmla="*/ 2799184 h 4870580"/>
              <a:gd name="connsiteX19" fmla="*/ 531387 w 4963428"/>
              <a:gd name="connsiteY19" fmla="*/ 3219062 h 4870580"/>
              <a:gd name="connsiteX20" fmla="*/ 522056 w 4963428"/>
              <a:gd name="connsiteY20" fmla="*/ 3340360 h 4870580"/>
              <a:gd name="connsiteX21" fmla="*/ 494064 w 4963428"/>
              <a:gd name="connsiteY21" fmla="*/ 3480319 h 4870580"/>
              <a:gd name="connsiteX22" fmla="*/ 456742 w 4963428"/>
              <a:gd name="connsiteY22" fmla="*/ 3694923 h 4870580"/>
              <a:gd name="connsiteX23" fmla="*/ 428750 w 4963428"/>
              <a:gd name="connsiteY23" fmla="*/ 3816221 h 4870580"/>
              <a:gd name="connsiteX24" fmla="*/ 400758 w 4963428"/>
              <a:gd name="connsiteY24" fmla="*/ 4021494 h 4870580"/>
              <a:gd name="connsiteX25" fmla="*/ 419419 w 4963428"/>
              <a:gd name="connsiteY25" fmla="*/ 4236098 h 4870580"/>
              <a:gd name="connsiteX26" fmla="*/ 456742 w 4963428"/>
              <a:gd name="connsiteY26" fmla="*/ 4310743 h 4870580"/>
              <a:gd name="connsiteX27" fmla="*/ 578040 w 4963428"/>
              <a:gd name="connsiteY27" fmla="*/ 4469364 h 4870580"/>
              <a:gd name="connsiteX28" fmla="*/ 755322 w 4963428"/>
              <a:gd name="connsiteY28" fmla="*/ 4599992 h 4870580"/>
              <a:gd name="connsiteX29" fmla="*/ 848628 w 4963428"/>
              <a:gd name="connsiteY29" fmla="*/ 4646645 h 4870580"/>
              <a:gd name="connsiteX30" fmla="*/ 969926 w 4963428"/>
              <a:gd name="connsiteY30" fmla="*/ 4693298 h 4870580"/>
              <a:gd name="connsiteX31" fmla="*/ 1333819 w 4963428"/>
              <a:gd name="connsiteY31" fmla="*/ 4767943 h 4870580"/>
              <a:gd name="connsiteX32" fmla="*/ 1557754 w 4963428"/>
              <a:gd name="connsiteY32" fmla="*/ 4805266 h 4870580"/>
              <a:gd name="connsiteX33" fmla="*/ 1809681 w 4963428"/>
              <a:gd name="connsiteY33" fmla="*/ 4833258 h 4870580"/>
              <a:gd name="connsiteX34" fmla="*/ 2285542 w 4963428"/>
              <a:gd name="connsiteY34" fmla="*/ 4870580 h 4870580"/>
              <a:gd name="connsiteX35" fmla="*/ 3041322 w 4963428"/>
              <a:gd name="connsiteY35" fmla="*/ 4851919 h 4870580"/>
              <a:gd name="connsiteX36" fmla="*/ 3255926 w 4963428"/>
              <a:gd name="connsiteY36" fmla="*/ 4814596 h 4870580"/>
              <a:gd name="connsiteX37" fmla="*/ 3601158 w 4963428"/>
              <a:gd name="connsiteY37" fmla="*/ 4702629 h 4870580"/>
              <a:gd name="connsiteX38" fmla="*/ 3731787 w 4963428"/>
              <a:gd name="connsiteY38" fmla="*/ 4627984 h 4870580"/>
              <a:gd name="connsiteX39" fmla="*/ 3871746 w 4963428"/>
              <a:gd name="connsiteY39" fmla="*/ 4506686 h 4870580"/>
              <a:gd name="connsiteX40" fmla="*/ 3909068 w 4963428"/>
              <a:gd name="connsiteY40" fmla="*/ 4432041 h 4870580"/>
              <a:gd name="connsiteX41" fmla="*/ 3955722 w 4963428"/>
              <a:gd name="connsiteY41" fmla="*/ 4264090 h 4870580"/>
              <a:gd name="connsiteX42" fmla="*/ 3937060 w 4963428"/>
              <a:gd name="connsiteY42" fmla="*/ 3788229 h 4870580"/>
              <a:gd name="connsiteX43" fmla="*/ 3843754 w 4963428"/>
              <a:gd name="connsiteY43" fmla="*/ 3592286 h 4870580"/>
              <a:gd name="connsiteX44" fmla="*/ 3797101 w 4963428"/>
              <a:gd name="connsiteY44" fmla="*/ 3517641 h 4870580"/>
              <a:gd name="connsiteX45" fmla="*/ 3703795 w 4963428"/>
              <a:gd name="connsiteY45" fmla="*/ 3368351 h 4870580"/>
              <a:gd name="connsiteX46" fmla="*/ 3657142 w 4963428"/>
              <a:gd name="connsiteY46" fmla="*/ 3312368 h 4870580"/>
              <a:gd name="connsiteX47" fmla="*/ 3619819 w 4963428"/>
              <a:gd name="connsiteY47" fmla="*/ 3237723 h 4870580"/>
              <a:gd name="connsiteX48" fmla="*/ 3629150 w 4963428"/>
              <a:gd name="connsiteY48" fmla="*/ 3181739 h 4870580"/>
              <a:gd name="connsiteX49" fmla="*/ 3657142 w 4963428"/>
              <a:gd name="connsiteY49" fmla="*/ 3163078 h 4870580"/>
              <a:gd name="connsiteX50" fmla="*/ 3769109 w 4963428"/>
              <a:gd name="connsiteY50" fmla="*/ 3116425 h 4870580"/>
              <a:gd name="connsiteX51" fmla="*/ 3853085 w 4963428"/>
              <a:gd name="connsiteY51" fmla="*/ 3088433 h 4870580"/>
              <a:gd name="connsiteX52" fmla="*/ 4002375 w 4963428"/>
              <a:gd name="connsiteY52" fmla="*/ 3069772 h 4870580"/>
              <a:gd name="connsiteX53" fmla="*/ 4058358 w 4963428"/>
              <a:gd name="connsiteY53" fmla="*/ 3060441 h 4870580"/>
              <a:gd name="connsiteX54" fmla="*/ 4366268 w 4963428"/>
              <a:gd name="connsiteY54" fmla="*/ 3088433 h 4870580"/>
              <a:gd name="connsiteX55" fmla="*/ 4450244 w 4963428"/>
              <a:gd name="connsiteY55" fmla="*/ 3097764 h 4870580"/>
              <a:gd name="connsiteX56" fmla="*/ 4674179 w 4963428"/>
              <a:gd name="connsiteY56" fmla="*/ 3088433 h 4870580"/>
              <a:gd name="connsiteX57" fmla="*/ 4795477 w 4963428"/>
              <a:gd name="connsiteY57" fmla="*/ 3051111 h 4870580"/>
              <a:gd name="connsiteX58" fmla="*/ 4870122 w 4963428"/>
              <a:gd name="connsiteY58" fmla="*/ 3013788 h 4870580"/>
              <a:gd name="connsiteX59" fmla="*/ 4926105 w 4963428"/>
              <a:gd name="connsiteY59" fmla="*/ 2929813 h 4870580"/>
              <a:gd name="connsiteX60" fmla="*/ 4935436 w 4963428"/>
              <a:gd name="connsiteY60" fmla="*/ 2883160 h 4870580"/>
              <a:gd name="connsiteX61" fmla="*/ 4963428 w 4963428"/>
              <a:gd name="connsiteY61" fmla="*/ 2696547 h 4870580"/>
              <a:gd name="connsiteX62" fmla="*/ 4935436 w 4963428"/>
              <a:gd name="connsiteY62" fmla="*/ 2323323 h 4870580"/>
              <a:gd name="connsiteX63" fmla="*/ 4898113 w 4963428"/>
              <a:gd name="connsiteY63" fmla="*/ 2230017 h 4870580"/>
              <a:gd name="connsiteX64" fmla="*/ 4870122 w 4963428"/>
              <a:gd name="connsiteY64" fmla="*/ 2136711 h 4870580"/>
              <a:gd name="connsiteX65" fmla="*/ 4795477 w 4963428"/>
              <a:gd name="connsiteY65" fmla="*/ 2006082 h 4870580"/>
              <a:gd name="connsiteX66" fmla="*/ 4711501 w 4963428"/>
              <a:gd name="connsiteY66" fmla="*/ 1931437 h 4870580"/>
              <a:gd name="connsiteX67" fmla="*/ 4683509 w 4963428"/>
              <a:gd name="connsiteY67" fmla="*/ 1903445 h 4870580"/>
              <a:gd name="connsiteX68" fmla="*/ 4562211 w 4963428"/>
              <a:gd name="connsiteY68" fmla="*/ 1847462 h 4870580"/>
              <a:gd name="connsiteX69" fmla="*/ 4515558 w 4963428"/>
              <a:gd name="connsiteY69" fmla="*/ 1838131 h 4870580"/>
              <a:gd name="connsiteX70" fmla="*/ 4487566 w 4963428"/>
              <a:gd name="connsiteY70" fmla="*/ 1828800 h 4870580"/>
              <a:gd name="connsiteX71" fmla="*/ 4450244 w 4963428"/>
              <a:gd name="connsiteY71" fmla="*/ 1819470 h 4870580"/>
              <a:gd name="connsiteX72" fmla="*/ 4403591 w 4963428"/>
              <a:gd name="connsiteY72" fmla="*/ 1800809 h 4870580"/>
              <a:gd name="connsiteX73" fmla="*/ 4328946 w 4963428"/>
              <a:gd name="connsiteY73" fmla="*/ 1782147 h 4870580"/>
              <a:gd name="connsiteX74" fmla="*/ 4263632 w 4963428"/>
              <a:gd name="connsiteY74" fmla="*/ 1744825 h 4870580"/>
              <a:gd name="connsiteX75" fmla="*/ 4188987 w 4963428"/>
              <a:gd name="connsiteY75" fmla="*/ 1707502 h 4870580"/>
              <a:gd name="connsiteX76" fmla="*/ 4095681 w 4963428"/>
              <a:gd name="connsiteY76" fmla="*/ 1642188 h 4870580"/>
              <a:gd name="connsiteX77" fmla="*/ 4049028 w 4963428"/>
              <a:gd name="connsiteY77" fmla="*/ 1595535 h 4870580"/>
              <a:gd name="connsiteX78" fmla="*/ 3974383 w 4963428"/>
              <a:gd name="connsiteY78" fmla="*/ 1483568 h 4870580"/>
              <a:gd name="connsiteX79" fmla="*/ 3937060 w 4963428"/>
              <a:gd name="connsiteY79" fmla="*/ 1427584 h 4870580"/>
              <a:gd name="connsiteX80" fmla="*/ 3909068 w 4963428"/>
              <a:gd name="connsiteY80" fmla="*/ 1371600 h 4870580"/>
              <a:gd name="connsiteX81" fmla="*/ 3881077 w 4963428"/>
              <a:gd name="connsiteY81" fmla="*/ 1296955 h 4870580"/>
              <a:gd name="connsiteX82" fmla="*/ 3843754 w 4963428"/>
              <a:gd name="connsiteY82" fmla="*/ 1231641 h 4870580"/>
              <a:gd name="connsiteX83" fmla="*/ 3806432 w 4963428"/>
              <a:gd name="connsiteY83" fmla="*/ 1156996 h 4870580"/>
              <a:gd name="connsiteX84" fmla="*/ 3703795 w 4963428"/>
              <a:gd name="connsiteY84" fmla="*/ 1007706 h 4870580"/>
              <a:gd name="connsiteX85" fmla="*/ 3563836 w 4963428"/>
              <a:gd name="connsiteY85" fmla="*/ 858417 h 4870580"/>
              <a:gd name="connsiteX86" fmla="*/ 3358562 w 4963428"/>
              <a:gd name="connsiteY86" fmla="*/ 699796 h 4870580"/>
              <a:gd name="connsiteX87" fmla="*/ 2994668 w 4963428"/>
              <a:gd name="connsiteY87" fmla="*/ 466531 h 4870580"/>
              <a:gd name="connsiteX88" fmla="*/ 2752073 w 4963428"/>
              <a:gd name="connsiteY88" fmla="*/ 326572 h 4870580"/>
              <a:gd name="connsiteX89" fmla="*/ 2640105 w 4963428"/>
              <a:gd name="connsiteY89" fmla="*/ 251927 h 4870580"/>
              <a:gd name="connsiteX90" fmla="*/ 2537468 w 4963428"/>
              <a:gd name="connsiteY90" fmla="*/ 205274 h 4870580"/>
              <a:gd name="connsiteX91" fmla="*/ 2444162 w 4963428"/>
              <a:gd name="connsiteY91" fmla="*/ 149290 h 4870580"/>
              <a:gd name="connsiteX92" fmla="*/ 2369517 w 4963428"/>
              <a:gd name="connsiteY92" fmla="*/ 121298 h 4870580"/>
              <a:gd name="connsiteX93" fmla="*/ 2220228 w 4963428"/>
              <a:gd name="connsiteY93" fmla="*/ 65315 h 4870580"/>
              <a:gd name="connsiteX94" fmla="*/ 2164244 w 4963428"/>
              <a:gd name="connsiteY94" fmla="*/ 46653 h 4870580"/>
              <a:gd name="connsiteX95" fmla="*/ 2052277 w 4963428"/>
              <a:gd name="connsiteY95" fmla="*/ 27992 h 4870580"/>
              <a:gd name="connsiteX96" fmla="*/ 2005624 w 4963428"/>
              <a:gd name="connsiteY96" fmla="*/ 18662 h 4870580"/>
              <a:gd name="connsiteX97" fmla="*/ 1968301 w 4963428"/>
              <a:gd name="connsiteY97" fmla="*/ 9331 h 4870580"/>
              <a:gd name="connsiteX98" fmla="*/ 1874995 w 4963428"/>
              <a:gd name="connsiteY98" fmla="*/ 0 h 4870580"/>
              <a:gd name="connsiteX99" fmla="*/ 1641730 w 4963428"/>
              <a:gd name="connsiteY99" fmla="*/ 9331 h 4870580"/>
              <a:gd name="connsiteX100" fmla="*/ 1557754 w 4963428"/>
              <a:gd name="connsiteY100" fmla="*/ 55984 h 4870580"/>
              <a:gd name="connsiteX101" fmla="*/ 1445787 w 4963428"/>
              <a:gd name="connsiteY101" fmla="*/ 102637 h 4870580"/>
              <a:gd name="connsiteX102" fmla="*/ 1352481 w 4963428"/>
              <a:gd name="connsiteY102" fmla="*/ 167951 h 4870580"/>
              <a:gd name="connsiteX103" fmla="*/ 1203191 w 4963428"/>
              <a:gd name="connsiteY103" fmla="*/ 261258 h 4870580"/>
              <a:gd name="connsiteX104" fmla="*/ 1156538 w 4963428"/>
              <a:gd name="connsiteY104" fmla="*/ 289249 h 4870580"/>
              <a:gd name="connsiteX105" fmla="*/ 1119215 w 4963428"/>
              <a:gd name="connsiteY105" fmla="*/ 317241 h 4870580"/>
              <a:gd name="connsiteX106" fmla="*/ 1063232 w 4963428"/>
              <a:gd name="connsiteY106" fmla="*/ 345233 h 4870580"/>
              <a:gd name="connsiteX107" fmla="*/ 1007248 w 4963428"/>
              <a:gd name="connsiteY107" fmla="*/ 391886 h 4870580"/>
              <a:gd name="connsiteX108" fmla="*/ 951264 w 4963428"/>
              <a:gd name="connsiteY108" fmla="*/ 429209 h 4870580"/>
              <a:gd name="connsiteX109" fmla="*/ 904611 w 4963428"/>
              <a:gd name="connsiteY109" fmla="*/ 466531 h 4870580"/>
              <a:gd name="connsiteX110" fmla="*/ 848628 w 4963428"/>
              <a:gd name="connsiteY110" fmla="*/ 503853 h 4870580"/>
              <a:gd name="connsiteX111" fmla="*/ 801975 w 4963428"/>
              <a:gd name="connsiteY111" fmla="*/ 541176 h 4870580"/>
              <a:gd name="connsiteX112" fmla="*/ 755322 w 4963428"/>
              <a:gd name="connsiteY112" fmla="*/ 569168 h 4870580"/>
              <a:gd name="connsiteX113" fmla="*/ 680677 w 4963428"/>
              <a:gd name="connsiteY113" fmla="*/ 653143 h 4870580"/>
              <a:gd name="connsiteX114" fmla="*/ 578040 w 4963428"/>
              <a:gd name="connsiteY114" fmla="*/ 755780 h 4870580"/>
              <a:gd name="connsiteX115" fmla="*/ 456742 w 4963428"/>
              <a:gd name="connsiteY115" fmla="*/ 905070 h 4870580"/>
              <a:gd name="connsiteX116" fmla="*/ 410089 w 4963428"/>
              <a:gd name="connsiteY116" fmla="*/ 979715 h 4870580"/>
              <a:gd name="connsiteX117" fmla="*/ 382097 w 4963428"/>
              <a:gd name="connsiteY117" fmla="*/ 1017037 h 4870580"/>
              <a:gd name="connsiteX118" fmla="*/ 363436 w 4963428"/>
              <a:gd name="connsiteY118" fmla="*/ 1073021 h 4870580"/>
              <a:gd name="connsiteX119" fmla="*/ 344775 w 4963428"/>
              <a:gd name="connsiteY119" fmla="*/ 1101013 h 4870580"/>
              <a:gd name="connsiteX120" fmla="*/ 326113 w 4963428"/>
              <a:gd name="connsiteY120" fmla="*/ 1175658 h 4870580"/>
              <a:gd name="connsiteX121" fmla="*/ 316783 w 4963428"/>
              <a:gd name="connsiteY121" fmla="*/ 1212980 h 487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4963428" h="4870580">
                <a:moveTo>
                  <a:pt x="372766" y="1138335"/>
                </a:moveTo>
                <a:cubicBezTo>
                  <a:pt x="251468" y="1368490"/>
                  <a:pt x="111031" y="1589534"/>
                  <a:pt x="8873" y="1828800"/>
                </a:cubicBezTo>
                <a:cubicBezTo>
                  <a:pt x="-15266" y="1885336"/>
                  <a:pt x="16275" y="1949788"/>
                  <a:pt x="27534" y="2006082"/>
                </a:cubicBezTo>
                <a:cubicBezTo>
                  <a:pt x="31244" y="2024633"/>
                  <a:pt x="31667" y="2043875"/>
                  <a:pt x="36864" y="2062066"/>
                </a:cubicBezTo>
                <a:cubicBezTo>
                  <a:pt x="44164" y="2087617"/>
                  <a:pt x="55918" y="2111685"/>
                  <a:pt x="64856" y="2136711"/>
                </a:cubicBezTo>
                <a:cubicBezTo>
                  <a:pt x="71472" y="2155235"/>
                  <a:pt x="77297" y="2174033"/>
                  <a:pt x="83517" y="2192694"/>
                </a:cubicBezTo>
                <a:lnTo>
                  <a:pt x="92848" y="2220686"/>
                </a:lnTo>
                <a:cubicBezTo>
                  <a:pt x="95958" y="2230017"/>
                  <a:pt x="97119" y="2240244"/>
                  <a:pt x="102179" y="2248678"/>
                </a:cubicBezTo>
                <a:cubicBezTo>
                  <a:pt x="111509" y="2264229"/>
                  <a:pt x="122060" y="2279110"/>
                  <a:pt x="130170" y="2295331"/>
                </a:cubicBezTo>
                <a:cubicBezTo>
                  <a:pt x="134568" y="2304128"/>
                  <a:pt x="135102" y="2314526"/>
                  <a:pt x="139501" y="2323323"/>
                </a:cubicBezTo>
                <a:cubicBezTo>
                  <a:pt x="158650" y="2361620"/>
                  <a:pt x="153678" y="2341044"/>
                  <a:pt x="176824" y="2369976"/>
                </a:cubicBezTo>
                <a:cubicBezTo>
                  <a:pt x="212371" y="2414409"/>
                  <a:pt x="175489" y="2384637"/>
                  <a:pt x="223477" y="2416629"/>
                </a:cubicBezTo>
                <a:cubicBezTo>
                  <a:pt x="254579" y="2463283"/>
                  <a:pt x="232807" y="2438400"/>
                  <a:pt x="298122" y="2481943"/>
                </a:cubicBezTo>
                <a:lnTo>
                  <a:pt x="326113" y="2500604"/>
                </a:lnTo>
                <a:cubicBezTo>
                  <a:pt x="332334" y="2509935"/>
                  <a:pt x="336845" y="2520666"/>
                  <a:pt x="344775" y="2528596"/>
                </a:cubicBezTo>
                <a:cubicBezTo>
                  <a:pt x="352704" y="2536526"/>
                  <a:pt x="364327" y="2539873"/>
                  <a:pt x="372766" y="2547258"/>
                </a:cubicBezTo>
                <a:cubicBezTo>
                  <a:pt x="389317" y="2561740"/>
                  <a:pt x="403868" y="2578360"/>
                  <a:pt x="419419" y="2593911"/>
                </a:cubicBezTo>
                <a:cubicBezTo>
                  <a:pt x="425640" y="2600131"/>
                  <a:pt x="433201" y="2605252"/>
                  <a:pt x="438081" y="2612572"/>
                </a:cubicBezTo>
                <a:cubicBezTo>
                  <a:pt x="514257" y="2726837"/>
                  <a:pt x="482567" y="2664931"/>
                  <a:pt x="531387" y="2799184"/>
                </a:cubicBezTo>
                <a:cubicBezTo>
                  <a:pt x="554202" y="2981717"/>
                  <a:pt x="545034" y="2877882"/>
                  <a:pt x="531387" y="3219062"/>
                </a:cubicBezTo>
                <a:cubicBezTo>
                  <a:pt x="529766" y="3259582"/>
                  <a:pt x="527791" y="3300215"/>
                  <a:pt x="522056" y="3340360"/>
                </a:cubicBezTo>
                <a:cubicBezTo>
                  <a:pt x="515328" y="3387459"/>
                  <a:pt x="502683" y="3433529"/>
                  <a:pt x="494064" y="3480319"/>
                </a:cubicBezTo>
                <a:cubicBezTo>
                  <a:pt x="480910" y="3551726"/>
                  <a:pt x="473069" y="3624174"/>
                  <a:pt x="456742" y="3694923"/>
                </a:cubicBezTo>
                <a:cubicBezTo>
                  <a:pt x="447411" y="3735356"/>
                  <a:pt x="436888" y="3775531"/>
                  <a:pt x="428750" y="3816221"/>
                </a:cubicBezTo>
                <a:cubicBezTo>
                  <a:pt x="409711" y="3911416"/>
                  <a:pt x="409921" y="3929864"/>
                  <a:pt x="400758" y="4021494"/>
                </a:cubicBezTo>
                <a:cubicBezTo>
                  <a:pt x="406978" y="4093029"/>
                  <a:pt x="405774" y="4165602"/>
                  <a:pt x="419419" y="4236098"/>
                </a:cubicBezTo>
                <a:cubicBezTo>
                  <a:pt x="424705" y="4263410"/>
                  <a:pt x="442637" y="4286765"/>
                  <a:pt x="456742" y="4310743"/>
                </a:cubicBezTo>
                <a:cubicBezTo>
                  <a:pt x="491666" y="4370113"/>
                  <a:pt x="529292" y="4420616"/>
                  <a:pt x="578040" y="4469364"/>
                </a:cubicBezTo>
                <a:cubicBezTo>
                  <a:pt x="636406" y="4527730"/>
                  <a:pt x="682191" y="4558203"/>
                  <a:pt x="755322" y="4599992"/>
                </a:cubicBezTo>
                <a:cubicBezTo>
                  <a:pt x="785514" y="4617244"/>
                  <a:pt x="816739" y="4632780"/>
                  <a:pt x="848628" y="4646645"/>
                </a:cubicBezTo>
                <a:cubicBezTo>
                  <a:pt x="888356" y="4663918"/>
                  <a:pt x="928324" y="4681220"/>
                  <a:pt x="969926" y="4693298"/>
                </a:cubicBezTo>
                <a:cubicBezTo>
                  <a:pt x="1037339" y="4712870"/>
                  <a:pt x="1273348" y="4757193"/>
                  <a:pt x="1333819" y="4767943"/>
                </a:cubicBezTo>
                <a:cubicBezTo>
                  <a:pt x="1408325" y="4781189"/>
                  <a:pt x="1482542" y="4796909"/>
                  <a:pt x="1557754" y="4805266"/>
                </a:cubicBezTo>
                <a:cubicBezTo>
                  <a:pt x="1641730" y="4814597"/>
                  <a:pt x="1725527" y="4825706"/>
                  <a:pt x="1809681" y="4833258"/>
                </a:cubicBezTo>
                <a:cubicBezTo>
                  <a:pt x="1968152" y="4847480"/>
                  <a:pt x="2285542" y="4870580"/>
                  <a:pt x="2285542" y="4870580"/>
                </a:cubicBezTo>
                <a:cubicBezTo>
                  <a:pt x="2537469" y="4864360"/>
                  <a:pt x="2789737" y="4866434"/>
                  <a:pt x="3041322" y="4851919"/>
                </a:cubicBezTo>
                <a:cubicBezTo>
                  <a:pt x="3113810" y="4847737"/>
                  <a:pt x="3184929" y="4829810"/>
                  <a:pt x="3255926" y="4814596"/>
                </a:cubicBezTo>
                <a:cubicBezTo>
                  <a:pt x="3374289" y="4789232"/>
                  <a:pt x="3491278" y="4754135"/>
                  <a:pt x="3601158" y="4702629"/>
                </a:cubicBezTo>
                <a:cubicBezTo>
                  <a:pt x="3646567" y="4681343"/>
                  <a:pt x="3689780" y="4655380"/>
                  <a:pt x="3731787" y="4627984"/>
                </a:cubicBezTo>
                <a:cubicBezTo>
                  <a:pt x="3798746" y="4584315"/>
                  <a:pt x="3818854" y="4559578"/>
                  <a:pt x="3871746" y="4506686"/>
                </a:cubicBezTo>
                <a:cubicBezTo>
                  <a:pt x="3884187" y="4481804"/>
                  <a:pt x="3898476" y="4457764"/>
                  <a:pt x="3909068" y="4432041"/>
                </a:cubicBezTo>
                <a:cubicBezTo>
                  <a:pt x="3935904" y="4366867"/>
                  <a:pt x="3940595" y="4332161"/>
                  <a:pt x="3955722" y="4264090"/>
                </a:cubicBezTo>
                <a:cubicBezTo>
                  <a:pt x="3975042" y="4070879"/>
                  <a:pt x="3978508" y="4090205"/>
                  <a:pt x="3937060" y="3788229"/>
                </a:cubicBezTo>
                <a:cubicBezTo>
                  <a:pt x="3931040" y="3744372"/>
                  <a:pt x="3862524" y="3624706"/>
                  <a:pt x="3843754" y="3592286"/>
                </a:cubicBezTo>
                <a:cubicBezTo>
                  <a:pt x="3829053" y="3566893"/>
                  <a:pt x="3811978" y="3542932"/>
                  <a:pt x="3797101" y="3517641"/>
                </a:cubicBezTo>
                <a:cubicBezTo>
                  <a:pt x="3742075" y="3424096"/>
                  <a:pt x="3765200" y="3448177"/>
                  <a:pt x="3703795" y="3368351"/>
                </a:cubicBezTo>
                <a:cubicBezTo>
                  <a:pt x="3688984" y="3349097"/>
                  <a:pt x="3671430" y="3332013"/>
                  <a:pt x="3657142" y="3312368"/>
                </a:cubicBezTo>
                <a:cubicBezTo>
                  <a:pt x="3630023" y="3275079"/>
                  <a:pt x="3631668" y="3273267"/>
                  <a:pt x="3619819" y="3237723"/>
                </a:cubicBezTo>
                <a:cubicBezTo>
                  <a:pt x="3622929" y="3219062"/>
                  <a:pt x="3620689" y="3198660"/>
                  <a:pt x="3629150" y="3181739"/>
                </a:cubicBezTo>
                <a:cubicBezTo>
                  <a:pt x="3634165" y="3171709"/>
                  <a:pt x="3647405" y="3168642"/>
                  <a:pt x="3657142" y="3163078"/>
                </a:cubicBezTo>
                <a:cubicBezTo>
                  <a:pt x="3693628" y="3142229"/>
                  <a:pt x="3728447" y="3130776"/>
                  <a:pt x="3769109" y="3116425"/>
                </a:cubicBezTo>
                <a:cubicBezTo>
                  <a:pt x="3796933" y="3106605"/>
                  <a:pt x="3824152" y="3094220"/>
                  <a:pt x="3853085" y="3088433"/>
                </a:cubicBezTo>
                <a:cubicBezTo>
                  <a:pt x="3902262" y="3078598"/>
                  <a:pt x="3952907" y="3078017"/>
                  <a:pt x="4002375" y="3069772"/>
                </a:cubicBezTo>
                <a:lnTo>
                  <a:pt x="4058358" y="3060441"/>
                </a:lnTo>
                <a:cubicBezTo>
                  <a:pt x="4254513" y="3073519"/>
                  <a:pt x="4151855" y="3064609"/>
                  <a:pt x="4366268" y="3088433"/>
                </a:cubicBezTo>
                <a:lnTo>
                  <a:pt x="4450244" y="3097764"/>
                </a:lnTo>
                <a:cubicBezTo>
                  <a:pt x="4524889" y="3094654"/>
                  <a:pt x="4599817" y="3095629"/>
                  <a:pt x="4674179" y="3088433"/>
                </a:cubicBezTo>
                <a:cubicBezTo>
                  <a:pt x="4688646" y="3087033"/>
                  <a:pt x="4778617" y="3057242"/>
                  <a:pt x="4795477" y="3051111"/>
                </a:cubicBezTo>
                <a:cubicBezTo>
                  <a:pt x="4816476" y="3043475"/>
                  <a:pt x="4852341" y="3031569"/>
                  <a:pt x="4870122" y="3013788"/>
                </a:cubicBezTo>
                <a:cubicBezTo>
                  <a:pt x="4904630" y="2979280"/>
                  <a:pt x="4906572" y="2968879"/>
                  <a:pt x="4926105" y="2929813"/>
                </a:cubicBezTo>
                <a:cubicBezTo>
                  <a:pt x="4929215" y="2914262"/>
                  <a:pt x="4932930" y="2898820"/>
                  <a:pt x="4935436" y="2883160"/>
                </a:cubicBezTo>
                <a:cubicBezTo>
                  <a:pt x="4945374" y="2821050"/>
                  <a:pt x="4963428" y="2696547"/>
                  <a:pt x="4963428" y="2696547"/>
                </a:cubicBezTo>
                <a:cubicBezTo>
                  <a:pt x="4954097" y="2572139"/>
                  <a:pt x="4952734" y="2446875"/>
                  <a:pt x="4935436" y="2323323"/>
                </a:cubicBezTo>
                <a:cubicBezTo>
                  <a:pt x="4930792" y="2290149"/>
                  <a:pt x="4909179" y="2261634"/>
                  <a:pt x="4898113" y="2230017"/>
                </a:cubicBezTo>
                <a:cubicBezTo>
                  <a:pt x="4887386" y="2199369"/>
                  <a:pt x="4881891" y="2166974"/>
                  <a:pt x="4870122" y="2136711"/>
                </a:cubicBezTo>
                <a:cubicBezTo>
                  <a:pt x="4855627" y="2099439"/>
                  <a:pt x="4821738" y="2038909"/>
                  <a:pt x="4795477" y="2006082"/>
                </a:cubicBezTo>
                <a:cubicBezTo>
                  <a:pt x="4767676" y="1971331"/>
                  <a:pt x="4745174" y="1960901"/>
                  <a:pt x="4711501" y="1931437"/>
                </a:cubicBezTo>
                <a:cubicBezTo>
                  <a:pt x="4701570" y="1922748"/>
                  <a:pt x="4694642" y="1910529"/>
                  <a:pt x="4683509" y="1903445"/>
                </a:cubicBezTo>
                <a:cubicBezTo>
                  <a:pt x="4666008" y="1892308"/>
                  <a:pt x="4591268" y="1856179"/>
                  <a:pt x="4562211" y="1847462"/>
                </a:cubicBezTo>
                <a:cubicBezTo>
                  <a:pt x="4547021" y="1842905"/>
                  <a:pt x="4530943" y="1841978"/>
                  <a:pt x="4515558" y="1838131"/>
                </a:cubicBezTo>
                <a:cubicBezTo>
                  <a:pt x="4506016" y="1835745"/>
                  <a:pt x="4497023" y="1831502"/>
                  <a:pt x="4487566" y="1828800"/>
                </a:cubicBezTo>
                <a:cubicBezTo>
                  <a:pt x="4475236" y="1825277"/>
                  <a:pt x="4462409" y="1823525"/>
                  <a:pt x="4450244" y="1819470"/>
                </a:cubicBezTo>
                <a:cubicBezTo>
                  <a:pt x="4434355" y="1814174"/>
                  <a:pt x="4419599" y="1805735"/>
                  <a:pt x="4403591" y="1800809"/>
                </a:cubicBezTo>
                <a:cubicBezTo>
                  <a:pt x="4379078" y="1793266"/>
                  <a:pt x="4351886" y="1793617"/>
                  <a:pt x="4328946" y="1782147"/>
                </a:cubicBezTo>
                <a:cubicBezTo>
                  <a:pt x="4150750" y="1693049"/>
                  <a:pt x="4408688" y="1823947"/>
                  <a:pt x="4263632" y="1744825"/>
                </a:cubicBezTo>
                <a:cubicBezTo>
                  <a:pt x="4239210" y="1731504"/>
                  <a:pt x="4212841" y="1721814"/>
                  <a:pt x="4188987" y="1707502"/>
                </a:cubicBezTo>
                <a:cubicBezTo>
                  <a:pt x="4143714" y="1680339"/>
                  <a:pt x="4136227" y="1678679"/>
                  <a:pt x="4095681" y="1642188"/>
                </a:cubicBezTo>
                <a:cubicBezTo>
                  <a:pt x="4079334" y="1627476"/>
                  <a:pt x="4062387" y="1613005"/>
                  <a:pt x="4049028" y="1595535"/>
                </a:cubicBezTo>
                <a:cubicBezTo>
                  <a:pt x="4021780" y="1559903"/>
                  <a:pt x="3999265" y="1520890"/>
                  <a:pt x="3974383" y="1483568"/>
                </a:cubicBezTo>
                <a:cubicBezTo>
                  <a:pt x="3961942" y="1464907"/>
                  <a:pt x="3947090" y="1447644"/>
                  <a:pt x="3937060" y="1427584"/>
                </a:cubicBezTo>
                <a:cubicBezTo>
                  <a:pt x="3927729" y="1408923"/>
                  <a:pt x="3917287" y="1390777"/>
                  <a:pt x="3909068" y="1371600"/>
                </a:cubicBezTo>
                <a:cubicBezTo>
                  <a:pt x="3898600" y="1347175"/>
                  <a:pt x="3892315" y="1321035"/>
                  <a:pt x="3881077" y="1296955"/>
                </a:cubicBezTo>
                <a:cubicBezTo>
                  <a:pt x="3870473" y="1274232"/>
                  <a:pt x="3855554" y="1253766"/>
                  <a:pt x="3843754" y="1231641"/>
                </a:cubicBezTo>
                <a:cubicBezTo>
                  <a:pt x="3830663" y="1207095"/>
                  <a:pt x="3820070" y="1181242"/>
                  <a:pt x="3806432" y="1156996"/>
                </a:cubicBezTo>
                <a:cubicBezTo>
                  <a:pt x="3776831" y="1104372"/>
                  <a:pt x="3741835" y="1054525"/>
                  <a:pt x="3703795" y="1007706"/>
                </a:cubicBezTo>
                <a:cubicBezTo>
                  <a:pt x="3673506" y="970428"/>
                  <a:pt x="3599920" y="888487"/>
                  <a:pt x="3563836" y="858417"/>
                </a:cubicBezTo>
                <a:cubicBezTo>
                  <a:pt x="3497406" y="803058"/>
                  <a:pt x="3427252" y="752324"/>
                  <a:pt x="3358562" y="699796"/>
                </a:cubicBezTo>
                <a:cubicBezTo>
                  <a:pt x="3189715" y="570678"/>
                  <a:pt x="3242350" y="611516"/>
                  <a:pt x="2994668" y="466531"/>
                </a:cubicBezTo>
                <a:lnTo>
                  <a:pt x="2752073" y="326572"/>
                </a:lnTo>
                <a:cubicBezTo>
                  <a:pt x="2714750" y="301690"/>
                  <a:pt x="2679155" y="273999"/>
                  <a:pt x="2640105" y="251927"/>
                </a:cubicBezTo>
                <a:cubicBezTo>
                  <a:pt x="2607389" y="233435"/>
                  <a:pt x="2570758" y="222712"/>
                  <a:pt x="2537468" y="205274"/>
                </a:cubicBezTo>
                <a:cubicBezTo>
                  <a:pt x="2505338" y="188444"/>
                  <a:pt x="2476604" y="165511"/>
                  <a:pt x="2444162" y="149290"/>
                </a:cubicBezTo>
                <a:cubicBezTo>
                  <a:pt x="2420394" y="137406"/>
                  <a:pt x="2394190" y="131167"/>
                  <a:pt x="2369517" y="121298"/>
                </a:cubicBezTo>
                <a:cubicBezTo>
                  <a:pt x="2104363" y="15236"/>
                  <a:pt x="2341606" y="101729"/>
                  <a:pt x="2220228" y="65315"/>
                </a:cubicBezTo>
                <a:cubicBezTo>
                  <a:pt x="2201387" y="59663"/>
                  <a:pt x="2183446" y="50920"/>
                  <a:pt x="2164244" y="46653"/>
                </a:cubicBezTo>
                <a:cubicBezTo>
                  <a:pt x="2127308" y="38445"/>
                  <a:pt x="2089379" y="35412"/>
                  <a:pt x="2052277" y="27992"/>
                </a:cubicBezTo>
                <a:cubicBezTo>
                  <a:pt x="2036726" y="24882"/>
                  <a:pt x="2021105" y="22102"/>
                  <a:pt x="2005624" y="18662"/>
                </a:cubicBezTo>
                <a:cubicBezTo>
                  <a:pt x="1993105" y="15880"/>
                  <a:pt x="1980996" y="11145"/>
                  <a:pt x="1968301" y="9331"/>
                </a:cubicBezTo>
                <a:cubicBezTo>
                  <a:pt x="1937358" y="4910"/>
                  <a:pt x="1906097" y="3110"/>
                  <a:pt x="1874995" y="0"/>
                </a:cubicBezTo>
                <a:cubicBezTo>
                  <a:pt x="1797240" y="3110"/>
                  <a:pt x="1719161" y="1588"/>
                  <a:pt x="1641730" y="9331"/>
                </a:cubicBezTo>
                <a:cubicBezTo>
                  <a:pt x="1592314" y="14273"/>
                  <a:pt x="1597635" y="36043"/>
                  <a:pt x="1557754" y="55984"/>
                </a:cubicBezTo>
                <a:cubicBezTo>
                  <a:pt x="1399805" y="134958"/>
                  <a:pt x="1606520" y="8875"/>
                  <a:pt x="1445787" y="102637"/>
                </a:cubicBezTo>
                <a:cubicBezTo>
                  <a:pt x="1391943" y="134047"/>
                  <a:pt x="1397291" y="136584"/>
                  <a:pt x="1352481" y="167951"/>
                </a:cubicBezTo>
                <a:cubicBezTo>
                  <a:pt x="1295037" y="208162"/>
                  <a:pt x="1269285" y="221602"/>
                  <a:pt x="1203191" y="261258"/>
                </a:cubicBezTo>
                <a:cubicBezTo>
                  <a:pt x="1187640" y="270588"/>
                  <a:pt x="1171046" y="278368"/>
                  <a:pt x="1156538" y="289249"/>
                </a:cubicBezTo>
                <a:cubicBezTo>
                  <a:pt x="1144097" y="298580"/>
                  <a:pt x="1132550" y="309240"/>
                  <a:pt x="1119215" y="317241"/>
                </a:cubicBezTo>
                <a:cubicBezTo>
                  <a:pt x="1101325" y="327975"/>
                  <a:pt x="1080592" y="333660"/>
                  <a:pt x="1063232" y="345233"/>
                </a:cubicBezTo>
                <a:cubicBezTo>
                  <a:pt x="1043020" y="358708"/>
                  <a:pt x="1026681" y="377311"/>
                  <a:pt x="1007248" y="391886"/>
                </a:cubicBezTo>
                <a:cubicBezTo>
                  <a:pt x="989305" y="405343"/>
                  <a:pt x="969402" y="416017"/>
                  <a:pt x="951264" y="429209"/>
                </a:cubicBezTo>
                <a:cubicBezTo>
                  <a:pt x="935158" y="440922"/>
                  <a:pt x="920717" y="454818"/>
                  <a:pt x="904611" y="466531"/>
                </a:cubicBezTo>
                <a:cubicBezTo>
                  <a:pt x="886473" y="479722"/>
                  <a:pt x="866766" y="490662"/>
                  <a:pt x="848628" y="503853"/>
                </a:cubicBezTo>
                <a:cubicBezTo>
                  <a:pt x="832522" y="515567"/>
                  <a:pt x="818290" y="529755"/>
                  <a:pt x="801975" y="541176"/>
                </a:cubicBezTo>
                <a:cubicBezTo>
                  <a:pt x="787118" y="551576"/>
                  <a:pt x="769637" y="558034"/>
                  <a:pt x="755322" y="569168"/>
                </a:cubicBezTo>
                <a:cubicBezTo>
                  <a:pt x="716367" y="599466"/>
                  <a:pt x="714897" y="616641"/>
                  <a:pt x="680677" y="653143"/>
                </a:cubicBezTo>
                <a:cubicBezTo>
                  <a:pt x="647586" y="688441"/>
                  <a:pt x="608678" y="718333"/>
                  <a:pt x="578040" y="755780"/>
                </a:cubicBezTo>
                <a:cubicBezTo>
                  <a:pt x="562492" y="774783"/>
                  <a:pt x="485169" y="868522"/>
                  <a:pt x="456742" y="905070"/>
                </a:cubicBezTo>
                <a:cubicBezTo>
                  <a:pt x="389455" y="991582"/>
                  <a:pt x="463387" y="894438"/>
                  <a:pt x="410089" y="979715"/>
                </a:cubicBezTo>
                <a:cubicBezTo>
                  <a:pt x="401847" y="992902"/>
                  <a:pt x="391428" y="1004596"/>
                  <a:pt x="382097" y="1017037"/>
                </a:cubicBezTo>
                <a:cubicBezTo>
                  <a:pt x="375877" y="1035698"/>
                  <a:pt x="374347" y="1056654"/>
                  <a:pt x="363436" y="1073021"/>
                </a:cubicBezTo>
                <a:cubicBezTo>
                  <a:pt x="357216" y="1082352"/>
                  <a:pt x="349790" y="1090983"/>
                  <a:pt x="344775" y="1101013"/>
                </a:cubicBezTo>
                <a:cubicBezTo>
                  <a:pt x="334109" y="1122344"/>
                  <a:pt x="331437" y="1154361"/>
                  <a:pt x="326113" y="1175658"/>
                </a:cubicBezTo>
                <a:cubicBezTo>
                  <a:pt x="315799" y="1216913"/>
                  <a:pt x="316783" y="1190553"/>
                  <a:pt x="316783" y="121298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75284E1-E837-4F0D-984C-FA0B98440B0C}"/>
              </a:ext>
            </a:extLst>
          </p:cNvPr>
          <p:cNvSpPr txBox="1"/>
          <p:nvPr/>
        </p:nvSpPr>
        <p:spPr>
          <a:xfrm>
            <a:off x="922961" y="5825599"/>
            <a:ext cx="3836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Sí, se dividió en dos</a:t>
            </a:r>
          </a:p>
        </p:txBody>
      </p:sp>
    </p:spTree>
    <p:extLst>
      <p:ext uri="{BB962C8B-B14F-4D97-AF65-F5344CB8AC3E}">
        <p14:creationId xmlns:p14="http://schemas.microsoft.com/office/powerpoint/2010/main" val="2556920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>
            <a:extLst>
              <a:ext uri="{FF2B5EF4-FFF2-40B4-BE49-F238E27FC236}">
                <a16:creationId xmlns:a16="http://schemas.microsoft.com/office/drawing/2014/main" id="{C9811AFC-CE7A-4C8D-B20F-683F0D235AFD}"/>
              </a:ext>
            </a:extLst>
          </p:cNvPr>
          <p:cNvSpPr/>
          <p:nvPr/>
        </p:nvSpPr>
        <p:spPr>
          <a:xfrm>
            <a:off x="-65314" y="0"/>
            <a:ext cx="12484359" cy="1165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25D3E3C-2271-4351-82A6-7B439410A6F0}"/>
              </a:ext>
            </a:extLst>
          </p:cNvPr>
          <p:cNvSpPr/>
          <p:nvPr/>
        </p:nvSpPr>
        <p:spPr>
          <a:xfrm>
            <a:off x="2735238" y="1785486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CE73EA3-1A6B-4506-8054-4A49724B08B5}"/>
              </a:ext>
            </a:extLst>
          </p:cNvPr>
          <p:cNvSpPr/>
          <p:nvPr/>
        </p:nvSpPr>
        <p:spPr>
          <a:xfrm>
            <a:off x="1763513" y="2659339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63D5FB3-0CE8-426F-B6B7-527E95E1EACC}"/>
              </a:ext>
            </a:extLst>
          </p:cNvPr>
          <p:cNvSpPr/>
          <p:nvPr/>
        </p:nvSpPr>
        <p:spPr>
          <a:xfrm>
            <a:off x="2735238" y="3491247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10039A2-D027-45E4-8C4E-7D2313DBC099}"/>
              </a:ext>
            </a:extLst>
          </p:cNvPr>
          <p:cNvSpPr/>
          <p:nvPr/>
        </p:nvSpPr>
        <p:spPr>
          <a:xfrm>
            <a:off x="3600702" y="2699201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5F12D6-4035-46C2-BE82-3F9DDEA06E3A}"/>
              </a:ext>
            </a:extLst>
          </p:cNvPr>
          <p:cNvSpPr/>
          <p:nvPr/>
        </p:nvSpPr>
        <p:spPr>
          <a:xfrm>
            <a:off x="4944339" y="2699201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C498342-C99A-450E-9D5B-0CECE7D274EF}"/>
              </a:ext>
            </a:extLst>
          </p:cNvPr>
          <p:cNvSpPr/>
          <p:nvPr/>
        </p:nvSpPr>
        <p:spPr>
          <a:xfrm>
            <a:off x="6262808" y="1384925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C793186-FD56-4E04-970E-DC1D11684664}"/>
              </a:ext>
            </a:extLst>
          </p:cNvPr>
          <p:cNvSpPr/>
          <p:nvPr/>
        </p:nvSpPr>
        <p:spPr>
          <a:xfrm>
            <a:off x="6381652" y="3491247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0250617-8E6A-4379-BFA7-57164C0CAF14}"/>
              </a:ext>
            </a:extLst>
          </p:cNvPr>
          <p:cNvSpPr/>
          <p:nvPr/>
        </p:nvSpPr>
        <p:spPr>
          <a:xfrm>
            <a:off x="7299424" y="2432808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0C156C3-B068-427E-8B0A-BD78DF2EFC69}"/>
              </a:ext>
            </a:extLst>
          </p:cNvPr>
          <p:cNvSpPr/>
          <p:nvPr/>
        </p:nvSpPr>
        <p:spPr>
          <a:xfrm>
            <a:off x="5530745" y="4556621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17FD60D-20EA-447E-88A1-4CA2714D544F}"/>
              </a:ext>
            </a:extLst>
          </p:cNvPr>
          <p:cNvSpPr/>
          <p:nvPr/>
        </p:nvSpPr>
        <p:spPr>
          <a:xfrm>
            <a:off x="7520334" y="4556621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ACDD43F-8F95-4411-B6BD-F81CC11B8ACB}"/>
              </a:ext>
            </a:extLst>
          </p:cNvPr>
          <p:cNvCxnSpPr>
            <a:stCxn id="6" idx="7"/>
            <a:endCxn id="4" idx="3"/>
          </p:cNvCxnSpPr>
          <p:nvPr/>
        </p:nvCxnSpPr>
        <p:spPr>
          <a:xfrm flipV="1">
            <a:off x="2316037" y="2338010"/>
            <a:ext cx="513999" cy="416127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825961C-9889-4B1A-B95F-AC95AABA0914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2316037" y="3211863"/>
            <a:ext cx="513999" cy="374182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AFC5D6B-889E-446A-A4D3-8917A7A2806B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3287762" y="3251725"/>
            <a:ext cx="407738" cy="33432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19659C68-7B24-4615-8012-2969E261A5D5}"/>
              </a:ext>
            </a:extLst>
          </p:cNvPr>
          <p:cNvCxnSpPr>
            <a:cxnSpLocks/>
            <a:stCxn id="8" idx="1"/>
            <a:endCxn id="4" idx="5"/>
          </p:cNvCxnSpPr>
          <p:nvPr/>
        </p:nvCxnSpPr>
        <p:spPr>
          <a:xfrm flipH="1" flipV="1">
            <a:off x="3287762" y="2338010"/>
            <a:ext cx="407738" cy="455989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3E52850-AE88-431C-8F98-06BCD0639266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4248024" y="3022862"/>
            <a:ext cx="696315" cy="0"/>
          </a:xfrm>
          <a:prstGeom prst="line">
            <a:avLst/>
          </a:prstGeom>
          <a:ln w="1016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8BF13D50-BB06-44C5-B9C0-C0C75730C0AA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5496863" y="1937449"/>
            <a:ext cx="860743" cy="85655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260138D-EC58-42AA-AA3E-48B967E957A7}"/>
              </a:ext>
            </a:extLst>
          </p:cNvPr>
          <p:cNvCxnSpPr>
            <a:cxnSpLocks/>
            <a:stCxn id="10" idx="5"/>
            <a:endCxn id="12" idx="1"/>
          </p:cNvCxnSpPr>
          <p:nvPr/>
        </p:nvCxnSpPr>
        <p:spPr>
          <a:xfrm>
            <a:off x="6815332" y="1937449"/>
            <a:ext cx="578890" cy="590157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B52DAD32-3649-4604-90FA-957218AA9679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6934176" y="2985332"/>
            <a:ext cx="460046" cy="600713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5325456D-A3CC-45C3-9A02-AE5D1C3DB1A0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5496863" y="3251725"/>
            <a:ext cx="884789" cy="563183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5860706-19B0-45A5-9CC6-14890B65AA04}"/>
              </a:ext>
            </a:extLst>
          </p:cNvPr>
          <p:cNvCxnSpPr>
            <a:cxnSpLocks/>
            <a:stCxn id="11" idx="3"/>
            <a:endCxn id="13" idx="7"/>
          </p:cNvCxnSpPr>
          <p:nvPr/>
        </p:nvCxnSpPr>
        <p:spPr>
          <a:xfrm flipH="1">
            <a:off x="6083269" y="4043771"/>
            <a:ext cx="393181" cy="607648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1CF4D54-77A8-4B75-818F-C6BC6CB88F1F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6178067" y="4880282"/>
            <a:ext cx="1342267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64D7CE69-F3D9-4F3A-A364-FE4BC79D06D5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6934176" y="4043771"/>
            <a:ext cx="680956" cy="607648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DCF649EA-E3BF-4226-ACA3-9DACA1C2BD66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6586469" y="2032247"/>
            <a:ext cx="118844" cy="145900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8A96A0BD-1A70-4338-BACA-DC1EC20323BB}"/>
              </a:ext>
            </a:extLst>
          </p:cNvPr>
          <p:cNvSpPr txBox="1"/>
          <p:nvPr/>
        </p:nvSpPr>
        <p:spPr>
          <a:xfrm>
            <a:off x="486561" y="243281"/>
            <a:ext cx="20295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/>
              <a:t>Puentes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D6C0C2BE-D90F-4C76-B4E3-7AC812DC33B4}"/>
              </a:ext>
            </a:extLst>
          </p:cNvPr>
          <p:cNvSpPr/>
          <p:nvPr/>
        </p:nvSpPr>
        <p:spPr>
          <a:xfrm>
            <a:off x="8731024" y="3429000"/>
            <a:ext cx="647322" cy="64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11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9765BEBC-F902-4364-8C52-BFDA9F5AD6B1}"/>
              </a:ext>
            </a:extLst>
          </p:cNvPr>
          <p:cNvCxnSpPr>
            <a:cxnSpLocks/>
            <a:stCxn id="11" idx="6"/>
            <a:endCxn id="27" idx="2"/>
          </p:cNvCxnSpPr>
          <p:nvPr/>
        </p:nvCxnSpPr>
        <p:spPr>
          <a:xfrm flipV="1">
            <a:off x="7028974" y="3752661"/>
            <a:ext cx="1702050" cy="62247"/>
          </a:xfrm>
          <a:prstGeom prst="line">
            <a:avLst/>
          </a:prstGeom>
          <a:ln w="1016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82FFA2B-EDCD-4CFB-90CA-CE9F281C9DF7}"/>
              </a:ext>
            </a:extLst>
          </p:cNvPr>
          <p:cNvSpPr txBox="1"/>
          <p:nvPr/>
        </p:nvSpPr>
        <p:spPr>
          <a:xfrm>
            <a:off x="922961" y="5825599"/>
            <a:ext cx="5929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Estos son los puentes del grafo</a:t>
            </a:r>
          </a:p>
        </p:txBody>
      </p:sp>
    </p:spTree>
    <p:extLst>
      <p:ext uri="{BB962C8B-B14F-4D97-AF65-F5344CB8AC3E}">
        <p14:creationId xmlns:p14="http://schemas.microsoft.com/office/powerpoint/2010/main" val="38561876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83C745CC788842909FE0280C3551EC" ma:contentTypeVersion="9" ma:contentTypeDescription="Create a new document." ma:contentTypeScope="" ma:versionID="991f957e635f0ebe2b27e83a6d19ffaf">
  <xsd:schema xmlns:xsd="http://www.w3.org/2001/XMLSchema" xmlns:xs="http://www.w3.org/2001/XMLSchema" xmlns:p="http://schemas.microsoft.com/office/2006/metadata/properties" xmlns:ns3="d2103502-10d8-4f13-8670-f308819e77c1" xmlns:ns4="64e4bbb0-c107-4a03-b820-ec042c1e2940" targetNamespace="http://schemas.microsoft.com/office/2006/metadata/properties" ma:root="true" ma:fieldsID="836e77647ec3281f91a363c795ed3118" ns3:_="" ns4:_="">
    <xsd:import namespace="d2103502-10d8-4f13-8670-f308819e77c1"/>
    <xsd:import namespace="64e4bbb0-c107-4a03-b820-ec042c1e294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103502-10d8-4f13-8670-f308819e77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e4bbb0-c107-4a03-b820-ec042c1e294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25235E-F14C-4926-A601-4BEE62253C8B}">
  <ds:schemaRefs>
    <ds:schemaRef ds:uri="d2103502-10d8-4f13-8670-f308819e77c1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64e4bbb0-c107-4a03-b820-ec042c1e2940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1941D8D-3CF3-482F-BA77-CC65215A77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103502-10d8-4f13-8670-f308819e77c1"/>
    <ds:schemaRef ds:uri="64e4bbb0-c107-4a03-b820-ec042c1e29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D61A069-0D88-4D20-8902-9AAA44C0FB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1230</Words>
  <Application>Microsoft Office PowerPoint</Application>
  <PresentationFormat>Panorámica</PresentationFormat>
  <Paragraphs>628</Paragraphs>
  <Slides>52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Hector Ricardez</dc:creator>
  <cp:lastModifiedBy>Usuario de Windows</cp:lastModifiedBy>
  <cp:revision>4</cp:revision>
  <dcterms:created xsi:type="dcterms:W3CDTF">2021-03-24T14:06:48Z</dcterms:created>
  <dcterms:modified xsi:type="dcterms:W3CDTF">2021-03-25T02:27:51Z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0x0101005C83C745CC788842909FE0280C3551EC</vt:lpwstr>
  </property>
</Properties>
</file>