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Chavez" userId="dbc3140c35bcdc60" providerId="LiveId" clId="{189FA567-DB8E-DD4C-A0D8-D2BE39FD03A5}"/>
    <pc:docChg chg="custSel addSld modSld">
      <pc:chgData name="Alejandro Chavez" userId="dbc3140c35bcdc60" providerId="LiveId" clId="{189FA567-DB8E-DD4C-A0D8-D2BE39FD03A5}" dt="2021-06-08T13:55:42.994" v="312" actId="680"/>
      <pc:docMkLst>
        <pc:docMk/>
      </pc:docMkLst>
      <pc:sldChg chg="modSp">
        <pc:chgData name="Alejandro Chavez" userId="dbc3140c35bcdc60" providerId="LiveId" clId="{189FA567-DB8E-DD4C-A0D8-D2BE39FD03A5}" dt="2021-06-04T04:41:19.965" v="64" actId="20577"/>
        <pc:sldMkLst>
          <pc:docMk/>
          <pc:sldMk cId="2114411915" sldId="256"/>
        </pc:sldMkLst>
        <pc:spChg chg="mod">
          <ac:chgData name="Alejandro Chavez" userId="dbc3140c35bcdc60" providerId="LiveId" clId="{189FA567-DB8E-DD4C-A0D8-D2BE39FD03A5}" dt="2021-06-04T04:41:19.965" v="64" actId="20577"/>
          <ac:spMkLst>
            <pc:docMk/>
            <pc:sldMk cId="2114411915" sldId="256"/>
            <ac:spMk id="2" creationId="{96D2E490-69B0-F843-87AF-CD59AAE3EBE1}"/>
          </ac:spMkLst>
        </pc:spChg>
        <pc:spChg chg="mod">
          <ac:chgData name="Alejandro Chavez" userId="dbc3140c35bcdc60" providerId="LiveId" clId="{189FA567-DB8E-DD4C-A0D8-D2BE39FD03A5}" dt="2021-06-04T04:40:43.482" v="41" actId="27636"/>
          <ac:spMkLst>
            <pc:docMk/>
            <pc:sldMk cId="2114411915" sldId="256"/>
            <ac:spMk id="3" creationId="{E0A67214-6E74-C44D-889B-420591684962}"/>
          </ac:spMkLst>
        </pc:spChg>
      </pc:sldChg>
      <pc:sldChg chg="modSp new">
        <pc:chgData name="Alejandro Chavez" userId="dbc3140c35bcdc60" providerId="LiveId" clId="{189FA567-DB8E-DD4C-A0D8-D2BE39FD03A5}" dt="2021-06-04T04:42:51.252" v="83" actId="20577"/>
        <pc:sldMkLst>
          <pc:docMk/>
          <pc:sldMk cId="723276910" sldId="257"/>
        </pc:sldMkLst>
        <pc:spChg chg="mod">
          <ac:chgData name="Alejandro Chavez" userId="dbc3140c35bcdc60" providerId="LiveId" clId="{189FA567-DB8E-DD4C-A0D8-D2BE39FD03A5}" dt="2021-06-04T04:42:51.252" v="83" actId="20577"/>
          <ac:spMkLst>
            <pc:docMk/>
            <pc:sldMk cId="723276910" sldId="257"/>
            <ac:spMk id="2" creationId="{1669DD70-B719-8F49-A659-A28769E27A40}"/>
          </ac:spMkLst>
        </pc:spChg>
        <pc:spChg chg="mod">
          <ac:chgData name="Alejandro Chavez" userId="dbc3140c35bcdc60" providerId="LiveId" clId="{189FA567-DB8E-DD4C-A0D8-D2BE39FD03A5}" dt="2021-06-04T04:42:31.372" v="69" actId="313"/>
          <ac:spMkLst>
            <pc:docMk/>
            <pc:sldMk cId="723276910" sldId="257"/>
            <ac:spMk id="3" creationId="{5618BB1C-FBDD-FD4C-9239-7766B5B0693C}"/>
          </ac:spMkLst>
        </pc:spChg>
      </pc:sldChg>
      <pc:sldChg chg="modSp new">
        <pc:chgData name="Alejandro Chavez" userId="dbc3140c35bcdc60" providerId="LiveId" clId="{189FA567-DB8E-DD4C-A0D8-D2BE39FD03A5}" dt="2021-06-04T04:45:41.990" v="104" actId="20577"/>
        <pc:sldMkLst>
          <pc:docMk/>
          <pc:sldMk cId="1570488192" sldId="258"/>
        </pc:sldMkLst>
        <pc:spChg chg="mod">
          <ac:chgData name="Alejandro Chavez" userId="dbc3140c35bcdc60" providerId="LiveId" clId="{189FA567-DB8E-DD4C-A0D8-D2BE39FD03A5}" dt="2021-06-04T04:45:41.990" v="104" actId="20577"/>
          <ac:spMkLst>
            <pc:docMk/>
            <pc:sldMk cId="1570488192" sldId="258"/>
            <ac:spMk id="2" creationId="{16186009-69C5-0A4A-A0CC-CAD7B9B030FD}"/>
          </ac:spMkLst>
        </pc:spChg>
        <pc:spChg chg="mod">
          <ac:chgData name="Alejandro Chavez" userId="dbc3140c35bcdc60" providerId="LiveId" clId="{189FA567-DB8E-DD4C-A0D8-D2BE39FD03A5}" dt="2021-06-04T04:45:18.501" v="86" actId="27636"/>
          <ac:spMkLst>
            <pc:docMk/>
            <pc:sldMk cId="1570488192" sldId="258"/>
            <ac:spMk id="3" creationId="{7136EBF2-DA56-E445-8CAA-90B477CF31E6}"/>
          </ac:spMkLst>
        </pc:spChg>
      </pc:sldChg>
      <pc:sldChg chg="modSp new">
        <pc:chgData name="Alejandro Chavez" userId="dbc3140c35bcdc60" providerId="LiveId" clId="{189FA567-DB8E-DD4C-A0D8-D2BE39FD03A5}" dt="2021-06-04T04:46:19.364" v="116" actId="27636"/>
        <pc:sldMkLst>
          <pc:docMk/>
          <pc:sldMk cId="3415710781" sldId="259"/>
        </pc:sldMkLst>
        <pc:spChg chg="mod">
          <ac:chgData name="Alejandro Chavez" userId="dbc3140c35bcdc60" providerId="LiveId" clId="{189FA567-DB8E-DD4C-A0D8-D2BE39FD03A5}" dt="2021-06-04T04:46:04.523" v="114" actId="20577"/>
          <ac:spMkLst>
            <pc:docMk/>
            <pc:sldMk cId="3415710781" sldId="259"/>
            <ac:spMk id="2" creationId="{DF00F001-4A5E-7147-8D1B-C72130195283}"/>
          </ac:spMkLst>
        </pc:spChg>
        <pc:spChg chg="mod">
          <ac:chgData name="Alejandro Chavez" userId="dbc3140c35bcdc60" providerId="LiveId" clId="{189FA567-DB8E-DD4C-A0D8-D2BE39FD03A5}" dt="2021-06-04T04:46:19.364" v="116" actId="27636"/>
          <ac:spMkLst>
            <pc:docMk/>
            <pc:sldMk cId="3415710781" sldId="259"/>
            <ac:spMk id="3" creationId="{D2AF75EC-EE7A-DE4E-8089-2FB9592AD8D4}"/>
          </ac:spMkLst>
        </pc:spChg>
      </pc:sldChg>
      <pc:sldChg chg="modSp new">
        <pc:chgData name="Alejandro Chavez" userId="dbc3140c35bcdc60" providerId="LiveId" clId="{189FA567-DB8E-DD4C-A0D8-D2BE39FD03A5}" dt="2021-06-04T04:48:12.448" v="121" actId="20577"/>
        <pc:sldMkLst>
          <pc:docMk/>
          <pc:sldMk cId="3563474180" sldId="260"/>
        </pc:sldMkLst>
        <pc:spChg chg="mod">
          <ac:chgData name="Alejandro Chavez" userId="dbc3140c35bcdc60" providerId="LiveId" clId="{189FA567-DB8E-DD4C-A0D8-D2BE39FD03A5}" dt="2021-06-04T04:48:12.448" v="121" actId="20577"/>
          <ac:spMkLst>
            <pc:docMk/>
            <pc:sldMk cId="3563474180" sldId="260"/>
            <ac:spMk id="2" creationId="{B910E322-971D-E846-B3EC-A02FABCB5312}"/>
          </ac:spMkLst>
        </pc:spChg>
        <pc:spChg chg="mod">
          <ac:chgData name="Alejandro Chavez" userId="dbc3140c35bcdc60" providerId="LiveId" clId="{189FA567-DB8E-DD4C-A0D8-D2BE39FD03A5}" dt="2021-06-04T04:47:46.289" v="119" actId="27636"/>
          <ac:spMkLst>
            <pc:docMk/>
            <pc:sldMk cId="3563474180" sldId="260"/>
            <ac:spMk id="3" creationId="{104BB0E5-E760-0D45-A204-07DE46F9CD2B}"/>
          </ac:spMkLst>
        </pc:spChg>
      </pc:sldChg>
      <pc:sldChg chg="modSp new">
        <pc:chgData name="Alejandro Chavez" userId="dbc3140c35bcdc60" providerId="LiveId" clId="{189FA567-DB8E-DD4C-A0D8-D2BE39FD03A5}" dt="2021-06-04T04:57:10.548" v="246" actId="20577"/>
        <pc:sldMkLst>
          <pc:docMk/>
          <pc:sldMk cId="187143757" sldId="261"/>
        </pc:sldMkLst>
        <pc:spChg chg="mod">
          <ac:chgData name="Alejandro Chavez" userId="dbc3140c35bcdc60" providerId="LiveId" clId="{189FA567-DB8E-DD4C-A0D8-D2BE39FD03A5}" dt="2021-06-04T04:54:38.433" v="129" actId="20577"/>
          <ac:spMkLst>
            <pc:docMk/>
            <pc:sldMk cId="187143757" sldId="261"/>
            <ac:spMk id="2" creationId="{437A615B-8D2E-5948-AE1E-29587A745BE3}"/>
          </ac:spMkLst>
        </pc:spChg>
        <pc:spChg chg="mod">
          <ac:chgData name="Alejandro Chavez" userId="dbc3140c35bcdc60" providerId="LiveId" clId="{189FA567-DB8E-DD4C-A0D8-D2BE39FD03A5}" dt="2021-06-04T04:57:10.548" v="246" actId="20577"/>
          <ac:spMkLst>
            <pc:docMk/>
            <pc:sldMk cId="187143757" sldId="261"/>
            <ac:spMk id="3" creationId="{1A7829EB-BFAE-F94D-9373-F3888F11500D}"/>
          </ac:spMkLst>
        </pc:spChg>
      </pc:sldChg>
      <pc:sldChg chg="modSp new">
        <pc:chgData name="Alejandro Chavez" userId="dbc3140c35bcdc60" providerId="LiveId" clId="{189FA567-DB8E-DD4C-A0D8-D2BE39FD03A5}" dt="2021-06-04T05:00:26.183" v="265" actId="20577"/>
        <pc:sldMkLst>
          <pc:docMk/>
          <pc:sldMk cId="782131029" sldId="262"/>
        </pc:sldMkLst>
        <pc:spChg chg="mod">
          <ac:chgData name="Alejandro Chavez" userId="dbc3140c35bcdc60" providerId="LiveId" clId="{189FA567-DB8E-DD4C-A0D8-D2BE39FD03A5}" dt="2021-06-04T04:59:50.208" v="264" actId="1076"/>
          <ac:spMkLst>
            <pc:docMk/>
            <pc:sldMk cId="782131029" sldId="262"/>
            <ac:spMk id="2" creationId="{005391E0-B285-3F49-BA4B-6AEC00F64190}"/>
          </ac:spMkLst>
        </pc:spChg>
        <pc:spChg chg="mod">
          <ac:chgData name="Alejandro Chavez" userId="dbc3140c35bcdc60" providerId="LiveId" clId="{189FA567-DB8E-DD4C-A0D8-D2BE39FD03A5}" dt="2021-06-04T05:00:26.183" v="265" actId="20577"/>
          <ac:spMkLst>
            <pc:docMk/>
            <pc:sldMk cId="782131029" sldId="262"/>
            <ac:spMk id="3" creationId="{0292629F-4C1D-8545-8C49-1574AF497D9C}"/>
          </ac:spMkLst>
        </pc:spChg>
      </pc:sldChg>
      <pc:sldChg chg="modSp new">
        <pc:chgData name="Alejandro Chavez" userId="dbc3140c35bcdc60" providerId="LiveId" clId="{189FA567-DB8E-DD4C-A0D8-D2BE39FD03A5}" dt="2021-06-04T05:01:18.293" v="282" actId="5793"/>
        <pc:sldMkLst>
          <pc:docMk/>
          <pc:sldMk cId="712193403" sldId="263"/>
        </pc:sldMkLst>
        <pc:spChg chg="mod">
          <ac:chgData name="Alejandro Chavez" userId="dbc3140c35bcdc60" providerId="LiveId" clId="{189FA567-DB8E-DD4C-A0D8-D2BE39FD03A5}" dt="2021-06-04T05:00:40.996" v="280" actId="20577"/>
          <ac:spMkLst>
            <pc:docMk/>
            <pc:sldMk cId="712193403" sldId="263"/>
            <ac:spMk id="2" creationId="{E9E3A06A-0ED8-6749-AEB3-898E5A7FDC69}"/>
          </ac:spMkLst>
        </pc:spChg>
        <pc:spChg chg="mod">
          <ac:chgData name="Alejandro Chavez" userId="dbc3140c35bcdc60" providerId="LiveId" clId="{189FA567-DB8E-DD4C-A0D8-D2BE39FD03A5}" dt="2021-06-04T05:01:18.293" v="282" actId="5793"/>
          <ac:spMkLst>
            <pc:docMk/>
            <pc:sldMk cId="712193403" sldId="263"/>
            <ac:spMk id="3" creationId="{0FC4DA74-E1A0-E444-97E6-6D26D42684B6}"/>
          </ac:spMkLst>
        </pc:spChg>
      </pc:sldChg>
      <pc:sldChg chg="modSp new">
        <pc:chgData name="Alejandro Chavez" userId="dbc3140c35bcdc60" providerId="LiveId" clId="{189FA567-DB8E-DD4C-A0D8-D2BE39FD03A5}" dt="2021-06-04T05:02:17.593" v="286" actId="5793"/>
        <pc:sldMkLst>
          <pc:docMk/>
          <pc:sldMk cId="2223176260" sldId="264"/>
        </pc:sldMkLst>
        <pc:spChg chg="mod">
          <ac:chgData name="Alejandro Chavez" userId="dbc3140c35bcdc60" providerId="LiveId" clId="{189FA567-DB8E-DD4C-A0D8-D2BE39FD03A5}" dt="2021-06-04T05:01:36.083" v="284" actId="20577"/>
          <ac:spMkLst>
            <pc:docMk/>
            <pc:sldMk cId="2223176260" sldId="264"/>
            <ac:spMk id="2" creationId="{9CBAC79C-C414-2744-9049-EDCBAD28AABF}"/>
          </ac:spMkLst>
        </pc:spChg>
        <pc:spChg chg="mod">
          <ac:chgData name="Alejandro Chavez" userId="dbc3140c35bcdc60" providerId="LiveId" clId="{189FA567-DB8E-DD4C-A0D8-D2BE39FD03A5}" dt="2021-06-04T05:02:17.593" v="286" actId="5793"/>
          <ac:spMkLst>
            <pc:docMk/>
            <pc:sldMk cId="2223176260" sldId="264"/>
            <ac:spMk id="3" creationId="{B13E502D-A769-9F46-8125-8E4125E3EDB6}"/>
          </ac:spMkLst>
        </pc:spChg>
      </pc:sldChg>
      <pc:sldChg chg="modSp new">
        <pc:chgData name="Alejandro Chavez" userId="dbc3140c35bcdc60" providerId="LiveId" clId="{189FA567-DB8E-DD4C-A0D8-D2BE39FD03A5}" dt="2021-06-04T05:07:07.622" v="307" actId="20577"/>
        <pc:sldMkLst>
          <pc:docMk/>
          <pc:sldMk cId="215389968" sldId="265"/>
        </pc:sldMkLst>
        <pc:spChg chg="mod">
          <ac:chgData name="Alejandro Chavez" userId="dbc3140c35bcdc60" providerId="LiveId" clId="{189FA567-DB8E-DD4C-A0D8-D2BE39FD03A5}" dt="2021-06-04T05:07:07.622" v="307" actId="20577"/>
          <ac:spMkLst>
            <pc:docMk/>
            <pc:sldMk cId="215389968" sldId="265"/>
            <ac:spMk id="2" creationId="{F6B27C1B-C2CB-254D-AD3F-2EF548061729}"/>
          </ac:spMkLst>
        </pc:spChg>
        <pc:spChg chg="mod">
          <ac:chgData name="Alejandro Chavez" userId="dbc3140c35bcdc60" providerId="LiveId" clId="{189FA567-DB8E-DD4C-A0D8-D2BE39FD03A5}" dt="2021-06-04T05:07:00.464" v="291" actId="27636"/>
          <ac:spMkLst>
            <pc:docMk/>
            <pc:sldMk cId="215389968" sldId="265"/>
            <ac:spMk id="3" creationId="{732D64EE-DA7F-8842-A68F-13DAB5219C24}"/>
          </ac:spMkLst>
        </pc:spChg>
      </pc:sldChg>
      <pc:sldChg chg="modSp new">
        <pc:chgData name="Alejandro Chavez" userId="dbc3140c35bcdc60" providerId="LiveId" clId="{189FA567-DB8E-DD4C-A0D8-D2BE39FD03A5}" dt="2021-06-08T13:55:25.786" v="311" actId="20577"/>
        <pc:sldMkLst>
          <pc:docMk/>
          <pc:sldMk cId="1109213807" sldId="266"/>
        </pc:sldMkLst>
        <pc:spChg chg="mod">
          <ac:chgData name="Alejandro Chavez" userId="dbc3140c35bcdc60" providerId="LiveId" clId="{189FA567-DB8E-DD4C-A0D8-D2BE39FD03A5}" dt="2021-06-08T13:55:25.786" v="311" actId="20577"/>
          <ac:spMkLst>
            <pc:docMk/>
            <pc:sldMk cId="1109213807" sldId="266"/>
            <ac:spMk id="2" creationId="{06F82716-FFA2-0042-9B66-8C8340925FA2}"/>
          </ac:spMkLst>
        </pc:spChg>
        <pc:spChg chg="mod">
          <ac:chgData name="Alejandro Chavez" userId="dbc3140c35bcdc60" providerId="LiveId" clId="{189FA567-DB8E-DD4C-A0D8-D2BE39FD03A5}" dt="2021-06-08T13:55:04.253" v="310" actId="5793"/>
          <ac:spMkLst>
            <pc:docMk/>
            <pc:sldMk cId="1109213807" sldId="266"/>
            <ac:spMk id="3" creationId="{1D4F58E9-6879-484A-A4BD-F3B383AE67DD}"/>
          </ac:spMkLst>
        </pc:spChg>
      </pc:sldChg>
      <pc:sldChg chg="new">
        <pc:chgData name="Alejandro Chavez" userId="dbc3140c35bcdc60" providerId="LiveId" clId="{189FA567-DB8E-DD4C-A0D8-D2BE39FD03A5}" dt="2021-06-08T13:55:42.994" v="312" actId="680"/>
        <pc:sldMkLst>
          <pc:docMk/>
          <pc:sldMk cId="242054613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2E490-69B0-F843-87AF-CD59AAE3EBE1}"/>
              </a:ext>
            </a:extLst>
          </p:cNvPr>
          <p:cNvSpPr>
            <a:spLocks noGrp="1"/>
          </p:cNvSpPr>
          <p:nvPr>
            <p:ph type="ctrTitle"/>
          </p:nvPr>
        </p:nvSpPr>
        <p:spPr/>
        <p:txBody>
          <a:bodyPr/>
          <a:lstStyle/>
          <a:p>
            <a:r>
              <a:rPr lang="es-ES"/>
              <a:t>REPRODUCCIÓN Asistida </a:t>
            </a:r>
            <a:endParaRPr lang="es-MX"/>
          </a:p>
        </p:txBody>
      </p:sp>
      <p:sp>
        <p:nvSpPr>
          <p:cNvPr id="3" name="Subtítulo 2">
            <a:extLst>
              <a:ext uri="{FF2B5EF4-FFF2-40B4-BE49-F238E27FC236}">
                <a16:creationId xmlns:a16="http://schemas.microsoft.com/office/drawing/2014/main" id="{E0A67214-6E74-C44D-889B-420591684962}"/>
              </a:ext>
            </a:extLst>
          </p:cNvPr>
          <p:cNvSpPr>
            <a:spLocks noGrp="1"/>
          </p:cNvSpPr>
          <p:nvPr>
            <p:ph type="subTitle" idx="1"/>
          </p:nvPr>
        </p:nvSpPr>
        <p:spPr>
          <a:xfrm>
            <a:off x="644860" y="3780498"/>
            <a:ext cx="9126187" cy="1703772"/>
          </a:xfrm>
        </p:spPr>
        <p:txBody>
          <a:bodyPr>
            <a:normAutofit fontScale="70000" lnSpcReduction="20000"/>
          </a:bodyPr>
          <a:lstStyle/>
          <a:p>
            <a:endParaRPr lang="es-ES"/>
          </a:p>
          <a:p>
            <a:endParaRPr lang="es-ES"/>
          </a:p>
          <a:p>
            <a:endParaRPr lang="es-ES"/>
          </a:p>
          <a:p>
            <a:endParaRPr lang="es-ES"/>
          </a:p>
          <a:p>
            <a:r>
              <a:rPr lang="es-ES"/>
              <a:t>Alejandro Antonio Gallegos  </a:t>
            </a:r>
            <a:endParaRPr lang="es-MX"/>
          </a:p>
        </p:txBody>
      </p:sp>
    </p:spTree>
    <p:extLst>
      <p:ext uri="{BB962C8B-B14F-4D97-AF65-F5344CB8AC3E}">
        <p14:creationId xmlns:p14="http://schemas.microsoft.com/office/powerpoint/2010/main" val="211441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27C1B-C2CB-254D-AD3F-2EF548061729}"/>
              </a:ext>
            </a:extLst>
          </p:cNvPr>
          <p:cNvSpPr>
            <a:spLocks noGrp="1"/>
          </p:cNvSpPr>
          <p:nvPr>
            <p:ph type="title"/>
          </p:nvPr>
        </p:nvSpPr>
        <p:spPr/>
        <p:txBody>
          <a:bodyPr/>
          <a:lstStyle/>
          <a:p>
            <a:r>
              <a:rPr lang="es-ES"/>
              <a:t>Consecuencias </a:t>
            </a:r>
            <a:endParaRPr lang="es-MX"/>
          </a:p>
        </p:txBody>
      </p:sp>
      <p:sp>
        <p:nvSpPr>
          <p:cNvPr id="3" name="Marcador de contenido 2">
            <a:extLst>
              <a:ext uri="{FF2B5EF4-FFF2-40B4-BE49-F238E27FC236}">
                <a16:creationId xmlns:a16="http://schemas.microsoft.com/office/drawing/2014/main" id="{732D64EE-DA7F-8842-A68F-13DAB5219C24}"/>
              </a:ext>
            </a:extLst>
          </p:cNvPr>
          <p:cNvSpPr>
            <a:spLocks noGrp="1"/>
          </p:cNvSpPr>
          <p:nvPr>
            <p:ph idx="1"/>
          </p:nvPr>
        </p:nvSpPr>
        <p:spPr/>
        <p:txBody>
          <a:bodyPr>
            <a:normAutofit lnSpcReduction="10000"/>
          </a:bodyPr>
          <a:lstStyle/>
          <a:p>
            <a:r>
              <a:rPr lang="es-ES"/>
              <a:t>Una de las principales consecuencias de la reproducción asistida es el embarazo múltiple al madurar más de un óvulo. Suele ser más común en mujeres jóvenes, en mujeres con más de 5 folículos ováricos de más de 16 milímetros y en mujeres inseminadas con esperma de alta calidad</a:t>
            </a:r>
          </a:p>
          <a:p>
            <a:r>
              <a:rPr lang="es-ES"/>
              <a:t>Otra de estas consecuencias que tiene la reproducción asistida es el síndrome de hiperestimulación ovárica. Este se da cuando el ovario responde de una forma exagerada a la medicación hormonal dada a la mujer. Una consecuencia más propia de la fecundación in vitro y que puede provocar pesadez, mareos, dolor en la pelvis y el abdomen</a:t>
            </a:r>
            <a:endParaRPr lang="es-MX"/>
          </a:p>
        </p:txBody>
      </p:sp>
    </p:spTree>
    <p:extLst>
      <p:ext uri="{BB962C8B-B14F-4D97-AF65-F5344CB8AC3E}">
        <p14:creationId xmlns:p14="http://schemas.microsoft.com/office/powerpoint/2010/main" val="21538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F82716-FFA2-0042-9B66-8C8340925FA2}"/>
              </a:ext>
            </a:extLst>
          </p:cNvPr>
          <p:cNvSpPr>
            <a:spLocks noGrp="1"/>
          </p:cNvSpPr>
          <p:nvPr>
            <p:ph type="title"/>
          </p:nvPr>
        </p:nvSpPr>
        <p:spPr/>
        <p:txBody>
          <a:bodyPr/>
          <a:lstStyle/>
          <a:p>
            <a:r>
              <a:rPr lang="es-ES"/>
              <a:t>Gestación subrogada</a:t>
            </a:r>
            <a:endParaRPr lang="es-MX"/>
          </a:p>
        </p:txBody>
      </p:sp>
      <p:sp>
        <p:nvSpPr>
          <p:cNvPr id="3" name="Marcador de contenido 2">
            <a:extLst>
              <a:ext uri="{FF2B5EF4-FFF2-40B4-BE49-F238E27FC236}">
                <a16:creationId xmlns:a16="http://schemas.microsoft.com/office/drawing/2014/main" id="{1D4F58E9-6879-484A-A4BD-F3B383AE67DD}"/>
              </a:ext>
            </a:extLst>
          </p:cNvPr>
          <p:cNvSpPr>
            <a:spLocks noGrp="1"/>
          </p:cNvSpPr>
          <p:nvPr>
            <p:ph idx="1"/>
          </p:nvPr>
        </p:nvSpPr>
        <p:spPr/>
        <p:txBody>
          <a:bodyPr/>
          <a:lstStyle/>
          <a:p>
            <a:r>
              <a:rPr lang="es-ES"/>
              <a:t>Práctica por la que, previo acuerdo con otra persona o pareja, una mujer se queda embarazada, lleva la gestación a término y da a luz a un bebé para esa otra persona o pareja, las cuales se convierten en progenitores del bebé.</a:t>
            </a:r>
            <a:endParaRPr lang="es-MX"/>
          </a:p>
        </p:txBody>
      </p:sp>
    </p:spTree>
    <p:extLst>
      <p:ext uri="{BB962C8B-B14F-4D97-AF65-F5344CB8AC3E}">
        <p14:creationId xmlns:p14="http://schemas.microsoft.com/office/powerpoint/2010/main" val="110921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AE9F2-3E0A-A541-B880-CB39B160FF8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948212D-1F9A-1548-846A-22F5AEA07536}"/>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42054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9DD70-B719-8F49-A659-A28769E27A40}"/>
              </a:ext>
            </a:extLst>
          </p:cNvPr>
          <p:cNvSpPr>
            <a:spLocks noGrp="1"/>
          </p:cNvSpPr>
          <p:nvPr>
            <p:ph type="title"/>
          </p:nvPr>
        </p:nvSpPr>
        <p:spPr/>
        <p:txBody>
          <a:bodyPr/>
          <a:lstStyle/>
          <a:p>
            <a:r>
              <a:rPr lang="es-ES"/>
              <a:t>¿</a:t>
            </a:r>
            <a:r>
              <a:rPr lang="es-ES">
                <a:solidFill>
                  <a:srgbClr val="FF0000"/>
                </a:solidFill>
              </a:rPr>
              <a:t>Qué es</a:t>
            </a:r>
            <a:r>
              <a:rPr lang="es-ES" b="1"/>
              <a:t>? </a:t>
            </a:r>
            <a:endParaRPr lang="es-MX"/>
          </a:p>
        </p:txBody>
      </p:sp>
      <p:sp>
        <p:nvSpPr>
          <p:cNvPr id="3" name="Marcador de contenido 2">
            <a:extLst>
              <a:ext uri="{FF2B5EF4-FFF2-40B4-BE49-F238E27FC236}">
                <a16:creationId xmlns:a16="http://schemas.microsoft.com/office/drawing/2014/main" id="{5618BB1C-FBDD-FD4C-9239-7766B5B0693C}"/>
              </a:ext>
            </a:extLst>
          </p:cNvPr>
          <p:cNvSpPr>
            <a:spLocks noGrp="1"/>
          </p:cNvSpPr>
          <p:nvPr>
            <p:ph idx="1"/>
          </p:nvPr>
        </p:nvSpPr>
        <p:spPr/>
        <p:txBody>
          <a:bodyPr/>
          <a:lstStyle/>
          <a:p>
            <a:r>
              <a:rPr lang="es-ES"/>
              <a:t>Reproducción asistida Forma de reproducción en la que se cuenta con la asistencia médica para poner en contacto el óvulo con el espermatozoide; en los humanos se emplea en los casos en que se debe superar algún tipo de problema médico que impide a la pareja lograr un embarazo.
“la inseminación artificial y la fecundación in vitro son dos técnicas de reproducción asistida”</a:t>
            </a:r>
            <a:endParaRPr lang="es-MX"/>
          </a:p>
        </p:txBody>
      </p:sp>
    </p:spTree>
    <p:extLst>
      <p:ext uri="{BB962C8B-B14F-4D97-AF65-F5344CB8AC3E}">
        <p14:creationId xmlns:p14="http://schemas.microsoft.com/office/powerpoint/2010/main" val="72327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86009-69C5-0A4A-A0CC-CAD7B9B030FD}"/>
              </a:ext>
            </a:extLst>
          </p:cNvPr>
          <p:cNvSpPr>
            <a:spLocks noGrp="1"/>
          </p:cNvSpPr>
          <p:nvPr>
            <p:ph type="title"/>
          </p:nvPr>
        </p:nvSpPr>
        <p:spPr/>
        <p:txBody>
          <a:bodyPr/>
          <a:lstStyle/>
          <a:p>
            <a:r>
              <a:rPr lang="es-ES">
                <a:solidFill>
                  <a:srgbClr val="FF0000"/>
                </a:solidFill>
              </a:rPr>
              <a:t>VENTAJAS </a:t>
            </a:r>
            <a:endParaRPr lang="es-MX">
              <a:solidFill>
                <a:srgbClr val="FF0000"/>
              </a:solidFill>
            </a:endParaRPr>
          </a:p>
        </p:txBody>
      </p:sp>
      <p:sp>
        <p:nvSpPr>
          <p:cNvPr id="3" name="Marcador de contenido 2">
            <a:extLst>
              <a:ext uri="{FF2B5EF4-FFF2-40B4-BE49-F238E27FC236}">
                <a16:creationId xmlns:a16="http://schemas.microsoft.com/office/drawing/2014/main" id="{7136EBF2-DA56-E445-8CAA-90B477CF31E6}"/>
              </a:ext>
            </a:extLst>
          </p:cNvPr>
          <p:cNvSpPr>
            <a:spLocks noGrp="1"/>
          </p:cNvSpPr>
          <p:nvPr>
            <p:ph idx="1"/>
          </p:nvPr>
        </p:nvSpPr>
        <p:spPr/>
        <p:txBody>
          <a:bodyPr>
            <a:normAutofit fontScale="85000" lnSpcReduction="10000"/>
          </a:bodyPr>
          <a:lstStyle/>
          <a:p>
            <a:r>
              <a:rPr lang="es-ES"/>
              <a:t>Es una excelente alternativa para aquellas parejas que desean tener un hijo biológico pero se les ha complicado por diversos problemas ginecológicos o de esperma en el hombre.
Posee unas elevadas probabilidades de éxito. Seis de cada diez parejas con problemas de infertilidad logran concebir un bebé de forma efectiva.
Permite la conservación de embriones, por lo cual, resulta una excelente opción en tratamientos futuros para tener nuevamente otro hijo o si en los primeros intentos no ha dado como resultado el embarazo.
Las mujeres sin pareja o pareja femenina pueden decidir concebir en el momento que deseen, utilizando semen de un donante.
La mujer no sufre ningún daño físico al realizarse este tratamiento</a:t>
            </a:r>
            <a:endParaRPr lang="es-MX"/>
          </a:p>
        </p:txBody>
      </p:sp>
    </p:spTree>
    <p:extLst>
      <p:ext uri="{BB962C8B-B14F-4D97-AF65-F5344CB8AC3E}">
        <p14:creationId xmlns:p14="http://schemas.microsoft.com/office/powerpoint/2010/main" val="157048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00F001-4A5E-7147-8D1B-C72130195283}"/>
              </a:ext>
            </a:extLst>
          </p:cNvPr>
          <p:cNvSpPr>
            <a:spLocks noGrp="1"/>
          </p:cNvSpPr>
          <p:nvPr>
            <p:ph type="title"/>
          </p:nvPr>
        </p:nvSpPr>
        <p:spPr/>
        <p:txBody>
          <a:bodyPr/>
          <a:lstStyle/>
          <a:p>
            <a:r>
              <a:rPr lang="es-ES">
                <a:solidFill>
                  <a:srgbClr val="FF0000"/>
                </a:solidFill>
              </a:rPr>
              <a:t>Desventajas </a:t>
            </a:r>
            <a:endParaRPr lang="es-MX">
              <a:solidFill>
                <a:srgbClr val="FF0000"/>
              </a:solidFill>
            </a:endParaRPr>
          </a:p>
        </p:txBody>
      </p:sp>
      <p:sp>
        <p:nvSpPr>
          <p:cNvPr id="3" name="Marcador de contenido 2">
            <a:extLst>
              <a:ext uri="{FF2B5EF4-FFF2-40B4-BE49-F238E27FC236}">
                <a16:creationId xmlns:a16="http://schemas.microsoft.com/office/drawing/2014/main" id="{D2AF75EC-EE7A-DE4E-8089-2FB9592AD8D4}"/>
              </a:ext>
            </a:extLst>
          </p:cNvPr>
          <p:cNvSpPr>
            <a:spLocks noGrp="1"/>
          </p:cNvSpPr>
          <p:nvPr>
            <p:ph idx="1"/>
          </p:nvPr>
        </p:nvSpPr>
        <p:spPr/>
        <p:txBody>
          <a:bodyPr>
            <a:normAutofit lnSpcReduction="10000"/>
          </a:bodyPr>
          <a:lstStyle/>
          <a:p>
            <a:r>
              <a:rPr lang="es-ES"/>
              <a:t>Este método es  más costoso que otros tratamientos de reproducción asistida. Además, no tiene reembolso si no resulta con éxito.
La efectividad de la técnica no es completamente segura, esta también depende de otras características como la edad de la mujer, calidad de los óvulos, calidad del esperma, etc.
Existe la probabilidad de que se produzcan embarazos múltiples o de más bebés.
Riesgo de embarazo ectópico, es decir, embarazo que avanza fuera del útero.
Síndrome de hiperestimulación ovárica, por lo que es posible que algunas mujeres presenten mareos, náuseas o dolor pélvico .</a:t>
            </a:r>
            <a:endParaRPr lang="es-MX"/>
          </a:p>
        </p:txBody>
      </p:sp>
    </p:spTree>
    <p:extLst>
      <p:ext uri="{BB962C8B-B14F-4D97-AF65-F5344CB8AC3E}">
        <p14:creationId xmlns:p14="http://schemas.microsoft.com/office/powerpoint/2010/main" val="341571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0E322-971D-E846-B3EC-A02FABCB5312}"/>
              </a:ext>
            </a:extLst>
          </p:cNvPr>
          <p:cNvSpPr>
            <a:spLocks noGrp="1"/>
          </p:cNvSpPr>
          <p:nvPr>
            <p:ph type="title"/>
          </p:nvPr>
        </p:nvSpPr>
        <p:spPr/>
        <p:txBody>
          <a:bodyPr/>
          <a:lstStyle/>
          <a:p>
            <a:r>
              <a:rPr lang="es-ES">
                <a:solidFill>
                  <a:srgbClr val="FF0000"/>
                </a:solidFill>
              </a:rPr>
              <a:t>¿Cuándo se recomienda?</a:t>
            </a:r>
            <a:endParaRPr lang="es-MX">
              <a:solidFill>
                <a:srgbClr val="FF0000"/>
              </a:solidFill>
            </a:endParaRPr>
          </a:p>
        </p:txBody>
      </p:sp>
      <p:sp>
        <p:nvSpPr>
          <p:cNvPr id="3" name="Marcador de contenido 2">
            <a:extLst>
              <a:ext uri="{FF2B5EF4-FFF2-40B4-BE49-F238E27FC236}">
                <a16:creationId xmlns:a16="http://schemas.microsoft.com/office/drawing/2014/main" id="{104BB0E5-E760-0D45-A204-07DE46F9CD2B}"/>
              </a:ext>
            </a:extLst>
          </p:cNvPr>
          <p:cNvSpPr>
            <a:spLocks noGrp="1"/>
          </p:cNvSpPr>
          <p:nvPr>
            <p:ph idx="1"/>
          </p:nvPr>
        </p:nvSpPr>
        <p:spPr/>
        <p:txBody>
          <a:bodyPr>
            <a:normAutofit lnSpcReduction="10000"/>
          </a:bodyPr>
          <a:lstStyle/>
          <a:p>
            <a:r>
              <a:rPr lang="es-ES"/>
              <a:t>Existe baja calidad de esperma en el hombre.
La mujer tiene una edad avanzada y los óvulos no se encuentran en su mejor condición para la fertilización.
Existe una obstrucción o ausencia de trompas de Falopio.
La mujer se ha sometido al proceso de esterilización en el pasado y nuevamente decide tener un hijo.
Se padece de endometriosis.
En casos en el que la mujer desee concebir un bebé con esperma de donante.</a:t>
            </a:r>
            <a:endParaRPr lang="es-MX"/>
          </a:p>
        </p:txBody>
      </p:sp>
    </p:spTree>
    <p:extLst>
      <p:ext uri="{BB962C8B-B14F-4D97-AF65-F5344CB8AC3E}">
        <p14:creationId xmlns:p14="http://schemas.microsoft.com/office/powerpoint/2010/main" val="356347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A615B-8D2E-5948-AE1E-29587A745BE3}"/>
              </a:ext>
            </a:extLst>
          </p:cNvPr>
          <p:cNvSpPr>
            <a:spLocks noGrp="1"/>
          </p:cNvSpPr>
          <p:nvPr>
            <p:ph type="title"/>
          </p:nvPr>
        </p:nvSpPr>
        <p:spPr/>
        <p:txBody>
          <a:bodyPr/>
          <a:lstStyle/>
          <a:p>
            <a:r>
              <a:rPr lang="es-ES"/>
              <a:t>Tipos</a:t>
            </a:r>
            <a:endParaRPr lang="es-MX"/>
          </a:p>
        </p:txBody>
      </p:sp>
      <p:sp>
        <p:nvSpPr>
          <p:cNvPr id="3" name="Marcador de contenido 2">
            <a:extLst>
              <a:ext uri="{FF2B5EF4-FFF2-40B4-BE49-F238E27FC236}">
                <a16:creationId xmlns:a16="http://schemas.microsoft.com/office/drawing/2014/main" id="{1A7829EB-BFAE-F94D-9373-F3888F11500D}"/>
              </a:ext>
            </a:extLst>
          </p:cNvPr>
          <p:cNvSpPr>
            <a:spLocks noGrp="1"/>
          </p:cNvSpPr>
          <p:nvPr>
            <p:ph idx="1"/>
          </p:nvPr>
        </p:nvSpPr>
        <p:spPr/>
        <p:txBody>
          <a:bodyPr/>
          <a:lstStyle/>
          <a:p>
            <a:r>
              <a:rPr lang="es-ES"/>
              <a:t>Inseminación artificial (IA) </a:t>
            </a:r>
          </a:p>
          <a:p>
            <a:r>
              <a:rPr lang="es-ES"/>
              <a:t>Fecundación in VITRO (FIV) </a:t>
            </a:r>
          </a:p>
          <a:p>
            <a:r>
              <a:rPr lang="es-ES"/>
              <a:t>Inyección Intracitoplasmatica de espermatozoides</a:t>
            </a:r>
            <a:endParaRPr lang="es-MX"/>
          </a:p>
        </p:txBody>
      </p:sp>
    </p:spTree>
    <p:extLst>
      <p:ext uri="{BB962C8B-B14F-4D97-AF65-F5344CB8AC3E}">
        <p14:creationId xmlns:p14="http://schemas.microsoft.com/office/powerpoint/2010/main" val="1871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391E0-B285-3F49-BA4B-6AEC00F64190}"/>
              </a:ext>
            </a:extLst>
          </p:cNvPr>
          <p:cNvSpPr>
            <a:spLocks noGrp="1"/>
          </p:cNvSpPr>
          <p:nvPr>
            <p:ph type="title"/>
          </p:nvPr>
        </p:nvSpPr>
        <p:spPr>
          <a:xfrm>
            <a:off x="1345088" y="733525"/>
            <a:ext cx="9603275" cy="1049235"/>
          </a:xfrm>
        </p:spPr>
        <p:txBody>
          <a:bodyPr/>
          <a:lstStyle/>
          <a:p>
            <a:r>
              <a:rPr lang="es-ES"/>
              <a:t>INSEMINACIÓN ARTIFICIAL (IA) </a:t>
            </a:r>
            <a:endParaRPr lang="es-MX"/>
          </a:p>
        </p:txBody>
      </p:sp>
      <p:sp>
        <p:nvSpPr>
          <p:cNvPr id="3" name="Marcador de contenido 2">
            <a:extLst>
              <a:ext uri="{FF2B5EF4-FFF2-40B4-BE49-F238E27FC236}">
                <a16:creationId xmlns:a16="http://schemas.microsoft.com/office/drawing/2014/main" id="{0292629F-4C1D-8545-8C49-1574AF497D9C}"/>
              </a:ext>
            </a:extLst>
          </p:cNvPr>
          <p:cNvSpPr>
            <a:spLocks noGrp="1"/>
          </p:cNvSpPr>
          <p:nvPr>
            <p:ph idx="1"/>
          </p:nvPr>
        </p:nvSpPr>
        <p:spPr/>
        <p:txBody>
          <a:bodyPr/>
          <a:lstStyle/>
          <a:p>
            <a:r>
              <a:rPr lang="es-ES"/>
              <a:t>Consiste en introducir una muestra de semen, ya sea de la pareja o de un donante, en el útero de la mujer.</a:t>
            </a:r>
            <a:endParaRPr lang="es-MX"/>
          </a:p>
        </p:txBody>
      </p:sp>
    </p:spTree>
    <p:extLst>
      <p:ext uri="{BB962C8B-B14F-4D97-AF65-F5344CB8AC3E}">
        <p14:creationId xmlns:p14="http://schemas.microsoft.com/office/powerpoint/2010/main" val="78213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3A06A-0ED8-6749-AEB3-898E5A7FDC69}"/>
              </a:ext>
            </a:extLst>
          </p:cNvPr>
          <p:cNvSpPr>
            <a:spLocks noGrp="1"/>
          </p:cNvSpPr>
          <p:nvPr>
            <p:ph type="title"/>
          </p:nvPr>
        </p:nvSpPr>
        <p:spPr/>
        <p:txBody>
          <a:bodyPr/>
          <a:lstStyle/>
          <a:p>
            <a:r>
              <a:rPr lang="es-ES"/>
              <a:t>Fecundación in VITRO </a:t>
            </a:r>
            <a:endParaRPr lang="es-MX"/>
          </a:p>
        </p:txBody>
      </p:sp>
      <p:sp>
        <p:nvSpPr>
          <p:cNvPr id="3" name="Marcador de contenido 2">
            <a:extLst>
              <a:ext uri="{FF2B5EF4-FFF2-40B4-BE49-F238E27FC236}">
                <a16:creationId xmlns:a16="http://schemas.microsoft.com/office/drawing/2014/main" id="{0FC4DA74-E1A0-E444-97E6-6D26D42684B6}"/>
              </a:ext>
            </a:extLst>
          </p:cNvPr>
          <p:cNvSpPr>
            <a:spLocks noGrp="1"/>
          </p:cNvSpPr>
          <p:nvPr>
            <p:ph idx="1"/>
          </p:nvPr>
        </p:nvSpPr>
        <p:spPr/>
        <p:txBody>
          <a:bodyPr/>
          <a:lstStyle/>
          <a:p>
            <a:r>
              <a:rPr lang="es-ES"/>
              <a:t>Es la unión del óvulo de una mujer y el espermatozoide de un hombre en un plato de laboratorio. In vitro significa por fuera del cuerpo. Fecundación significa que el espermatozoide se ha fijado y ha ingresado al óvulo.</a:t>
            </a:r>
            <a:endParaRPr lang="es-MX"/>
          </a:p>
        </p:txBody>
      </p:sp>
    </p:spTree>
    <p:extLst>
      <p:ext uri="{BB962C8B-B14F-4D97-AF65-F5344CB8AC3E}">
        <p14:creationId xmlns:p14="http://schemas.microsoft.com/office/powerpoint/2010/main" val="71219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AC79C-C414-2744-9049-EDCBAD28AABF}"/>
              </a:ext>
            </a:extLst>
          </p:cNvPr>
          <p:cNvSpPr>
            <a:spLocks noGrp="1"/>
          </p:cNvSpPr>
          <p:nvPr>
            <p:ph type="title"/>
          </p:nvPr>
        </p:nvSpPr>
        <p:spPr/>
        <p:txBody>
          <a:bodyPr/>
          <a:lstStyle/>
          <a:p>
            <a:r>
              <a:rPr lang="es-ES"/>
              <a:t>Inyección Intracitoplasmatica de espermatozoides</a:t>
            </a:r>
            <a:endParaRPr lang="es-MX"/>
          </a:p>
        </p:txBody>
      </p:sp>
      <p:sp>
        <p:nvSpPr>
          <p:cNvPr id="3" name="Marcador de contenido 2">
            <a:extLst>
              <a:ext uri="{FF2B5EF4-FFF2-40B4-BE49-F238E27FC236}">
                <a16:creationId xmlns:a16="http://schemas.microsoft.com/office/drawing/2014/main" id="{B13E502D-A769-9F46-8125-8E4125E3EDB6}"/>
              </a:ext>
            </a:extLst>
          </p:cNvPr>
          <p:cNvSpPr>
            <a:spLocks noGrp="1"/>
          </p:cNvSpPr>
          <p:nvPr>
            <p:ph idx="1"/>
          </p:nvPr>
        </p:nvSpPr>
        <p:spPr/>
        <p:txBody>
          <a:bodyPr/>
          <a:lstStyle/>
          <a:p>
            <a:r>
              <a:rPr lang="es-ES"/>
              <a:t>Técnica de reproducción asistida similar a la fecundación in vitro, aunque en este caso la fecundación del óvulo se realiza de forma directa, inyectando en él mediante una microaguja un espermatazoide previamente seleccionado.</a:t>
            </a:r>
            <a:endParaRPr lang="es-MX"/>
          </a:p>
        </p:txBody>
      </p:sp>
    </p:spTree>
    <p:extLst>
      <p:ext uri="{BB962C8B-B14F-4D97-AF65-F5344CB8AC3E}">
        <p14:creationId xmlns:p14="http://schemas.microsoft.com/office/powerpoint/2010/main" val="222317626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12</Slides>
  <Notes>0</Notes>
  <HiddenSlides>0</HiddenSlide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Galería</vt:lpstr>
      <vt:lpstr>REPRODUCCIÓN Asistida </vt:lpstr>
      <vt:lpstr>¿Qué es? </vt:lpstr>
      <vt:lpstr>VENTAJAS </vt:lpstr>
      <vt:lpstr>Desventajas </vt:lpstr>
      <vt:lpstr>¿Cuándo se recomienda?</vt:lpstr>
      <vt:lpstr>Tipos</vt:lpstr>
      <vt:lpstr>INSEMINACIÓN ARTIFICIAL (IA) </vt:lpstr>
      <vt:lpstr>Fecundación in VITRO </vt:lpstr>
      <vt:lpstr>Inyección Intracitoplasmatica de espermatozoides</vt:lpstr>
      <vt:lpstr>Consecuencias </vt:lpstr>
      <vt:lpstr>Gestación subrogada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REPRODUCCIÓN Asistida </dc:title>
  <dc:creator>Alejandro Chavez</dc:creator>
  <cp:lastModifiedBy>Alejandro Chavez</cp:lastModifiedBy>
  <cp:revision>3</cp:revision>
  <dcterms:created xsi:type="dcterms:W3CDTF">2021-06-04T04:39:54Z</dcterms:created>
  <dcterms:modified xsi:type="dcterms:W3CDTF">2021-06-08T13:55:48Z</dcterms:modified>
</cp:coreProperties>
</file>