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microsoft.com/office/2016/11/relationships/changesInfo" Target="changesInfos/changesInfo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jandro Chavez" userId="dbc3140c35bcdc60" providerId="LiveId" clId="{32345BF4-8084-9842-854B-6508B7511360}"/>
    <pc:docChg chg="undo custSel addSld modSld modMainMaster">
      <pc:chgData name="Alejandro Chavez" userId="dbc3140c35bcdc60" providerId="LiveId" clId="{32345BF4-8084-9842-854B-6508B7511360}" dt="2021-06-02T18:42:15.699" v="8241" actId="12563"/>
      <pc:docMkLst>
        <pc:docMk/>
      </pc:docMkLst>
      <pc:sldChg chg="addSp delSp modSp mod modTransition modClrScheme chgLayout">
        <pc:chgData name="Alejandro Chavez" userId="dbc3140c35bcdc60" providerId="LiveId" clId="{32345BF4-8084-9842-854B-6508B7511360}" dt="2021-06-02T18:42:15.699" v="8241" actId="12563"/>
        <pc:sldMkLst>
          <pc:docMk/>
          <pc:sldMk cId="1934803983" sldId="256"/>
        </pc:sldMkLst>
        <pc:spChg chg="del">
          <ac:chgData name="Alejandro Chavez" userId="dbc3140c35bcdc60" providerId="LiveId" clId="{32345BF4-8084-9842-854B-6508B7511360}" dt="2021-06-02T15:14:13.470" v="0" actId="700"/>
          <ac:spMkLst>
            <pc:docMk/>
            <pc:sldMk cId="1934803983" sldId="256"/>
            <ac:spMk id="2" creationId="{ECED28AA-363D-1F46-BA2B-89B4F2E42D25}"/>
          </ac:spMkLst>
        </pc:spChg>
        <pc:spChg chg="del">
          <ac:chgData name="Alejandro Chavez" userId="dbc3140c35bcdc60" providerId="LiveId" clId="{32345BF4-8084-9842-854B-6508B7511360}" dt="2021-06-02T15:14:13.470" v="0" actId="700"/>
          <ac:spMkLst>
            <pc:docMk/>
            <pc:sldMk cId="1934803983" sldId="256"/>
            <ac:spMk id="3" creationId="{C7056E10-B9B4-854A-A461-3578E5E3F1C8}"/>
          </ac:spMkLst>
        </pc:spChg>
        <pc:spChg chg="add mod">
          <ac:chgData name="Alejandro Chavez" userId="dbc3140c35bcdc60" providerId="LiveId" clId="{32345BF4-8084-9842-854B-6508B7511360}" dt="2021-06-02T15:54:42.769" v="630" actId="20577"/>
          <ac:spMkLst>
            <pc:docMk/>
            <pc:sldMk cId="1934803983" sldId="256"/>
            <ac:spMk id="4" creationId="{AC0FE782-8271-5E42-8C52-40589B5D3D16}"/>
          </ac:spMkLst>
        </pc:spChg>
        <pc:spChg chg="add mod">
          <ac:chgData name="Alejandro Chavez" userId="dbc3140c35bcdc60" providerId="LiveId" clId="{32345BF4-8084-9842-854B-6508B7511360}" dt="2021-06-02T15:16:26.128" v="88" actId="20577"/>
          <ac:spMkLst>
            <pc:docMk/>
            <pc:sldMk cId="1934803983" sldId="256"/>
            <ac:spMk id="5" creationId="{03EB71DB-2232-2040-B55B-E29BF90D67FA}"/>
          </ac:spMkLst>
        </pc:spChg>
      </pc:sldChg>
      <pc:sldChg chg="addSp delSp modSp new modTransition">
        <pc:chgData name="Alejandro Chavez" userId="dbc3140c35bcdc60" providerId="LiveId" clId="{32345BF4-8084-9842-854B-6508B7511360}" dt="2021-06-02T18:42:15.699" v="8241" actId="12563"/>
        <pc:sldMkLst>
          <pc:docMk/>
          <pc:sldMk cId="1290332919" sldId="257"/>
        </pc:sldMkLst>
        <pc:spChg chg="add del mod">
          <ac:chgData name="Alejandro Chavez" userId="dbc3140c35bcdc60" providerId="LiveId" clId="{32345BF4-8084-9842-854B-6508B7511360}" dt="2021-06-02T15:25:27.115" v="173" actId="20577"/>
          <ac:spMkLst>
            <pc:docMk/>
            <pc:sldMk cId="1290332919" sldId="257"/>
            <ac:spMk id="2" creationId="{3B1A1B78-8A9A-D44B-90B6-C55C099F4E78}"/>
          </ac:spMkLst>
        </pc:spChg>
        <pc:spChg chg="add del mod">
          <ac:chgData name="Alejandro Chavez" userId="dbc3140c35bcdc60" providerId="LiveId" clId="{32345BF4-8084-9842-854B-6508B7511360}" dt="2021-06-02T15:44:26.289" v="458" actId="20577"/>
          <ac:spMkLst>
            <pc:docMk/>
            <pc:sldMk cId="1290332919" sldId="257"/>
            <ac:spMk id="3" creationId="{6577FA8D-3EF5-854B-A85E-B85F2E3AC58B}"/>
          </ac:spMkLst>
        </pc:spChg>
        <pc:picChg chg="add mod">
          <ac:chgData name="Alejandro Chavez" userId="dbc3140c35bcdc60" providerId="LiveId" clId="{32345BF4-8084-9842-854B-6508B7511360}" dt="2021-06-02T15:26:48.858" v="198" actId="1076"/>
          <ac:picMkLst>
            <pc:docMk/>
            <pc:sldMk cId="1290332919" sldId="257"/>
            <ac:picMk id="4" creationId="{818A0961-AD32-6846-A002-34473E499FA9}"/>
          </ac:picMkLst>
        </pc:picChg>
        <pc:picChg chg="add mod">
          <ac:chgData name="Alejandro Chavez" userId="dbc3140c35bcdc60" providerId="LiveId" clId="{32345BF4-8084-9842-854B-6508B7511360}" dt="2021-06-02T15:28:05.456" v="237" actId="14100"/>
          <ac:picMkLst>
            <pc:docMk/>
            <pc:sldMk cId="1290332919" sldId="257"/>
            <ac:picMk id="5" creationId="{48494607-AF32-2F4D-BB32-95FF7DD49F4A}"/>
          </ac:picMkLst>
        </pc:picChg>
        <pc:picChg chg="add mod">
          <ac:chgData name="Alejandro Chavez" userId="dbc3140c35bcdc60" providerId="LiveId" clId="{32345BF4-8084-9842-854B-6508B7511360}" dt="2021-06-02T15:29:54.037" v="281" actId="1076"/>
          <ac:picMkLst>
            <pc:docMk/>
            <pc:sldMk cId="1290332919" sldId="257"/>
            <ac:picMk id="6" creationId="{A82B9C1C-D18D-ED4E-B734-E8FC24670719}"/>
          </ac:picMkLst>
        </pc:picChg>
        <pc:picChg chg="add mod">
          <ac:chgData name="Alejandro Chavez" userId="dbc3140c35bcdc60" providerId="LiveId" clId="{32345BF4-8084-9842-854B-6508B7511360}" dt="2021-06-02T15:32:08.501" v="314" actId="14100"/>
          <ac:picMkLst>
            <pc:docMk/>
            <pc:sldMk cId="1290332919" sldId="257"/>
            <ac:picMk id="7" creationId="{939C675E-9113-6E49-B9D7-BF9861432CFB}"/>
          </ac:picMkLst>
        </pc:picChg>
        <pc:picChg chg="add mod">
          <ac:chgData name="Alejandro Chavez" userId="dbc3140c35bcdc60" providerId="LiveId" clId="{32345BF4-8084-9842-854B-6508B7511360}" dt="2021-06-02T15:40:14.214" v="340" actId="14100"/>
          <ac:picMkLst>
            <pc:docMk/>
            <pc:sldMk cId="1290332919" sldId="257"/>
            <ac:picMk id="8" creationId="{1D9615EE-6D93-7846-95D5-20610FE40DCB}"/>
          </ac:picMkLst>
        </pc:picChg>
        <pc:picChg chg="add mod">
          <ac:chgData name="Alejandro Chavez" userId="dbc3140c35bcdc60" providerId="LiveId" clId="{32345BF4-8084-9842-854B-6508B7511360}" dt="2021-06-02T15:41:50.944" v="382" actId="1076"/>
          <ac:picMkLst>
            <pc:docMk/>
            <pc:sldMk cId="1290332919" sldId="257"/>
            <ac:picMk id="9" creationId="{1B0A7011-8B1F-F04C-9BD1-A520E1F77F2F}"/>
          </ac:picMkLst>
        </pc:picChg>
        <pc:picChg chg="add mod">
          <ac:chgData name="Alejandro Chavez" userId="dbc3140c35bcdc60" providerId="LiveId" clId="{32345BF4-8084-9842-854B-6508B7511360}" dt="2021-06-02T15:43:33.970" v="426" actId="14100"/>
          <ac:picMkLst>
            <pc:docMk/>
            <pc:sldMk cId="1290332919" sldId="257"/>
            <ac:picMk id="10" creationId="{C8407F8D-5694-8449-BF59-F70C00359098}"/>
          </ac:picMkLst>
        </pc:picChg>
        <pc:picChg chg="add mod">
          <ac:chgData name="Alejandro Chavez" userId="dbc3140c35bcdc60" providerId="LiveId" clId="{32345BF4-8084-9842-854B-6508B7511360}" dt="2021-06-02T15:44:37.664" v="461" actId="14100"/>
          <ac:picMkLst>
            <pc:docMk/>
            <pc:sldMk cId="1290332919" sldId="257"/>
            <ac:picMk id="11" creationId="{3504E347-863C-9442-A79B-79D3D4CE3260}"/>
          </ac:picMkLst>
        </pc:picChg>
      </pc:sldChg>
      <pc:sldChg chg="addSp delSp modSp new modTransition">
        <pc:chgData name="Alejandro Chavez" userId="dbc3140c35bcdc60" providerId="LiveId" clId="{32345BF4-8084-9842-854B-6508B7511360}" dt="2021-06-02T18:42:15.699" v="8241" actId="12563"/>
        <pc:sldMkLst>
          <pc:docMk/>
          <pc:sldMk cId="1620258144" sldId="258"/>
        </pc:sldMkLst>
        <pc:spChg chg="del mod">
          <ac:chgData name="Alejandro Chavez" userId="dbc3140c35bcdc60" providerId="LiveId" clId="{32345BF4-8084-9842-854B-6508B7511360}" dt="2021-06-02T15:55:58.174" v="721" actId="478"/>
          <ac:spMkLst>
            <pc:docMk/>
            <pc:sldMk cId="1620258144" sldId="258"/>
            <ac:spMk id="2" creationId="{609437EA-6727-5B45-B903-C1176ABBBD15}"/>
          </ac:spMkLst>
        </pc:spChg>
        <pc:spChg chg="del mod">
          <ac:chgData name="Alejandro Chavez" userId="dbc3140c35bcdc60" providerId="LiveId" clId="{32345BF4-8084-9842-854B-6508B7511360}" dt="2021-06-02T15:56:02.552" v="722" actId="478"/>
          <ac:spMkLst>
            <pc:docMk/>
            <pc:sldMk cId="1620258144" sldId="258"/>
            <ac:spMk id="3" creationId="{34199702-468C-D945-B602-B3967C1D8043}"/>
          </ac:spMkLst>
        </pc:spChg>
        <pc:spChg chg="add mod">
          <ac:chgData name="Alejandro Chavez" userId="dbc3140c35bcdc60" providerId="LiveId" clId="{32345BF4-8084-9842-854B-6508B7511360}" dt="2021-06-02T15:56:44.069" v="765" actId="20577"/>
          <ac:spMkLst>
            <pc:docMk/>
            <pc:sldMk cId="1620258144" sldId="258"/>
            <ac:spMk id="5" creationId="{90562770-5C22-C347-BD6F-A7C622DC27D8}"/>
          </ac:spMkLst>
        </pc:spChg>
        <pc:spChg chg="add mod">
          <ac:chgData name="Alejandro Chavez" userId="dbc3140c35bcdc60" providerId="LiveId" clId="{32345BF4-8084-9842-854B-6508B7511360}" dt="2021-06-02T16:28:13.480" v="1631" actId="5793"/>
          <ac:spMkLst>
            <pc:docMk/>
            <pc:sldMk cId="1620258144" sldId="258"/>
            <ac:spMk id="7" creationId="{540E9E82-3E9B-C64C-A7E0-E67EF8EA51B0}"/>
          </ac:spMkLst>
        </pc:spChg>
        <pc:picChg chg="add mod">
          <ac:chgData name="Alejandro Chavez" userId="dbc3140c35bcdc60" providerId="LiveId" clId="{32345BF4-8084-9842-854B-6508B7511360}" dt="2021-06-02T16:28:19.650" v="1632" actId="1076"/>
          <ac:picMkLst>
            <pc:docMk/>
            <pc:sldMk cId="1620258144" sldId="258"/>
            <ac:picMk id="2" creationId="{37258CDE-9B73-4A43-85A6-00B132AE75F8}"/>
          </ac:picMkLst>
        </pc:picChg>
        <pc:picChg chg="add mod">
          <ac:chgData name="Alejandro Chavez" userId="dbc3140c35bcdc60" providerId="LiveId" clId="{32345BF4-8084-9842-854B-6508B7511360}" dt="2021-06-02T16:26:04.192" v="1613" actId="1076"/>
          <ac:picMkLst>
            <pc:docMk/>
            <pc:sldMk cId="1620258144" sldId="258"/>
            <ac:picMk id="8" creationId="{28238311-C7F3-F540-BECD-F036D7589B3C}"/>
          </ac:picMkLst>
        </pc:picChg>
      </pc:sldChg>
      <pc:sldChg chg="addSp modSp new modTransition">
        <pc:chgData name="Alejandro Chavez" userId="dbc3140c35bcdc60" providerId="LiveId" clId="{32345BF4-8084-9842-854B-6508B7511360}" dt="2021-06-02T18:42:15.699" v="8241" actId="12563"/>
        <pc:sldMkLst>
          <pc:docMk/>
          <pc:sldMk cId="2669771797" sldId="259"/>
        </pc:sldMkLst>
        <pc:spChg chg="mod">
          <ac:chgData name="Alejandro Chavez" userId="dbc3140c35bcdc60" providerId="LiveId" clId="{32345BF4-8084-9842-854B-6508B7511360}" dt="2021-06-02T16:22:21.869" v="1227" actId="20577"/>
          <ac:spMkLst>
            <pc:docMk/>
            <pc:sldMk cId="2669771797" sldId="259"/>
            <ac:spMk id="2" creationId="{0C88965B-41BA-484D-B30D-048D52920991}"/>
          </ac:spMkLst>
        </pc:spChg>
        <pc:spChg chg="mod">
          <ac:chgData name="Alejandro Chavez" userId="dbc3140c35bcdc60" providerId="LiveId" clId="{32345BF4-8084-9842-854B-6508B7511360}" dt="2021-06-02T16:35:43.660" v="2296" actId="20577"/>
          <ac:spMkLst>
            <pc:docMk/>
            <pc:sldMk cId="2669771797" sldId="259"/>
            <ac:spMk id="3" creationId="{9549285D-9FF5-9A43-AEE5-1578435D62E2}"/>
          </ac:spMkLst>
        </pc:spChg>
        <pc:picChg chg="add mod">
          <ac:chgData name="Alejandro Chavez" userId="dbc3140c35bcdc60" providerId="LiveId" clId="{32345BF4-8084-9842-854B-6508B7511360}" dt="2021-06-02T16:35:23.073" v="2247" actId="1076"/>
          <ac:picMkLst>
            <pc:docMk/>
            <pc:sldMk cId="2669771797" sldId="259"/>
            <ac:picMk id="4" creationId="{BE4C5574-7E55-994B-9D70-6A10C8FF6B09}"/>
          </ac:picMkLst>
        </pc:picChg>
        <pc:picChg chg="add mod">
          <ac:chgData name="Alejandro Chavez" userId="dbc3140c35bcdc60" providerId="LiveId" clId="{32345BF4-8084-9842-854B-6508B7511360}" dt="2021-06-02T16:36:25.744" v="2299" actId="1076"/>
          <ac:picMkLst>
            <pc:docMk/>
            <pc:sldMk cId="2669771797" sldId="259"/>
            <ac:picMk id="5" creationId="{AA6EC704-A45C-D747-82DD-9CFB67284AEA}"/>
          </ac:picMkLst>
        </pc:picChg>
      </pc:sldChg>
      <pc:sldChg chg="addSp modSp new modTransition">
        <pc:chgData name="Alejandro Chavez" userId="dbc3140c35bcdc60" providerId="LiveId" clId="{32345BF4-8084-9842-854B-6508B7511360}" dt="2021-06-02T18:42:15.699" v="8241" actId="12563"/>
        <pc:sldMkLst>
          <pc:docMk/>
          <pc:sldMk cId="3008676055" sldId="260"/>
        </pc:sldMkLst>
        <pc:spChg chg="mod">
          <ac:chgData name="Alejandro Chavez" userId="dbc3140c35bcdc60" providerId="LiveId" clId="{32345BF4-8084-9842-854B-6508B7511360}" dt="2021-06-02T16:33:27.271" v="2103" actId="20577"/>
          <ac:spMkLst>
            <pc:docMk/>
            <pc:sldMk cId="3008676055" sldId="260"/>
            <ac:spMk id="2" creationId="{F7A66B8B-B087-A84B-9270-91D1B682F188}"/>
          </ac:spMkLst>
        </pc:spChg>
        <pc:spChg chg="mod">
          <ac:chgData name="Alejandro Chavez" userId="dbc3140c35bcdc60" providerId="LiveId" clId="{32345BF4-8084-9842-854B-6508B7511360}" dt="2021-06-02T16:41:56.928" v="2663" actId="20577"/>
          <ac:spMkLst>
            <pc:docMk/>
            <pc:sldMk cId="3008676055" sldId="260"/>
            <ac:spMk id="3" creationId="{50E8DE16-1876-3440-BE01-A8DF145AD0C1}"/>
          </ac:spMkLst>
        </pc:spChg>
        <pc:picChg chg="add mod">
          <ac:chgData name="Alejandro Chavez" userId="dbc3140c35bcdc60" providerId="LiveId" clId="{32345BF4-8084-9842-854B-6508B7511360}" dt="2021-06-02T16:42:21.728" v="2667" actId="1076"/>
          <ac:picMkLst>
            <pc:docMk/>
            <pc:sldMk cId="3008676055" sldId="260"/>
            <ac:picMk id="4" creationId="{769D7BC1-9718-FA48-8214-731405C9B1A2}"/>
          </ac:picMkLst>
        </pc:picChg>
        <pc:picChg chg="add mod">
          <ac:chgData name="Alejandro Chavez" userId="dbc3140c35bcdc60" providerId="LiveId" clId="{32345BF4-8084-9842-854B-6508B7511360}" dt="2021-06-02T16:42:38.622" v="2670" actId="14100"/>
          <ac:picMkLst>
            <pc:docMk/>
            <pc:sldMk cId="3008676055" sldId="260"/>
            <ac:picMk id="5" creationId="{926F45AF-7BF7-804F-AC6C-E0BBF591CBAB}"/>
          </ac:picMkLst>
        </pc:picChg>
      </pc:sldChg>
      <pc:sldChg chg="addSp modSp new modTransition">
        <pc:chgData name="Alejandro Chavez" userId="dbc3140c35bcdc60" providerId="LiveId" clId="{32345BF4-8084-9842-854B-6508B7511360}" dt="2021-06-02T18:42:15.699" v="8241" actId="12563"/>
        <pc:sldMkLst>
          <pc:docMk/>
          <pc:sldMk cId="1910028442" sldId="261"/>
        </pc:sldMkLst>
        <pc:spChg chg="mod">
          <ac:chgData name="Alejandro Chavez" userId="dbc3140c35bcdc60" providerId="LiveId" clId="{32345BF4-8084-9842-854B-6508B7511360}" dt="2021-06-02T16:42:52.573" v="2694" actId="20577"/>
          <ac:spMkLst>
            <pc:docMk/>
            <pc:sldMk cId="1910028442" sldId="261"/>
            <ac:spMk id="2" creationId="{515FD71F-B09B-B14C-924E-71F94D446F8D}"/>
          </ac:spMkLst>
        </pc:spChg>
        <pc:spChg chg="mod">
          <ac:chgData name="Alejandro Chavez" userId="dbc3140c35bcdc60" providerId="LiveId" clId="{32345BF4-8084-9842-854B-6508B7511360}" dt="2021-06-02T16:48:09.564" v="3001" actId="20577"/>
          <ac:spMkLst>
            <pc:docMk/>
            <pc:sldMk cId="1910028442" sldId="261"/>
            <ac:spMk id="3" creationId="{08F359AE-8EED-C040-8B36-CFD41D044904}"/>
          </ac:spMkLst>
        </pc:spChg>
        <pc:picChg chg="add mod">
          <ac:chgData name="Alejandro Chavez" userId="dbc3140c35bcdc60" providerId="LiveId" clId="{32345BF4-8084-9842-854B-6508B7511360}" dt="2021-06-02T16:48:23.949" v="3005" actId="1076"/>
          <ac:picMkLst>
            <pc:docMk/>
            <pc:sldMk cId="1910028442" sldId="261"/>
            <ac:picMk id="4" creationId="{A3181FC0-83F5-E444-9A11-6B6E9D791686}"/>
          </ac:picMkLst>
        </pc:picChg>
      </pc:sldChg>
      <pc:sldChg chg="addSp modSp new modTransition">
        <pc:chgData name="Alejandro Chavez" userId="dbc3140c35bcdc60" providerId="LiveId" clId="{32345BF4-8084-9842-854B-6508B7511360}" dt="2021-06-02T18:42:15.699" v="8241" actId="12563"/>
        <pc:sldMkLst>
          <pc:docMk/>
          <pc:sldMk cId="2806219335" sldId="262"/>
        </pc:sldMkLst>
        <pc:spChg chg="mod">
          <ac:chgData name="Alejandro Chavez" userId="dbc3140c35bcdc60" providerId="LiveId" clId="{32345BF4-8084-9842-854B-6508B7511360}" dt="2021-06-02T16:50:00.489" v="3038" actId="20577"/>
          <ac:spMkLst>
            <pc:docMk/>
            <pc:sldMk cId="2806219335" sldId="262"/>
            <ac:spMk id="2" creationId="{1A6298DB-8F07-C540-8A3F-294A8B1713C3}"/>
          </ac:spMkLst>
        </pc:spChg>
        <pc:spChg chg="mod">
          <ac:chgData name="Alejandro Chavez" userId="dbc3140c35bcdc60" providerId="LiveId" clId="{32345BF4-8084-9842-854B-6508B7511360}" dt="2021-06-02T17:12:04.732" v="3919" actId="20577"/>
          <ac:spMkLst>
            <pc:docMk/>
            <pc:sldMk cId="2806219335" sldId="262"/>
            <ac:spMk id="3" creationId="{688A0477-4A2A-3A48-8F20-3C3D5E67AB96}"/>
          </ac:spMkLst>
        </pc:spChg>
        <pc:picChg chg="add mod">
          <ac:chgData name="Alejandro Chavez" userId="dbc3140c35bcdc60" providerId="LiveId" clId="{32345BF4-8084-9842-854B-6508B7511360}" dt="2021-06-02T17:01:58.739" v="3820" actId="14100"/>
          <ac:picMkLst>
            <pc:docMk/>
            <pc:sldMk cId="2806219335" sldId="262"/>
            <ac:picMk id="4" creationId="{03E1F315-3550-CD4C-B06D-D2855741356F}"/>
          </ac:picMkLst>
        </pc:picChg>
      </pc:sldChg>
      <pc:sldChg chg="addSp modSp new modTransition">
        <pc:chgData name="Alejandro Chavez" userId="dbc3140c35bcdc60" providerId="LiveId" clId="{32345BF4-8084-9842-854B-6508B7511360}" dt="2021-06-02T18:42:15.699" v="8241" actId="12563"/>
        <pc:sldMkLst>
          <pc:docMk/>
          <pc:sldMk cId="2098224035" sldId="263"/>
        </pc:sldMkLst>
        <pc:spChg chg="mod">
          <ac:chgData name="Alejandro Chavez" userId="dbc3140c35bcdc60" providerId="LiveId" clId="{32345BF4-8084-9842-854B-6508B7511360}" dt="2021-06-02T16:55:40.049" v="3373" actId="20577"/>
          <ac:spMkLst>
            <pc:docMk/>
            <pc:sldMk cId="2098224035" sldId="263"/>
            <ac:spMk id="2" creationId="{9D5D70DF-42B7-2B47-B278-06D95049DA87}"/>
          </ac:spMkLst>
        </pc:spChg>
        <pc:spChg chg="mod">
          <ac:chgData name="Alejandro Chavez" userId="dbc3140c35bcdc60" providerId="LiveId" clId="{32345BF4-8084-9842-854B-6508B7511360}" dt="2021-06-02T17:18:38.993" v="4088" actId="20577"/>
          <ac:spMkLst>
            <pc:docMk/>
            <pc:sldMk cId="2098224035" sldId="263"/>
            <ac:spMk id="3" creationId="{4C712233-D46D-A342-AC13-D8BFBED84F00}"/>
          </ac:spMkLst>
        </pc:spChg>
        <pc:picChg chg="add mod">
          <ac:chgData name="Alejandro Chavez" userId="dbc3140c35bcdc60" providerId="LiveId" clId="{32345BF4-8084-9842-854B-6508B7511360}" dt="2021-06-02T17:19:06.350" v="4097" actId="14100"/>
          <ac:picMkLst>
            <pc:docMk/>
            <pc:sldMk cId="2098224035" sldId="263"/>
            <ac:picMk id="4" creationId="{11023AE6-EE3E-3644-B35A-EB852AA7B01C}"/>
          </ac:picMkLst>
        </pc:picChg>
        <pc:picChg chg="add mod">
          <ac:chgData name="Alejandro Chavez" userId="dbc3140c35bcdc60" providerId="LiveId" clId="{32345BF4-8084-9842-854B-6508B7511360}" dt="2021-06-02T17:19:15.005" v="4103" actId="14100"/>
          <ac:picMkLst>
            <pc:docMk/>
            <pc:sldMk cId="2098224035" sldId="263"/>
            <ac:picMk id="5" creationId="{B8FF59E7-DEF8-8F4F-9014-7D121BCC5EFF}"/>
          </ac:picMkLst>
        </pc:picChg>
      </pc:sldChg>
      <pc:sldChg chg="addSp modSp new modTransition">
        <pc:chgData name="Alejandro Chavez" userId="dbc3140c35bcdc60" providerId="LiveId" clId="{32345BF4-8084-9842-854B-6508B7511360}" dt="2021-06-02T18:42:15.699" v="8241" actId="12563"/>
        <pc:sldMkLst>
          <pc:docMk/>
          <pc:sldMk cId="101306795" sldId="264"/>
        </pc:sldMkLst>
        <pc:spChg chg="mod">
          <ac:chgData name="Alejandro Chavez" userId="dbc3140c35bcdc60" providerId="LiveId" clId="{32345BF4-8084-9842-854B-6508B7511360}" dt="2021-06-02T17:25:58.211" v="4332" actId="20577"/>
          <ac:spMkLst>
            <pc:docMk/>
            <pc:sldMk cId="101306795" sldId="264"/>
            <ac:spMk id="2" creationId="{F4003659-DE1C-174B-AF33-3917BA77A69C}"/>
          </ac:spMkLst>
        </pc:spChg>
        <pc:spChg chg="mod">
          <ac:chgData name="Alejandro Chavez" userId="dbc3140c35bcdc60" providerId="LiveId" clId="{32345BF4-8084-9842-854B-6508B7511360}" dt="2021-06-02T17:28:57.894" v="4691" actId="20577"/>
          <ac:spMkLst>
            <pc:docMk/>
            <pc:sldMk cId="101306795" sldId="264"/>
            <ac:spMk id="3" creationId="{10EE342E-A0E5-4C45-8469-8C4F92BA8F43}"/>
          </ac:spMkLst>
        </pc:spChg>
        <pc:picChg chg="add mod">
          <ac:chgData name="Alejandro Chavez" userId="dbc3140c35bcdc60" providerId="LiveId" clId="{32345BF4-8084-9842-854B-6508B7511360}" dt="2021-06-02T17:29:37.316" v="4696" actId="14100"/>
          <ac:picMkLst>
            <pc:docMk/>
            <pc:sldMk cId="101306795" sldId="264"/>
            <ac:picMk id="4" creationId="{31F70FE8-2BDD-444E-8D03-D6FFF756A28C}"/>
          </ac:picMkLst>
        </pc:picChg>
      </pc:sldChg>
      <pc:sldChg chg="addSp modSp new modTransition">
        <pc:chgData name="Alejandro Chavez" userId="dbc3140c35bcdc60" providerId="LiveId" clId="{32345BF4-8084-9842-854B-6508B7511360}" dt="2021-06-02T18:42:15.699" v="8241" actId="12563"/>
        <pc:sldMkLst>
          <pc:docMk/>
          <pc:sldMk cId="1767718272" sldId="265"/>
        </pc:sldMkLst>
        <pc:spChg chg="mod">
          <ac:chgData name="Alejandro Chavez" userId="dbc3140c35bcdc60" providerId="LiveId" clId="{32345BF4-8084-9842-854B-6508B7511360}" dt="2021-06-02T17:23:11.295" v="4131" actId="20577"/>
          <ac:spMkLst>
            <pc:docMk/>
            <pc:sldMk cId="1767718272" sldId="265"/>
            <ac:spMk id="2" creationId="{30E74691-17D0-AD42-A974-FFD1B532811F}"/>
          </ac:spMkLst>
        </pc:spChg>
        <pc:spChg chg="mod">
          <ac:chgData name="Alejandro Chavez" userId="dbc3140c35bcdc60" providerId="LiveId" clId="{32345BF4-8084-9842-854B-6508B7511360}" dt="2021-06-02T17:24:38.263" v="4317" actId="20577"/>
          <ac:spMkLst>
            <pc:docMk/>
            <pc:sldMk cId="1767718272" sldId="265"/>
            <ac:spMk id="3" creationId="{11365B19-86DB-094B-945B-FEEACA4A3322}"/>
          </ac:spMkLst>
        </pc:spChg>
        <pc:picChg chg="add mod">
          <ac:chgData name="Alejandro Chavez" userId="dbc3140c35bcdc60" providerId="LiveId" clId="{32345BF4-8084-9842-854B-6508B7511360}" dt="2021-06-02T17:25:43.636" v="4322" actId="14100"/>
          <ac:picMkLst>
            <pc:docMk/>
            <pc:sldMk cId="1767718272" sldId="265"/>
            <ac:picMk id="4" creationId="{62E156E1-35D9-AE4E-9300-40A6B5FDECCB}"/>
          </ac:picMkLst>
        </pc:picChg>
      </pc:sldChg>
      <pc:sldChg chg="addSp modSp new modTransition">
        <pc:chgData name="Alejandro Chavez" userId="dbc3140c35bcdc60" providerId="LiveId" clId="{32345BF4-8084-9842-854B-6508B7511360}" dt="2021-06-02T18:42:15.699" v="8241" actId="12563"/>
        <pc:sldMkLst>
          <pc:docMk/>
          <pc:sldMk cId="2858314543" sldId="266"/>
        </pc:sldMkLst>
        <pc:spChg chg="mod">
          <ac:chgData name="Alejandro Chavez" userId="dbc3140c35bcdc60" providerId="LiveId" clId="{32345BF4-8084-9842-854B-6508B7511360}" dt="2021-06-02T17:29:51.061" v="4706" actId="20577"/>
          <ac:spMkLst>
            <pc:docMk/>
            <pc:sldMk cId="2858314543" sldId="266"/>
            <ac:spMk id="2" creationId="{AB8FD939-0DED-2340-A04B-756A0C5F91CF}"/>
          </ac:spMkLst>
        </pc:spChg>
        <pc:spChg chg="mod">
          <ac:chgData name="Alejandro Chavez" userId="dbc3140c35bcdc60" providerId="LiveId" clId="{32345BF4-8084-9842-854B-6508B7511360}" dt="2021-06-02T17:36:35.640" v="4993" actId="20577"/>
          <ac:spMkLst>
            <pc:docMk/>
            <pc:sldMk cId="2858314543" sldId="266"/>
            <ac:spMk id="3" creationId="{DE5AA1F1-BEB5-9F4E-A804-BDA9B11B8CFA}"/>
          </ac:spMkLst>
        </pc:spChg>
        <pc:picChg chg="add mod">
          <ac:chgData name="Alejandro Chavez" userId="dbc3140c35bcdc60" providerId="LiveId" clId="{32345BF4-8084-9842-854B-6508B7511360}" dt="2021-06-02T17:36:47.095" v="4996" actId="1076"/>
          <ac:picMkLst>
            <pc:docMk/>
            <pc:sldMk cId="2858314543" sldId="266"/>
            <ac:picMk id="4" creationId="{C3F9A3C2-C54B-8045-A810-085773CBDCD7}"/>
          </ac:picMkLst>
        </pc:picChg>
        <pc:picChg chg="add mod">
          <ac:chgData name="Alejandro Chavez" userId="dbc3140c35bcdc60" providerId="LiveId" clId="{32345BF4-8084-9842-854B-6508B7511360}" dt="2021-06-02T17:37:07.299" v="4999" actId="1076"/>
          <ac:picMkLst>
            <pc:docMk/>
            <pc:sldMk cId="2858314543" sldId="266"/>
            <ac:picMk id="5" creationId="{AB928203-2769-0E44-A78C-D52B83E7E8A1}"/>
          </ac:picMkLst>
        </pc:picChg>
      </pc:sldChg>
      <pc:sldChg chg="addSp modSp new modTransition">
        <pc:chgData name="Alejandro Chavez" userId="dbc3140c35bcdc60" providerId="LiveId" clId="{32345BF4-8084-9842-854B-6508B7511360}" dt="2021-06-02T18:42:15.699" v="8241" actId="12563"/>
        <pc:sldMkLst>
          <pc:docMk/>
          <pc:sldMk cId="929605119" sldId="267"/>
        </pc:sldMkLst>
        <pc:spChg chg="mod">
          <ac:chgData name="Alejandro Chavez" userId="dbc3140c35bcdc60" providerId="LiveId" clId="{32345BF4-8084-9842-854B-6508B7511360}" dt="2021-06-02T17:38:15.236" v="5011" actId="20577"/>
          <ac:spMkLst>
            <pc:docMk/>
            <pc:sldMk cId="929605119" sldId="267"/>
            <ac:spMk id="2" creationId="{7D48EDE8-BA39-5341-A36B-9FF852B65C5D}"/>
          </ac:spMkLst>
        </pc:spChg>
        <pc:spChg chg="mod">
          <ac:chgData name="Alejandro Chavez" userId="dbc3140c35bcdc60" providerId="LiveId" clId="{32345BF4-8084-9842-854B-6508B7511360}" dt="2021-06-02T17:46:26.796" v="5174" actId="20577"/>
          <ac:spMkLst>
            <pc:docMk/>
            <pc:sldMk cId="929605119" sldId="267"/>
            <ac:spMk id="3" creationId="{478ABA63-9B12-A04E-9964-610F6E8D6036}"/>
          </ac:spMkLst>
        </pc:spChg>
        <pc:picChg chg="add mod">
          <ac:chgData name="Alejandro Chavez" userId="dbc3140c35bcdc60" providerId="LiveId" clId="{32345BF4-8084-9842-854B-6508B7511360}" dt="2021-06-02T17:46:47.557" v="5179" actId="14100"/>
          <ac:picMkLst>
            <pc:docMk/>
            <pc:sldMk cId="929605119" sldId="267"/>
            <ac:picMk id="4" creationId="{DBBA2CC7-7010-304B-8DB1-C5E1B1EF207C}"/>
          </ac:picMkLst>
        </pc:picChg>
        <pc:picChg chg="add mod">
          <ac:chgData name="Alejandro Chavez" userId="dbc3140c35bcdc60" providerId="LiveId" clId="{32345BF4-8084-9842-854B-6508B7511360}" dt="2021-06-02T17:46:52.697" v="5181" actId="1076"/>
          <ac:picMkLst>
            <pc:docMk/>
            <pc:sldMk cId="929605119" sldId="267"/>
            <ac:picMk id="5" creationId="{74C81358-18DC-3B45-8C62-C37C2F1CE95F}"/>
          </ac:picMkLst>
        </pc:picChg>
      </pc:sldChg>
      <pc:sldChg chg="modSp new modTransition">
        <pc:chgData name="Alejandro Chavez" userId="dbc3140c35bcdc60" providerId="LiveId" clId="{32345BF4-8084-9842-854B-6508B7511360}" dt="2021-06-02T18:42:15.699" v="8241" actId="12563"/>
        <pc:sldMkLst>
          <pc:docMk/>
          <pc:sldMk cId="820727781" sldId="268"/>
        </pc:sldMkLst>
        <pc:spChg chg="mod">
          <ac:chgData name="Alejandro Chavez" userId="dbc3140c35bcdc60" providerId="LiveId" clId="{32345BF4-8084-9842-854B-6508B7511360}" dt="2021-06-02T17:47:16.803" v="5228" actId="20577"/>
          <ac:spMkLst>
            <pc:docMk/>
            <pc:sldMk cId="820727781" sldId="268"/>
            <ac:spMk id="2" creationId="{B032E57D-E2AF-2747-B1E3-D2D0DDF47766}"/>
          </ac:spMkLst>
        </pc:spChg>
        <pc:spChg chg="mod">
          <ac:chgData name="Alejandro Chavez" userId="dbc3140c35bcdc60" providerId="LiveId" clId="{32345BF4-8084-9842-854B-6508B7511360}" dt="2021-06-02T17:52:34.408" v="5516" actId="20577"/>
          <ac:spMkLst>
            <pc:docMk/>
            <pc:sldMk cId="820727781" sldId="268"/>
            <ac:spMk id="3" creationId="{6D420ADA-D844-FA45-9D02-FF96AC463C61}"/>
          </ac:spMkLst>
        </pc:spChg>
      </pc:sldChg>
      <pc:sldChg chg="addSp modSp new modTransition">
        <pc:chgData name="Alejandro Chavez" userId="dbc3140c35bcdc60" providerId="LiveId" clId="{32345BF4-8084-9842-854B-6508B7511360}" dt="2021-06-02T18:42:15.699" v="8241" actId="12563"/>
        <pc:sldMkLst>
          <pc:docMk/>
          <pc:sldMk cId="3376900231" sldId="269"/>
        </pc:sldMkLst>
        <pc:spChg chg="mod">
          <ac:chgData name="Alejandro Chavez" userId="dbc3140c35bcdc60" providerId="LiveId" clId="{32345BF4-8084-9842-854B-6508B7511360}" dt="2021-06-02T17:52:59.356" v="5574" actId="20577"/>
          <ac:spMkLst>
            <pc:docMk/>
            <pc:sldMk cId="3376900231" sldId="269"/>
            <ac:spMk id="2" creationId="{A5EBBED3-E8FF-124A-BC33-CCFA79B703DB}"/>
          </ac:spMkLst>
        </pc:spChg>
        <pc:spChg chg="mod">
          <ac:chgData name="Alejandro Chavez" userId="dbc3140c35bcdc60" providerId="LiveId" clId="{32345BF4-8084-9842-854B-6508B7511360}" dt="2021-06-02T17:58:58.891" v="6019" actId="20577"/>
          <ac:spMkLst>
            <pc:docMk/>
            <pc:sldMk cId="3376900231" sldId="269"/>
            <ac:spMk id="3" creationId="{313F5CAB-6714-B74E-B749-84FDA91E8848}"/>
          </ac:spMkLst>
        </pc:spChg>
        <pc:picChg chg="add mod">
          <ac:chgData name="Alejandro Chavez" userId="dbc3140c35bcdc60" providerId="LiveId" clId="{32345BF4-8084-9842-854B-6508B7511360}" dt="2021-06-02T17:56:55.027" v="5930" actId="1076"/>
          <ac:picMkLst>
            <pc:docMk/>
            <pc:sldMk cId="3376900231" sldId="269"/>
            <ac:picMk id="4" creationId="{98748E15-D8AA-524B-B502-E1AC850DC4C9}"/>
          </ac:picMkLst>
        </pc:picChg>
        <pc:picChg chg="add mod">
          <ac:chgData name="Alejandro Chavez" userId="dbc3140c35bcdc60" providerId="LiveId" clId="{32345BF4-8084-9842-854B-6508B7511360}" dt="2021-06-02T17:58:37.764" v="6002" actId="1076"/>
          <ac:picMkLst>
            <pc:docMk/>
            <pc:sldMk cId="3376900231" sldId="269"/>
            <ac:picMk id="5" creationId="{DCDFB6F8-6001-E243-B4CE-A245A715355E}"/>
          </ac:picMkLst>
        </pc:picChg>
      </pc:sldChg>
      <pc:sldChg chg="addSp modSp new modTransition">
        <pc:chgData name="Alejandro Chavez" userId="dbc3140c35bcdc60" providerId="LiveId" clId="{32345BF4-8084-9842-854B-6508B7511360}" dt="2021-06-02T18:42:15.699" v="8241" actId="12563"/>
        <pc:sldMkLst>
          <pc:docMk/>
          <pc:sldMk cId="1288871866" sldId="270"/>
        </pc:sldMkLst>
        <pc:spChg chg="mod">
          <ac:chgData name="Alejandro Chavez" userId="dbc3140c35bcdc60" providerId="LiveId" clId="{32345BF4-8084-9842-854B-6508B7511360}" dt="2021-06-02T17:59:14.478" v="6040" actId="20577"/>
          <ac:spMkLst>
            <pc:docMk/>
            <pc:sldMk cId="1288871866" sldId="270"/>
            <ac:spMk id="2" creationId="{9AFB9A76-4DE1-824C-9382-563C41F82E13}"/>
          </ac:spMkLst>
        </pc:spChg>
        <pc:spChg chg="mod">
          <ac:chgData name="Alejandro Chavez" userId="dbc3140c35bcdc60" providerId="LiveId" clId="{32345BF4-8084-9842-854B-6508B7511360}" dt="2021-06-02T18:03:20.715" v="6325" actId="20577"/>
          <ac:spMkLst>
            <pc:docMk/>
            <pc:sldMk cId="1288871866" sldId="270"/>
            <ac:spMk id="3" creationId="{9C33FE26-E59B-BF4F-9ABD-2670F028C878}"/>
          </ac:spMkLst>
        </pc:spChg>
        <pc:picChg chg="add mod">
          <ac:chgData name="Alejandro Chavez" userId="dbc3140c35bcdc60" providerId="LiveId" clId="{32345BF4-8084-9842-854B-6508B7511360}" dt="2021-06-02T18:04:34.020" v="6329" actId="1076"/>
          <ac:picMkLst>
            <pc:docMk/>
            <pc:sldMk cId="1288871866" sldId="270"/>
            <ac:picMk id="4" creationId="{0FB98FAD-29D6-424F-841B-F3D915BB6C28}"/>
          </ac:picMkLst>
        </pc:picChg>
      </pc:sldChg>
      <pc:sldChg chg="modSp new modTransition">
        <pc:chgData name="Alejandro Chavez" userId="dbc3140c35bcdc60" providerId="LiveId" clId="{32345BF4-8084-9842-854B-6508B7511360}" dt="2021-06-02T18:42:15.699" v="8241" actId="12563"/>
        <pc:sldMkLst>
          <pc:docMk/>
          <pc:sldMk cId="1910770495" sldId="271"/>
        </pc:sldMkLst>
        <pc:spChg chg="mod">
          <ac:chgData name="Alejandro Chavez" userId="dbc3140c35bcdc60" providerId="LiveId" clId="{32345BF4-8084-9842-854B-6508B7511360}" dt="2021-06-02T18:06:56.514" v="6459" actId="20577"/>
          <ac:spMkLst>
            <pc:docMk/>
            <pc:sldMk cId="1910770495" sldId="271"/>
            <ac:spMk id="2" creationId="{7A8C19A9-7B55-374D-A1C5-86B5F79A39D6}"/>
          </ac:spMkLst>
        </pc:spChg>
        <pc:spChg chg="mod">
          <ac:chgData name="Alejandro Chavez" userId="dbc3140c35bcdc60" providerId="LiveId" clId="{32345BF4-8084-9842-854B-6508B7511360}" dt="2021-06-02T18:14:10.396" v="6889" actId="20577"/>
          <ac:spMkLst>
            <pc:docMk/>
            <pc:sldMk cId="1910770495" sldId="271"/>
            <ac:spMk id="3" creationId="{07C16D56-E5B0-0841-9C0C-9DE1C2B05A8B}"/>
          </ac:spMkLst>
        </pc:spChg>
      </pc:sldChg>
      <pc:sldChg chg="modSp new modTransition">
        <pc:chgData name="Alejandro Chavez" userId="dbc3140c35bcdc60" providerId="LiveId" clId="{32345BF4-8084-9842-854B-6508B7511360}" dt="2021-06-02T18:42:15.699" v="8241" actId="12563"/>
        <pc:sldMkLst>
          <pc:docMk/>
          <pc:sldMk cId="3196830199" sldId="272"/>
        </pc:sldMkLst>
        <pc:spChg chg="mod">
          <ac:chgData name="Alejandro Chavez" userId="dbc3140c35bcdc60" providerId="LiveId" clId="{32345BF4-8084-9842-854B-6508B7511360}" dt="2021-06-02T18:14:30.125" v="6916" actId="20577"/>
          <ac:spMkLst>
            <pc:docMk/>
            <pc:sldMk cId="3196830199" sldId="272"/>
            <ac:spMk id="2" creationId="{3D1759E8-E8B2-004F-8284-9F2C1F016D80}"/>
          </ac:spMkLst>
        </pc:spChg>
        <pc:spChg chg="mod">
          <ac:chgData name="Alejandro Chavez" userId="dbc3140c35bcdc60" providerId="LiveId" clId="{32345BF4-8084-9842-854B-6508B7511360}" dt="2021-06-02T18:22:18.013" v="7401" actId="20577"/>
          <ac:spMkLst>
            <pc:docMk/>
            <pc:sldMk cId="3196830199" sldId="272"/>
            <ac:spMk id="3" creationId="{55A4F85D-0B25-E04F-B014-F30E87E7A1C1}"/>
          </ac:spMkLst>
        </pc:spChg>
      </pc:sldChg>
      <pc:sldChg chg="modSp new modTransition">
        <pc:chgData name="Alejandro Chavez" userId="dbc3140c35bcdc60" providerId="LiveId" clId="{32345BF4-8084-9842-854B-6508B7511360}" dt="2021-06-02T18:42:15.699" v="8241" actId="12563"/>
        <pc:sldMkLst>
          <pc:docMk/>
          <pc:sldMk cId="1714098896" sldId="273"/>
        </pc:sldMkLst>
        <pc:spChg chg="mod">
          <ac:chgData name="Alejandro Chavez" userId="dbc3140c35bcdc60" providerId="LiveId" clId="{32345BF4-8084-9842-854B-6508B7511360}" dt="2021-06-02T18:22:51.339" v="7422" actId="20577"/>
          <ac:spMkLst>
            <pc:docMk/>
            <pc:sldMk cId="1714098896" sldId="273"/>
            <ac:spMk id="2" creationId="{E9AA6FF0-44C1-A844-A39D-DF4283EB2813}"/>
          </ac:spMkLst>
        </pc:spChg>
        <pc:spChg chg="mod">
          <ac:chgData name="Alejandro Chavez" userId="dbc3140c35bcdc60" providerId="LiveId" clId="{32345BF4-8084-9842-854B-6508B7511360}" dt="2021-06-02T18:24:33.875" v="7618" actId="20577"/>
          <ac:spMkLst>
            <pc:docMk/>
            <pc:sldMk cId="1714098896" sldId="273"/>
            <ac:spMk id="3" creationId="{F4A80258-4A86-1945-AF3A-DCCBC4245ACF}"/>
          </ac:spMkLst>
        </pc:spChg>
      </pc:sldChg>
      <pc:sldChg chg="addSp modSp new modTransition">
        <pc:chgData name="Alejandro Chavez" userId="dbc3140c35bcdc60" providerId="LiveId" clId="{32345BF4-8084-9842-854B-6508B7511360}" dt="2021-06-02T18:42:15.699" v="8241" actId="12563"/>
        <pc:sldMkLst>
          <pc:docMk/>
          <pc:sldMk cId="3066904139" sldId="274"/>
        </pc:sldMkLst>
        <pc:spChg chg="mod">
          <ac:chgData name="Alejandro Chavez" userId="dbc3140c35bcdc60" providerId="LiveId" clId="{32345BF4-8084-9842-854B-6508B7511360}" dt="2021-06-02T18:27:23.010" v="7643" actId="20577"/>
          <ac:spMkLst>
            <pc:docMk/>
            <pc:sldMk cId="3066904139" sldId="274"/>
            <ac:spMk id="2" creationId="{3DCBE176-E7C9-954D-ADAA-F5A8692ECF4A}"/>
          </ac:spMkLst>
        </pc:spChg>
        <pc:spChg chg="mod">
          <ac:chgData name="Alejandro Chavez" userId="dbc3140c35bcdc60" providerId="LiveId" clId="{32345BF4-8084-9842-854B-6508B7511360}" dt="2021-06-02T18:34:02.172" v="8234" actId="20577"/>
          <ac:spMkLst>
            <pc:docMk/>
            <pc:sldMk cId="3066904139" sldId="274"/>
            <ac:spMk id="3" creationId="{1F184189-0BD4-DD4A-9B93-B7284C3A6C2E}"/>
          </ac:spMkLst>
        </pc:spChg>
        <pc:picChg chg="add mod">
          <ac:chgData name="Alejandro Chavez" userId="dbc3140c35bcdc60" providerId="LiveId" clId="{32345BF4-8084-9842-854B-6508B7511360}" dt="2021-06-02T18:34:10.134" v="8236" actId="1076"/>
          <ac:picMkLst>
            <pc:docMk/>
            <pc:sldMk cId="3066904139" sldId="274"/>
            <ac:picMk id="4" creationId="{A85B9217-D5F4-3D4D-8BF8-3B0E4FEA1C25}"/>
          </ac:picMkLst>
        </pc:picChg>
      </pc:sldChg>
      <pc:sldMasterChg chg="modTransition modSldLayout">
        <pc:chgData name="Alejandro Chavez" userId="dbc3140c35bcdc60" providerId="LiveId" clId="{32345BF4-8084-9842-854B-6508B7511360}" dt="2021-06-02T18:42:15.699" v="8241" actId="12563"/>
        <pc:sldMasterMkLst>
          <pc:docMk/>
          <pc:sldMasterMk cId="0" sldId="2147483648"/>
        </pc:sldMasterMkLst>
        <pc:sldLayoutChg chg="modTransition">
          <pc:chgData name="Alejandro Chavez" userId="dbc3140c35bcdc60" providerId="LiveId" clId="{32345BF4-8084-9842-854B-6508B7511360}" dt="2021-06-02T18:42:15.699" v="8241" actId="12563"/>
          <pc:sldLayoutMkLst>
            <pc:docMk/>
            <pc:sldMasterMk cId="0" sldId="2147483648"/>
            <pc:sldLayoutMk cId="0" sldId="2147483649"/>
          </pc:sldLayoutMkLst>
        </pc:sldLayoutChg>
        <pc:sldLayoutChg chg="modTransition">
          <pc:chgData name="Alejandro Chavez" userId="dbc3140c35bcdc60" providerId="LiveId" clId="{32345BF4-8084-9842-854B-6508B7511360}" dt="2021-06-02T18:42:15.699" v="8241" actId="12563"/>
          <pc:sldLayoutMkLst>
            <pc:docMk/>
            <pc:sldMasterMk cId="0" sldId="2147483648"/>
            <pc:sldLayoutMk cId="0" sldId="2147483650"/>
          </pc:sldLayoutMkLst>
        </pc:sldLayoutChg>
        <pc:sldLayoutChg chg="modTransition">
          <pc:chgData name="Alejandro Chavez" userId="dbc3140c35bcdc60" providerId="LiveId" clId="{32345BF4-8084-9842-854B-6508B7511360}" dt="2021-06-02T18:42:15.699" v="8241" actId="12563"/>
          <pc:sldLayoutMkLst>
            <pc:docMk/>
            <pc:sldMasterMk cId="0" sldId="2147483648"/>
            <pc:sldLayoutMk cId="0" sldId="2147483651"/>
          </pc:sldLayoutMkLst>
        </pc:sldLayoutChg>
        <pc:sldLayoutChg chg="modTransition">
          <pc:chgData name="Alejandro Chavez" userId="dbc3140c35bcdc60" providerId="LiveId" clId="{32345BF4-8084-9842-854B-6508B7511360}" dt="2021-06-02T18:42:15.699" v="8241" actId="12563"/>
          <pc:sldLayoutMkLst>
            <pc:docMk/>
            <pc:sldMasterMk cId="0" sldId="2147483648"/>
            <pc:sldLayoutMk cId="0" sldId="2147483652"/>
          </pc:sldLayoutMkLst>
        </pc:sldLayoutChg>
        <pc:sldLayoutChg chg="modTransition">
          <pc:chgData name="Alejandro Chavez" userId="dbc3140c35bcdc60" providerId="LiveId" clId="{32345BF4-8084-9842-854B-6508B7511360}" dt="2021-06-02T18:42:15.699" v="8241" actId="12563"/>
          <pc:sldLayoutMkLst>
            <pc:docMk/>
            <pc:sldMasterMk cId="0" sldId="2147483648"/>
            <pc:sldLayoutMk cId="0" sldId="2147483653"/>
          </pc:sldLayoutMkLst>
        </pc:sldLayoutChg>
        <pc:sldLayoutChg chg="modTransition">
          <pc:chgData name="Alejandro Chavez" userId="dbc3140c35bcdc60" providerId="LiveId" clId="{32345BF4-8084-9842-854B-6508B7511360}" dt="2021-06-02T18:42:15.699" v="8241" actId="12563"/>
          <pc:sldLayoutMkLst>
            <pc:docMk/>
            <pc:sldMasterMk cId="0" sldId="2147483648"/>
            <pc:sldLayoutMk cId="0" sldId="2147483654"/>
          </pc:sldLayoutMkLst>
        </pc:sldLayoutChg>
        <pc:sldLayoutChg chg="modTransition">
          <pc:chgData name="Alejandro Chavez" userId="dbc3140c35bcdc60" providerId="LiveId" clId="{32345BF4-8084-9842-854B-6508B7511360}" dt="2021-06-02T18:42:15.699" v="8241" actId="12563"/>
          <pc:sldLayoutMkLst>
            <pc:docMk/>
            <pc:sldMasterMk cId="0" sldId="2147483648"/>
            <pc:sldLayoutMk cId="0" sldId="2147483655"/>
          </pc:sldLayoutMkLst>
        </pc:sldLayoutChg>
        <pc:sldLayoutChg chg="modTransition">
          <pc:chgData name="Alejandro Chavez" userId="dbc3140c35bcdc60" providerId="LiveId" clId="{32345BF4-8084-9842-854B-6508B7511360}" dt="2021-06-02T18:42:15.699" v="8241" actId="12563"/>
          <pc:sldLayoutMkLst>
            <pc:docMk/>
            <pc:sldMasterMk cId="0" sldId="2147483648"/>
            <pc:sldLayoutMk cId="0" sldId="2147483656"/>
          </pc:sldLayoutMkLst>
        </pc:sldLayoutChg>
        <pc:sldLayoutChg chg="modTransition">
          <pc:chgData name="Alejandro Chavez" userId="dbc3140c35bcdc60" providerId="LiveId" clId="{32345BF4-8084-9842-854B-6508B7511360}" dt="2021-06-02T18:42:15.699" v="8241" actId="12563"/>
          <pc:sldLayoutMkLst>
            <pc:docMk/>
            <pc:sldMasterMk cId="0" sldId="2147483648"/>
            <pc:sldLayoutMk cId="0" sldId="2147483657"/>
          </pc:sldLayoutMkLst>
        </pc:sldLayoutChg>
        <pc:sldLayoutChg chg="modTransition">
          <pc:chgData name="Alejandro Chavez" userId="dbc3140c35bcdc60" providerId="LiveId" clId="{32345BF4-8084-9842-854B-6508B7511360}" dt="2021-06-02T18:42:15.699" v="8241" actId="12563"/>
          <pc:sldLayoutMkLst>
            <pc:docMk/>
            <pc:sldMasterMk cId="0" sldId="2147483648"/>
            <pc:sldLayoutMk cId="0" sldId="2147483658"/>
          </pc:sldLayoutMkLst>
        </pc:sldLayoutChg>
        <pc:sldLayoutChg chg="modTransition">
          <pc:chgData name="Alejandro Chavez" userId="dbc3140c35bcdc60" providerId="LiveId" clId="{32345BF4-8084-9842-854B-6508B7511360}" dt="2021-06-02T18:42:15.699" v="8241" actId="12563"/>
          <pc:sldLayoutMkLst>
            <pc:docMk/>
            <pc:sldMasterMk cId="0" sldId="2147483648"/>
            <pc:sldLayoutMk cId="0" sldId="2147483659"/>
          </pc:sldLayoutMkLst>
        </pc:sldLayoutChg>
        <pc:sldLayoutChg chg="modTransition">
          <pc:chgData name="Alejandro Chavez" userId="dbc3140c35bcdc60" providerId="LiveId" clId="{32345BF4-8084-9842-854B-6508B7511360}" dt="2021-06-02T18:42:15.699" v="8241" actId="12563"/>
          <pc:sldLayoutMkLst>
            <pc:docMk/>
            <pc:sldMasterMk cId="0" sldId="2147483648"/>
            <pc:sldLayoutMk cId="0" sldId="2147483660"/>
          </pc:sldLayoutMkLst>
        </pc:sldLayoutChg>
        <pc:sldLayoutChg chg="modTransition">
          <pc:chgData name="Alejandro Chavez" userId="dbc3140c35bcdc60" providerId="LiveId" clId="{32345BF4-8084-9842-854B-6508B7511360}" dt="2021-06-02T18:42:15.699" v="8241" actId="12563"/>
          <pc:sldLayoutMkLst>
            <pc:docMk/>
            <pc:sldMasterMk cId="0" sldId="2147483648"/>
            <pc:sldLayoutMk cId="0" sldId="2147483661"/>
          </pc:sldLayoutMkLst>
        </pc:sldLayoutChg>
        <pc:sldLayoutChg chg="modTransition">
          <pc:chgData name="Alejandro Chavez" userId="dbc3140c35bcdc60" providerId="LiveId" clId="{32345BF4-8084-9842-854B-6508B7511360}" dt="2021-06-02T18:42:15.699" v="8241" actId="12563"/>
          <pc:sldLayoutMkLst>
            <pc:docMk/>
            <pc:sldMasterMk cId="0" sldId="2147483648"/>
            <pc:sldLayoutMk cId="0" sldId="2147483663"/>
          </pc:sldLayoutMkLst>
        </pc:sldLayoutChg>
        <pc:sldLayoutChg chg="modTransition">
          <pc:chgData name="Alejandro Chavez" userId="dbc3140c35bcdc60" providerId="LiveId" clId="{32345BF4-8084-9842-854B-6508B7511360}" dt="2021-06-02T18:42:15.699" v="8241" actId="12563"/>
          <pc:sldLayoutMkLst>
            <pc:docMk/>
            <pc:sldMasterMk cId="0" sldId="2147483648"/>
            <pc:sldLayoutMk cId="0" sldId="2147483666"/>
          </pc:sldLayoutMkLst>
        </pc:sldLayoutChg>
        <pc:sldLayoutChg chg="modTransition">
          <pc:chgData name="Alejandro Chavez" userId="dbc3140c35bcdc60" providerId="LiveId" clId="{32345BF4-8084-9842-854B-6508B7511360}" dt="2021-06-02T18:42:15.699" v="8241" actId="12563"/>
          <pc:sldLayoutMkLst>
            <pc:docMk/>
            <pc:sldMasterMk cId="0" sldId="2147483648"/>
            <pc:sldLayoutMk cId="0" sldId="2147483667"/>
          </pc:sldLayoutMkLst>
        </pc:sldLayoutChg>
        <pc:sldLayoutChg chg="modTransition">
          <pc:chgData name="Alejandro Chavez" userId="dbc3140c35bcdc60" providerId="LiveId" clId="{32345BF4-8084-9842-854B-6508B7511360}" dt="2021-06-02T18:42:15.699" v="8241" actId="12563"/>
          <pc:sldLayoutMkLst>
            <pc:docMk/>
            <pc:sldMasterMk cId="0" sldId="2147483648"/>
            <pc:sldLayoutMk cId="0" sldId="2147483668"/>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transition spd="slow">
    <p:wheel spokes="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transition spd="slow">
    <p:wheel spokes="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transition spd="slow">
    <p:wheel spokes="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transition spd="slow">
    <p:wheel spokes="1"/>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transition spd="slow">
    <p:wheel spokes="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transition spd="slow">
    <p:wheel spokes="1"/>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transition spd="slow">
    <p:wheel spokes="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transition spd="slow">
    <p:wheel spokes="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transition spd="slow">
    <p:wheel spokes="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transition spd="slow">
    <p:wheel spokes="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6/2/2021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transition spd="slow">
    <p:wheel spokes="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transition spd="slow">
    <p:wheel spokes="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transition spd="slow">
    <p:wheel spokes="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transition spd="slow">
    <p:wheel spokes="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transition spd="slow">
    <p:wheel spokes="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transition spd="slow">
    <p:wheel spokes="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transition spd="slow">
    <p:wheel spokes="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ransition spd="slow">
    <p:wheel spokes="1"/>
  </p:transition>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23.jpeg" /><Relationship Id="rId2" Type="http://schemas.openxmlformats.org/officeDocument/2006/relationships/image" Target="../media/image22.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25.jpeg" /><Relationship Id="rId2" Type="http://schemas.openxmlformats.org/officeDocument/2006/relationships/image" Target="../media/image24.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27.jpeg" /><Relationship Id="rId2" Type="http://schemas.openxmlformats.org/officeDocument/2006/relationships/image" Target="../media/image26.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28.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29.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8" Type="http://schemas.openxmlformats.org/officeDocument/2006/relationships/image" Target="../media/image9.jpeg" /><Relationship Id="rId3" Type="http://schemas.openxmlformats.org/officeDocument/2006/relationships/image" Target="../media/image4.jpeg" /><Relationship Id="rId7" Type="http://schemas.openxmlformats.org/officeDocument/2006/relationships/image" Target="../media/image8.jpeg" /><Relationship Id="rId2" Type="http://schemas.openxmlformats.org/officeDocument/2006/relationships/image" Target="../media/image3.jpeg" /><Relationship Id="rId1" Type="http://schemas.openxmlformats.org/officeDocument/2006/relationships/slideLayout" Target="../slideLayouts/slideLayout2.xml" /><Relationship Id="rId6" Type="http://schemas.openxmlformats.org/officeDocument/2006/relationships/image" Target="../media/image7.jpeg" /><Relationship Id="rId5" Type="http://schemas.openxmlformats.org/officeDocument/2006/relationships/image" Target="../media/image6.jpeg" /><Relationship Id="rId4" Type="http://schemas.openxmlformats.org/officeDocument/2006/relationships/image" Target="../media/image5.jpeg" /><Relationship Id="rId9" Type="http://schemas.openxmlformats.org/officeDocument/2006/relationships/image" Target="../media/image10.jpeg" /></Relationships>
</file>

<file path=ppt/slides/_rels/slide3.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9.jpeg" /><Relationship Id="rId2" Type="http://schemas.openxmlformats.org/officeDocument/2006/relationships/image" Target="../media/image18.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C0FE782-8271-5E42-8C52-40589B5D3D16}"/>
              </a:ext>
            </a:extLst>
          </p:cNvPr>
          <p:cNvSpPr>
            <a:spLocks noGrp="1"/>
          </p:cNvSpPr>
          <p:nvPr>
            <p:ph type="title"/>
          </p:nvPr>
        </p:nvSpPr>
        <p:spPr/>
        <p:txBody>
          <a:bodyPr/>
          <a:lstStyle/>
          <a:p>
            <a:r>
              <a:rPr lang="es-ES"/>
              <a:t>                             </a:t>
            </a:r>
            <a:r>
              <a:rPr lang="es-ES">
                <a:solidFill>
                  <a:schemeClr val="bg1"/>
                </a:solidFill>
              </a:rPr>
              <a:t>   carros</a:t>
            </a:r>
            <a:endParaRPr lang="es-MX">
              <a:solidFill>
                <a:schemeClr val="bg1"/>
              </a:solidFill>
            </a:endParaRPr>
          </a:p>
        </p:txBody>
      </p:sp>
      <p:sp>
        <p:nvSpPr>
          <p:cNvPr id="5" name="Marcador de contenido 4">
            <a:extLst>
              <a:ext uri="{FF2B5EF4-FFF2-40B4-BE49-F238E27FC236}">
                <a16:creationId xmlns:a16="http://schemas.microsoft.com/office/drawing/2014/main" id="{03EB71DB-2232-2040-B55B-E29BF90D67FA}"/>
              </a:ext>
            </a:extLst>
          </p:cNvPr>
          <p:cNvSpPr>
            <a:spLocks noGrp="1"/>
          </p:cNvSpPr>
          <p:nvPr>
            <p:ph idx="1"/>
          </p:nvPr>
        </p:nvSpPr>
        <p:spPr/>
        <p:txBody>
          <a:bodyPr/>
          <a:lstStyle/>
          <a:p>
            <a:endParaRPr lang="es-ES"/>
          </a:p>
          <a:p>
            <a:endParaRPr lang="es-ES"/>
          </a:p>
          <a:p>
            <a:endParaRPr lang="es-ES"/>
          </a:p>
          <a:p>
            <a:endParaRPr lang="es-ES"/>
          </a:p>
          <a:p>
            <a:endParaRPr lang="es-ES"/>
          </a:p>
          <a:p>
            <a:r>
              <a:rPr lang="es-ES"/>
              <a:t>Alejandro Antonio Gallegos Chavez </a:t>
            </a:r>
            <a:endParaRPr lang="es-MX"/>
          </a:p>
        </p:txBody>
      </p:sp>
    </p:spTree>
    <p:extLst>
      <p:ext uri="{BB962C8B-B14F-4D97-AF65-F5344CB8AC3E}">
        <p14:creationId xmlns:p14="http://schemas.microsoft.com/office/powerpoint/2010/main" val="1934803983"/>
      </p:ext>
    </p:extLst>
  </p:cSld>
  <p:clrMapOvr>
    <a:masterClrMapping/>
  </p:clrMapOvr>
  <p:transition spd="slow">
    <p:wheel spokes="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003659-DE1C-174B-AF33-3917BA77A69C}"/>
              </a:ext>
            </a:extLst>
          </p:cNvPr>
          <p:cNvSpPr>
            <a:spLocks noGrp="1"/>
          </p:cNvSpPr>
          <p:nvPr>
            <p:ph type="title"/>
          </p:nvPr>
        </p:nvSpPr>
        <p:spPr/>
        <p:txBody>
          <a:bodyPr/>
          <a:lstStyle/>
          <a:p>
            <a:r>
              <a:rPr lang="es-ES"/>
              <a:t>Motor V8 </a:t>
            </a:r>
            <a:endParaRPr lang="es-MX"/>
          </a:p>
        </p:txBody>
      </p:sp>
      <p:sp>
        <p:nvSpPr>
          <p:cNvPr id="3" name="Marcador de contenido 2">
            <a:extLst>
              <a:ext uri="{FF2B5EF4-FFF2-40B4-BE49-F238E27FC236}">
                <a16:creationId xmlns:a16="http://schemas.microsoft.com/office/drawing/2014/main" id="{10EE342E-A0E5-4C45-8469-8C4F92BA8F43}"/>
              </a:ext>
            </a:extLst>
          </p:cNvPr>
          <p:cNvSpPr>
            <a:spLocks noGrp="1"/>
          </p:cNvSpPr>
          <p:nvPr>
            <p:ph idx="1"/>
          </p:nvPr>
        </p:nvSpPr>
        <p:spPr/>
        <p:txBody>
          <a:bodyPr/>
          <a:lstStyle/>
          <a:p>
            <a:r>
              <a:rPr lang="es-ES"/>
              <a:t>Este  tipo de motor es bastante usado actualmente, este tipo de motor los traen pickup, deportivos y algunos coupe. Este motor tiene bastante toque y bastante potencia. Es mayor mente usado para tracción trasera, 4X4.</a:t>
            </a:r>
          </a:p>
          <a:p>
            <a:r>
              <a:rPr lang="es-ES"/>
              <a:t>Un ejemplo son: RAM, Mustang, Cámaro, etc</a:t>
            </a:r>
          </a:p>
          <a:p>
            <a:pPr marL="0" indent="0">
              <a:buNone/>
            </a:pPr>
            <a:endParaRPr lang="es-MX"/>
          </a:p>
        </p:txBody>
      </p:sp>
      <p:pic>
        <p:nvPicPr>
          <p:cNvPr id="4" name="Imagen 4">
            <a:extLst>
              <a:ext uri="{FF2B5EF4-FFF2-40B4-BE49-F238E27FC236}">
                <a16:creationId xmlns:a16="http://schemas.microsoft.com/office/drawing/2014/main" id="{31F70FE8-2BDD-444E-8D03-D6FFF756A28C}"/>
              </a:ext>
            </a:extLst>
          </p:cNvPr>
          <p:cNvPicPr>
            <a:picLocks noChangeAspect="1"/>
          </p:cNvPicPr>
          <p:nvPr/>
        </p:nvPicPr>
        <p:blipFill>
          <a:blip r:embed="rId2"/>
          <a:stretch>
            <a:fillRect/>
          </a:stretch>
        </p:blipFill>
        <p:spPr>
          <a:xfrm>
            <a:off x="4040730" y="4249746"/>
            <a:ext cx="4354286" cy="2608254"/>
          </a:xfrm>
          <a:prstGeom prst="rect">
            <a:avLst/>
          </a:prstGeom>
        </p:spPr>
      </p:pic>
    </p:spTree>
    <p:extLst>
      <p:ext uri="{BB962C8B-B14F-4D97-AF65-F5344CB8AC3E}">
        <p14:creationId xmlns:p14="http://schemas.microsoft.com/office/powerpoint/2010/main" val="101306795"/>
      </p:ext>
    </p:extLst>
  </p:cSld>
  <p:clrMapOvr>
    <a:masterClrMapping/>
  </p:clrMapOvr>
  <p:transition spd="slow">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8FD939-0DED-2340-A04B-756A0C5F91CF}"/>
              </a:ext>
            </a:extLst>
          </p:cNvPr>
          <p:cNvSpPr>
            <a:spLocks noGrp="1"/>
          </p:cNvSpPr>
          <p:nvPr>
            <p:ph type="title"/>
          </p:nvPr>
        </p:nvSpPr>
        <p:spPr/>
        <p:txBody>
          <a:bodyPr/>
          <a:lstStyle/>
          <a:p>
            <a:r>
              <a:rPr lang="es-ES"/>
              <a:t>Motor V10</a:t>
            </a:r>
            <a:endParaRPr lang="es-MX"/>
          </a:p>
        </p:txBody>
      </p:sp>
      <p:sp>
        <p:nvSpPr>
          <p:cNvPr id="3" name="Marcador de contenido 2">
            <a:extLst>
              <a:ext uri="{FF2B5EF4-FFF2-40B4-BE49-F238E27FC236}">
                <a16:creationId xmlns:a16="http://schemas.microsoft.com/office/drawing/2014/main" id="{DE5AA1F1-BEB5-9F4E-A804-BDA9B11B8CFA}"/>
              </a:ext>
            </a:extLst>
          </p:cNvPr>
          <p:cNvSpPr>
            <a:spLocks noGrp="1"/>
          </p:cNvSpPr>
          <p:nvPr>
            <p:ph idx="1"/>
          </p:nvPr>
        </p:nvSpPr>
        <p:spPr/>
        <p:txBody>
          <a:bodyPr/>
          <a:lstStyle/>
          <a:p>
            <a:r>
              <a:rPr lang="es-ES"/>
              <a:t>Este motor es muy poco común ya que es usado en super deportivos, tiene mucha potencia, y mayormente sus carros son tracción en las 4 ruedasCuanto, este es puesto en la parte trasera del vehículo. por Ejemplo: Audi R8</a:t>
            </a:r>
          </a:p>
          <a:p>
            <a:endParaRPr lang="es-ES"/>
          </a:p>
          <a:p>
            <a:endParaRPr lang="es-ES"/>
          </a:p>
          <a:p>
            <a:endParaRPr lang="es-MX"/>
          </a:p>
        </p:txBody>
      </p:sp>
      <p:pic>
        <p:nvPicPr>
          <p:cNvPr id="4" name="Imagen 4">
            <a:extLst>
              <a:ext uri="{FF2B5EF4-FFF2-40B4-BE49-F238E27FC236}">
                <a16:creationId xmlns:a16="http://schemas.microsoft.com/office/drawing/2014/main" id="{C3F9A3C2-C54B-8045-A810-085773CBDCD7}"/>
              </a:ext>
            </a:extLst>
          </p:cNvPr>
          <p:cNvPicPr>
            <a:picLocks noChangeAspect="1"/>
          </p:cNvPicPr>
          <p:nvPr/>
        </p:nvPicPr>
        <p:blipFill>
          <a:blip r:embed="rId2"/>
          <a:stretch>
            <a:fillRect/>
          </a:stretch>
        </p:blipFill>
        <p:spPr>
          <a:xfrm>
            <a:off x="832462" y="3710203"/>
            <a:ext cx="4444744" cy="3147797"/>
          </a:xfrm>
          <a:prstGeom prst="rect">
            <a:avLst/>
          </a:prstGeom>
        </p:spPr>
      </p:pic>
      <p:pic>
        <p:nvPicPr>
          <p:cNvPr id="5" name="Imagen 5">
            <a:extLst>
              <a:ext uri="{FF2B5EF4-FFF2-40B4-BE49-F238E27FC236}">
                <a16:creationId xmlns:a16="http://schemas.microsoft.com/office/drawing/2014/main" id="{AB928203-2769-0E44-A78C-D52B83E7E8A1}"/>
              </a:ext>
            </a:extLst>
          </p:cNvPr>
          <p:cNvPicPr>
            <a:picLocks noChangeAspect="1"/>
          </p:cNvPicPr>
          <p:nvPr/>
        </p:nvPicPr>
        <p:blipFill>
          <a:blip r:embed="rId3"/>
          <a:stretch>
            <a:fillRect/>
          </a:stretch>
        </p:blipFill>
        <p:spPr>
          <a:xfrm>
            <a:off x="5967679" y="3710203"/>
            <a:ext cx="4077942" cy="2888026"/>
          </a:xfrm>
          <a:prstGeom prst="rect">
            <a:avLst/>
          </a:prstGeom>
        </p:spPr>
      </p:pic>
    </p:spTree>
    <p:extLst>
      <p:ext uri="{BB962C8B-B14F-4D97-AF65-F5344CB8AC3E}">
        <p14:creationId xmlns:p14="http://schemas.microsoft.com/office/powerpoint/2010/main" val="2858314543"/>
      </p:ext>
    </p:extLst>
  </p:cSld>
  <p:clrMapOvr>
    <a:masterClrMapping/>
  </p:clrMapOvr>
  <p:transition spd="slow">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8EDE8-BA39-5341-A36B-9FF852B65C5D}"/>
              </a:ext>
            </a:extLst>
          </p:cNvPr>
          <p:cNvSpPr>
            <a:spLocks noGrp="1"/>
          </p:cNvSpPr>
          <p:nvPr>
            <p:ph type="title"/>
          </p:nvPr>
        </p:nvSpPr>
        <p:spPr/>
        <p:txBody>
          <a:bodyPr/>
          <a:lstStyle/>
          <a:p>
            <a:r>
              <a:rPr lang="es-ES"/>
              <a:t>Motor w16</a:t>
            </a:r>
            <a:endParaRPr lang="es-MX"/>
          </a:p>
        </p:txBody>
      </p:sp>
      <p:sp>
        <p:nvSpPr>
          <p:cNvPr id="3" name="Marcador de contenido 2">
            <a:extLst>
              <a:ext uri="{FF2B5EF4-FFF2-40B4-BE49-F238E27FC236}">
                <a16:creationId xmlns:a16="http://schemas.microsoft.com/office/drawing/2014/main" id="{478ABA63-9B12-A04E-9964-610F6E8D6036}"/>
              </a:ext>
            </a:extLst>
          </p:cNvPr>
          <p:cNvSpPr>
            <a:spLocks noGrp="1"/>
          </p:cNvSpPr>
          <p:nvPr>
            <p:ph idx="1"/>
          </p:nvPr>
        </p:nvSpPr>
        <p:spPr/>
        <p:txBody>
          <a:bodyPr/>
          <a:lstStyle/>
          <a:p>
            <a:r>
              <a:rPr lang="es-ES"/>
              <a:t>este motor es muy poco común ya que solo lo tiene los hiper carros como el bugatti, como su nombre lo dice tiene forma de “W” </a:t>
            </a:r>
          </a:p>
          <a:p>
            <a:endParaRPr lang="es-MX"/>
          </a:p>
        </p:txBody>
      </p:sp>
      <p:pic>
        <p:nvPicPr>
          <p:cNvPr id="4" name="Imagen 4">
            <a:extLst>
              <a:ext uri="{FF2B5EF4-FFF2-40B4-BE49-F238E27FC236}">
                <a16:creationId xmlns:a16="http://schemas.microsoft.com/office/drawing/2014/main" id="{DBBA2CC7-7010-304B-8DB1-C5E1B1EF207C}"/>
              </a:ext>
            </a:extLst>
          </p:cNvPr>
          <p:cNvPicPr>
            <a:picLocks noChangeAspect="1"/>
          </p:cNvPicPr>
          <p:nvPr/>
        </p:nvPicPr>
        <p:blipFill>
          <a:blip r:embed="rId2"/>
          <a:stretch>
            <a:fillRect/>
          </a:stretch>
        </p:blipFill>
        <p:spPr>
          <a:xfrm>
            <a:off x="1300990" y="3224212"/>
            <a:ext cx="3738979" cy="2800625"/>
          </a:xfrm>
          <a:prstGeom prst="rect">
            <a:avLst/>
          </a:prstGeom>
        </p:spPr>
      </p:pic>
      <p:pic>
        <p:nvPicPr>
          <p:cNvPr id="5" name="Imagen 5">
            <a:extLst>
              <a:ext uri="{FF2B5EF4-FFF2-40B4-BE49-F238E27FC236}">
                <a16:creationId xmlns:a16="http://schemas.microsoft.com/office/drawing/2014/main" id="{74C81358-18DC-3B45-8C62-C37C2F1CE95F}"/>
              </a:ext>
            </a:extLst>
          </p:cNvPr>
          <p:cNvPicPr>
            <a:picLocks noChangeAspect="1"/>
          </p:cNvPicPr>
          <p:nvPr/>
        </p:nvPicPr>
        <p:blipFill>
          <a:blip r:embed="rId3"/>
          <a:stretch>
            <a:fillRect/>
          </a:stretch>
        </p:blipFill>
        <p:spPr>
          <a:xfrm>
            <a:off x="6094411" y="3553100"/>
            <a:ext cx="4413816" cy="2471737"/>
          </a:xfrm>
          <a:prstGeom prst="rect">
            <a:avLst/>
          </a:prstGeom>
        </p:spPr>
      </p:pic>
    </p:spTree>
    <p:extLst>
      <p:ext uri="{BB962C8B-B14F-4D97-AF65-F5344CB8AC3E}">
        <p14:creationId xmlns:p14="http://schemas.microsoft.com/office/powerpoint/2010/main" val="929605119"/>
      </p:ext>
    </p:extLst>
  </p:cSld>
  <p:clrMapOvr>
    <a:masterClrMapping/>
  </p:clrMapOvr>
  <p:transition spd="slow">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32E57D-E2AF-2747-B1E3-D2D0DDF47766}"/>
              </a:ext>
            </a:extLst>
          </p:cNvPr>
          <p:cNvSpPr>
            <a:spLocks noGrp="1"/>
          </p:cNvSpPr>
          <p:nvPr>
            <p:ph type="title"/>
          </p:nvPr>
        </p:nvSpPr>
        <p:spPr/>
        <p:txBody>
          <a:bodyPr/>
          <a:lstStyle/>
          <a:p>
            <a:r>
              <a:rPr lang="es-ES"/>
              <a:t>                 Transmisiónes </a:t>
            </a:r>
            <a:endParaRPr lang="es-MX"/>
          </a:p>
        </p:txBody>
      </p:sp>
      <p:sp>
        <p:nvSpPr>
          <p:cNvPr id="3" name="Marcador de contenido 2">
            <a:extLst>
              <a:ext uri="{FF2B5EF4-FFF2-40B4-BE49-F238E27FC236}">
                <a16:creationId xmlns:a16="http://schemas.microsoft.com/office/drawing/2014/main" id="{6D420ADA-D844-FA45-9D02-FF96AC463C61}"/>
              </a:ext>
            </a:extLst>
          </p:cNvPr>
          <p:cNvSpPr>
            <a:spLocks noGrp="1"/>
          </p:cNvSpPr>
          <p:nvPr>
            <p:ph idx="1"/>
          </p:nvPr>
        </p:nvSpPr>
        <p:spPr/>
        <p:txBody>
          <a:bodyPr/>
          <a:lstStyle/>
          <a:p>
            <a:r>
              <a:rPr lang="es-ES"/>
              <a:t>Como todos saben existen 2 tipos de trasmiciones AUTOMÁTICA Y ESTÁNDAR </a:t>
            </a:r>
          </a:p>
          <a:p>
            <a:r>
              <a:rPr lang="es-ES"/>
              <a:t>Las cuáles se pueden dividir en varios tipos:</a:t>
            </a:r>
          </a:p>
          <a:p>
            <a:r>
              <a:rPr lang="es-ES"/>
              <a:t>Automaticas:</a:t>
            </a:r>
          </a:p>
          <a:p>
            <a:r>
              <a:rPr lang="es-ES"/>
              <a:t>-CVT</a:t>
            </a:r>
          </a:p>
          <a:p>
            <a:r>
              <a:rPr lang="es-ES"/>
              <a:t>-convencional </a:t>
            </a:r>
          </a:p>
          <a:p>
            <a:r>
              <a:rPr lang="es-ES"/>
              <a:t>-doble embrague o doble clutch</a:t>
            </a:r>
          </a:p>
          <a:p>
            <a:endParaRPr lang="es-MX"/>
          </a:p>
        </p:txBody>
      </p:sp>
    </p:spTree>
    <p:extLst>
      <p:ext uri="{BB962C8B-B14F-4D97-AF65-F5344CB8AC3E}">
        <p14:creationId xmlns:p14="http://schemas.microsoft.com/office/powerpoint/2010/main" val="820727781"/>
      </p:ext>
    </p:extLst>
  </p:cSld>
  <p:clrMapOvr>
    <a:masterClrMapping/>
  </p:clrMapOvr>
  <p:transition spd="slow">
    <p:wheel spokes="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BBED3-E8FF-124A-BC33-CCFA79B703DB}"/>
              </a:ext>
            </a:extLst>
          </p:cNvPr>
          <p:cNvSpPr>
            <a:spLocks noGrp="1"/>
          </p:cNvSpPr>
          <p:nvPr>
            <p:ph type="title"/>
          </p:nvPr>
        </p:nvSpPr>
        <p:spPr/>
        <p:txBody>
          <a:bodyPr/>
          <a:lstStyle/>
          <a:p>
            <a:r>
              <a:rPr lang="es-ES"/>
              <a:t>                          Trasmiciones Estandar</a:t>
            </a:r>
            <a:endParaRPr lang="es-MX"/>
          </a:p>
        </p:txBody>
      </p:sp>
      <p:sp>
        <p:nvSpPr>
          <p:cNvPr id="3" name="Marcador de contenido 2">
            <a:extLst>
              <a:ext uri="{FF2B5EF4-FFF2-40B4-BE49-F238E27FC236}">
                <a16:creationId xmlns:a16="http://schemas.microsoft.com/office/drawing/2014/main" id="{313F5CAB-6714-B74E-B749-84FDA91E8848}"/>
              </a:ext>
            </a:extLst>
          </p:cNvPr>
          <p:cNvSpPr>
            <a:spLocks noGrp="1"/>
          </p:cNvSpPr>
          <p:nvPr>
            <p:ph idx="1"/>
          </p:nvPr>
        </p:nvSpPr>
        <p:spPr/>
        <p:txBody>
          <a:bodyPr/>
          <a:lstStyle/>
          <a:p>
            <a:r>
              <a:rPr lang="es-ES"/>
              <a:t>Estas trasmiciones son controladas manualmente por el conductor, esta trasmicion la encuentras en todo tipo de carros, estas pueden ser tanto tracción trasera, tracción delantera y 4X4</a:t>
            </a:r>
          </a:p>
          <a:p>
            <a:r>
              <a:rPr lang="es-ES"/>
              <a:t>Transmisión trasera:        Tracción delantera:</a:t>
            </a:r>
          </a:p>
          <a:p>
            <a:r>
              <a:rPr lang="es-ES"/>
              <a:t>                                      </a:t>
            </a:r>
          </a:p>
          <a:p>
            <a:endParaRPr lang="es-MX"/>
          </a:p>
        </p:txBody>
      </p:sp>
      <p:pic>
        <p:nvPicPr>
          <p:cNvPr id="4" name="Imagen 4">
            <a:extLst>
              <a:ext uri="{FF2B5EF4-FFF2-40B4-BE49-F238E27FC236}">
                <a16:creationId xmlns:a16="http://schemas.microsoft.com/office/drawing/2014/main" id="{98748E15-D8AA-524B-B502-E1AC850DC4C9}"/>
              </a:ext>
            </a:extLst>
          </p:cNvPr>
          <p:cNvPicPr>
            <a:picLocks noChangeAspect="1"/>
          </p:cNvPicPr>
          <p:nvPr/>
        </p:nvPicPr>
        <p:blipFill>
          <a:blip r:embed="rId2"/>
          <a:stretch>
            <a:fillRect/>
          </a:stretch>
        </p:blipFill>
        <p:spPr>
          <a:xfrm>
            <a:off x="1480399" y="4212919"/>
            <a:ext cx="1847850" cy="2466975"/>
          </a:xfrm>
          <a:prstGeom prst="rect">
            <a:avLst/>
          </a:prstGeom>
        </p:spPr>
      </p:pic>
      <p:pic>
        <p:nvPicPr>
          <p:cNvPr id="5" name="Imagen 5">
            <a:extLst>
              <a:ext uri="{FF2B5EF4-FFF2-40B4-BE49-F238E27FC236}">
                <a16:creationId xmlns:a16="http://schemas.microsoft.com/office/drawing/2014/main" id="{DCDFB6F8-6001-E243-B4CE-A245A715355E}"/>
              </a:ext>
            </a:extLst>
          </p:cNvPr>
          <p:cNvPicPr>
            <a:picLocks noChangeAspect="1"/>
          </p:cNvPicPr>
          <p:nvPr/>
        </p:nvPicPr>
        <p:blipFill>
          <a:blip r:embed="rId3"/>
          <a:stretch>
            <a:fillRect/>
          </a:stretch>
        </p:blipFill>
        <p:spPr>
          <a:xfrm>
            <a:off x="4608089" y="4212919"/>
            <a:ext cx="2857500" cy="2143125"/>
          </a:xfrm>
          <a:prstGeom prst="rect">
            <a:avLst/>
          </a:prstGeom>
        </p:spPr>
      </p:pic>
    </p:spTree>
    <p:extLst>
      <p:ext uri="{BB962C8B-B14F-4D97-AF65-F5344CB8AC3E}">
        <p14:creationId xmlns:p14="http://schemas.microsoft.com/office/powerpoint/2010/main" val="3376900231"/>
      </p:ext>
    </p:extLst>
  </p:cSld>
  <p:clrMapOvr>
    <a:masterClrMapping/>
  </p:clrMapOvr>
  <p:transition spd="slow">
    <p:wheel spokes="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FB9A76-4DE1-824C-9382-563C41F82E13}"/>
              </a:ext>
            </a:extLst>
          </p:cNvPr>
          <p:cNvSpPr>
            <a:spLocks noGrp="1"/>
          </p:cNvSpPr>
          <p:nvPr>
            <p:ph type="title"/>
          </p:nvPr>
        </p:nvSpPr>
        <p:spPr/>
        <p:txBody>
          <a:bodyPr/>
          <a:lstStyle/>
          <a:p>
            <a:r>
              <a:rPr lang="es-ES"/>
              <a:t>Trasmicion manual 4X4</a:t>
            </a:r>
            <a:endParaRPr lang="es-MX"/>
          </a:p>
        </p:txBody>
      </p:sp>
      <p:sp>
        <p:nvSpPr>
          <p:cNvPr id="3" name="Marcador de contenido 2">
            <a:extLst>
              <a:ext uri="{FF2B5EF4-FFF2-40B4-BE49-F238E27FC236}">
                <a16:creationId xmlns:a16="http://schemas.microsoft.com/office/drawing/2014/main" id="{9C33FE26-E59B-BF4F-9ABD-2670F028C878}"/>
              </a:ext>
            </a:extLst>
          </p:cNvPr>
          <p:cNvSpPr>
            <a:spLocks noGrp="1"/>
          </p:cNvSpPr>
          <p:nvPr>
            <p:ph idx="1"/>
          </p:nvPr>
        </p:nvSpPr>
        <p:spPr/>
        <p:txBody>
          <a:bodyPr/>
          <a:lstStyle/>
          <a:p>
            <a:r>
              <a:rPr lang="es-ES"/>
              <a:t>Estas transmisiones Se encargan de hacer girar las 4 llantas del vehículo usadas para pickups principalmente. La tracción de el motor a las llantas es enviada por medio de 2 cardanes </a:t>
            </a:r>
            <a:endParaRPr lang="es-MX"/>
          </a:p>
        </p:txBody>
      </p:sp>
      <p:pic>
        <p:nvPicPr>
          <p:cNvPr id="4" name="Imagen 4">
            <a:extLst>
              <a:ext uri="{FF2B5EF4-FFF2-40B4-BE49-F238E27FC236}">
                <a16:creationId xmlns:a16="http://schemas.microsoft.com/office/drawing/2014/main" id="{0FB98FAD-29D6-424F-841B-F3D915BB6C28}"/>
              </a:ext>
            </a:extLst>
          </p:cNvPr>
          <p:cNvPicPr>
            <a:picLocks noChangeAspect="1"/>
          </p:cNvPicPr>
          <p:nvPr/>
        </p:nvPicPr>
        <p:blipFill>
          <a:blip r:embed="rId2"/>
          <a:stretch>
            <a:fillRect/>
          </a:stretch>
        </p:blipFill>
        <p:spPr>
          <a:xfrm>
            <a:off x="3214066" y="3653814"/>
            <a:ext cx="5606912" cy="2887644"/>
          </a:xfrm>
          <a:prstGeom prst="rect">
            <a:avLst/>
          </a:prstGeom>
        </p:spPr>
      </p:pic>
    </p:spTree>
    <p:extLst>
      <p:ext uri="{BB962C8B-B14F-4D97-AF65-F5344CB8AC3E}">
        <p14:creationId xmlns:p14="http://schemas.microsoft.com/office/powerpoint/2010/main" val="1288871866"/>
      </p:ext>
    </p:extLst>
  </p:cSld>
  <p:clrMapOvr>
    <a:masterClrMapping/>
  </p:clrMapOvr>
  <p:transition spd="slow">
    <p:wheel spokes="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8C19A9-7B55-374D-A1C5-86B5F79A39D6}"/>
              </a:ext>
            </a:extLst>
          </p:cNvPr>
          <p:cNvSpPr>
            <a:spLocks noGrp="1"/>
          </p:cNvSpPr>
          <p:nvPr>
            <p:ph type="title"/>
          </p:nvPr>
        </p:nvSpPr>
        <p:spPr/>
        <p:txBody>
          <a:bodyPr/>
          <a:lstStyle/>
          <a:p>
            <a:r>
              <a:rPr lang="es-ES"/>
              <a:t>Transmisión automática</a:t>
            </a:r>
            <a:endParaRPr lang="es-MX"/>
          </a:p>
        </p:txBody>
      </p:sp>
      <p:sp>
        <p:nvSpPr>
          <p:cNvPr id="3" name="Marcador de contenido 2">
            <a:extLst>
              <a:ext uri="{FF2B5EF4-FFF2-40B4-BE49-F238E27FC236}">
                <a16:creationId xmlns:a16="http://schemas.microsoft.com/office/drawing/2014/main" id="{07C16D56-E5B0-0841-9C0C-9DE1C2B05A8B}"/>
              </a:ext>
            </a:extLst>
          </p:cNvPr>
          <p:cNvSpPr>
            <a:spLocks noGrp="1"/>
          </p:cNvSpPr>
          <p:nvPr>
            <p:ph idx="1"/>
          </p:nvPr>
        </p:nvSpPr>
        <p:spPr/>
        <p:txBody>
          <a:bodyPr/>
          <a:lstStyle/>
          <a:p>
            <a:pPr marL="0" indent="0">
              <a:buNone/>
            </a:pPr>
            <a:r>
              <a:rPr lang="es-ES"/>
              <a:t>Estas trasmiciones tienen 3 tipos CVT, Convencional  Y doble  Clutch</a:t>
            </a:r>
          </a:p>
          <a:p>
            <a:pPr marL="0" indent="0">
              <a:buNone/>
            </a:pPr>
            <a:r>
              <a:rPr lang="es-ES"/>
              <a:t>Las trasmisiones Automaticas Tienen un robot que hace los cambios automáticamente, sin la necesidad de que el conductor los haga manualmente  </a:t>
            </a:r>
          </a:p>
          <a:p>
            <a:pPr marL="0" indent="0">
              <a:buNone/>
            </a:pPr>
            <a:r>
              <a:rPr lang="es-ES"/>
              <a:t>Hay trasmiciones Automaticas con tracción trasera y delantera </a:t>
            </a:r>
            <a:endParaRPr lang="es-MX"/>
          </a:p>
        </p:txBody>
      </p:sp>
    </p:spTree>
    <p:extLst>
      <p:ext uri="{BB962C8B-B14F-4D97-AF65-F5344CB8AC3E}">
        <p14:creationId xmlns:p14="http://schemas.microsoft.com/office/powerpoint/2010/main" val="1910770495"/>
      </p:ext>
    </p:extLst>
  </p:cSld>
  <p:clrMapOvr>
    <a:masterClrMapping/>
  </p:clrMapOvr>
  <p:transition spd="slow">
    <p:wheel spokes="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1759E8-E8B2-004F-8284-9F2C1F016D80}"/>
              </a:ext>
            </a:extLst>
          </p:cNvPr>
          <p:cNvSpPr>
            <a:spLocks noGrp="1"/>
          </p:cNvSpPr>
          <p:nvPr>
            <p:ph type="title"/>
          </p:nvPr>
        </p:nvSpPr>
        <p:spPr/>
        <p:txBody>
          <a:bodyPr/>
          <a:lstStyle/>
          <a:p>
            <a:r>
              <a:rPr lang="es-ES"/>
              <a:t>Transmisión automática cvt</a:t>
            </a:r>
            <a:endParaRPr lang="es-MX"/>
          </a:p>
        </p:txBody>
      </p:sp>
      <p:sp>
        <p:nvSpPr>
          <p:cNvPr id="3" name="Marcador de contenido 2">
            <a:extLst>
              <a:ext uri="{FF2B5EF4-FFF2-40B4-BE49-F238E27FC236}">
                <a16:creationId xmlns:a16="http://schemas.microsoft.com/office/drawing/2014/main" id="{55A4F85D-0B25-E04F-B014-F30E87E7A1C1}"/>
              </a:ext>
            </a:extLst>
          </p:cNvPr>
          <p:cNvSpPr>
            <a:spLocks noGrp="1"/>
          </p:cNvSpPr>
          <p:nvPr>
            <p:ph idx="1"/>
          </p:nvPr>
        </p:nvSpPr>
        <p:spPr/>
        <p:txBody>
          <a:bodyPr/>
          <a:lstStyle/>
          <a:p>
            <a:r>
              <a:rPr lang="es-ES"/>
              <a:t>Estas transmisiones  no tienen cambios sino que es de 1 velocidad que conforme le vas pisando va acelerando, Lo que provoca que no se sienta esa sensación de cambio, esta trasmicion es muy odiada por el sonido que hace y por lo mal que se maneja. Por ejemplo: Versa, Audi A4</a:t>
            </a:r>
          </a:p>
          <a:p>
            <a:endParaRPr lang="es-MX"/>
          </a:p>
        </p:txBody>
      </p:sp>
    </p:spTree>
    <p:extLst>
      <p:ext uri="{BB962C8B-B14F-4D97-AF65-F5344CB8AC3E}">
        <p14:creationId xmlns:p14="http://schemas.microsoft.com/office/powerpoint/2010/main" val="3196830199"/>
      </p:ext>
    </p:extLst>
  </p:cSld>
  <p:clrMapOvr>
    <a:masterClrMapping/>
  </p:clrMapOvr>
  <p:transition spd="slow">
    <p:wheel spokes="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AA6FF0-44C1-A844-A39D-DF4283EB2813}"/>
              </a:ext>
            </a:extLst>
          </p:cNvPr>
          <p:cNvSpPr>
            <a:spLocks noGrp="1"/>
          </p:cNvSpPr>
          <p:nvPr>
            <p:ph type="title"/>
          </p:nvPr>
        </p:nvSpPr>
        <p:spPr/>
        <p:txBody>
          <a:bodyPr/>
          <a:lstStyle/>
          <a:p>
            <a:r>
              <a:rPr lang="es-ES"/>
              <a:t>Transmisión automática convencional </a:t>
            </a:r>
            <a:endParaRPr lang="es-MX"/>
          </a:p>
        </p:txBody>
      </p:sp>
      <p:sp>
        <p:nvSpPr>
          <p:cNvPr id="3" name="Marcador de contenido 2">
            <a:extLst>
              <a:ext uri="{FF2B5EF4-FFF2-40B4-BE49-F238E27FC236}">
                <a16:creationId xmlns:a16="http://schemas.microsoft.com/office/drawing/2014/main" id="{F4A80258-4A86-1945-AF3A-DCCBC4245ACF}"/>
              </a:ext>
            </a:extLst>
          </p:cNvPr>
          <p:cNvSpPr>
            <a:spLocks noGrp="1"/>
          </p:cNvSpPr>
          <p:nvPr>
            <p:ph idx="1"/>
          </p:nvPr>
        </p:nvSpPr>
        <p:spPr/>
        <p:txBody>
          <a:bodyPr/>
          <a:lstStyle/>
          <a:p>
            <a:r>
              <a:rPr lang="es-ES"/>
              <a:t>Esta transmisión la tienen la mayoría de carros automáticos, es muy común encontrarla en coches de clase media y bajas, es una transmisión muy buena</a:t>
            </a:r>
            <a:endParaRPr lang="es-MX"/>
          </a:p>
        </p:txBody>
      </p:sp>
    </p:spTree>
    <p:extLst>
      <p:ext uri="{BB962C8B-B14F-4D97-AF65-F5344CB8AC3E}">
        <p14:creationId xmlns:p14="http://schemas.microsoft.com/office/powerpoint/2010/main" val="1714098896"/>
      </p:ext>
    </p:extLst>
  </p:cSld>
  <p:clrMapOvr>
    <a:masterClrMapping/>
  </p:clrMapOvr>
  <p:transition spd="slow">
    <p:wheel spokes="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CBE176-E7C9-954D-ADAA-F5A8692ECF4A}"/>
              </a:ext>
            </a:extLst>
          </p:cNvPr>
          <p:cNvSpPr>
            <a:spLocks noGrp="1"/>
          </p:cNvSpPr>
          <p:nvPr>
            <p:ph type="title"/>
          </p:nvPr>
        </p:nvSpPr>
        <p:spPr/>
        <p:txBody>
          <a:bodyPr/>
          <a:lstStyle/>
          <a:p>
            <a:r>
              <a:rPr lang="es-ES"/>
              <a:t>Transmisión Automática doble clutch</a:t>
            </a:r>
            <a:endParaRPr lang="es-MX"/>
          </a:p>
        </p:txBody>
      </p:sp>
      <p:sp>
        <p:nvSpPr>
          <p:cNvPr id="3" name="Marcador de contenido 2">
            <a:extLst>
              <a:ext uri="{FF2B5EF4-FFF2-40B4-BE49-F238E27FC236}">
                <a16:creationId xmlns:a16="http://schemas.microsoft.com/office/drawing/2014/main" id="{1F184189-0BD4-DD4A-9B93-B7284C3A6C2E}"/>
              </a:ext>
            </a:extLst>
          </p:cNvPr>
          <p:cNvSpPr>
            <a:spLocks noGrp="1"/>
          </p:cNvSpPr>
          <p:nvPr>
            <p:ph idx="1"/>
          </p:nvPr>
        </p:nvSpPr>
        <p:spPr>
          <a:xfrm>
            <a:off x="969843" y="1971428"/>
            <a:ext cx="9905999" cy="3541714"/>
          </a:xfrm>
        </p:spPr>
        <p:txBody>
          <a:bodyPr/>
          <a:lstStyle/>
          <a:p>
            <a:r>
              <a:rPr lang="es-ES"/>
              <a:t>Esta transmisión es la más cara y la más rápida, también es muy fácil que se descomponga. Esta transmisión lo que hace es que prepara la siguiente velocidad antes de que la necesites, al tener 2 clutch el 1 lo se usa en 1 velocidad y el segundo Ya tenga enlazada la 2 Velocidad. Estas transmisiones es muy fácil descomponerla ya que al caer en un bache o al ir frenando constantemente la caja se descontrola Y hace que se descomponga</a:t>
            </a:r>
          </a:p>
          <a:p>
            <a:r>
              <a:rPr lang="es-ES"/>
              <a:t>Un ejemplo es el golf </a:t>
            </a:r>
            <a:endParaRPr lang="es-MX"/>
          </a:p>
        </p:txBody>
      </p:sp>
      <p:pic>
        <p:nvPicPr>
          <p:cNvPr id="4" name="Imagen 4">
            <a:extLst>
              <a:ext uri="{FF2B5EF4-FFF2-40B4-BE49-F238E27FC236}">
                <a16:creationId xmlns:a16="http://schemas.microsoft.com/office/drawing/2014/main" id="{A85B9217-D5F4-3D4D-8BF8-3B0E4FEA1C25}"/>
              </a:ext>
            </a:extLst>
          </p:cNvPr>
          <p:cNvPicPr>
            <a:picLocks noChangeAspect="1"/>
          </p:cNvPicPr>
          <p:nvPr/>
        </p:nvPicPr>
        <p:blipFill>
          <a:blip r:embed="rId2"/>
          <a:stretch>
            <a:fillRect/>
          </a:stretch>
        </p:blipFill>
        <p:spPr>
          <a:xfrm>
            <a:off x="3939563" y="4639282"/>
            <a:ext cx="2857500" cy="1600200"/>
          </a:xfrm>
          <a:prstGeom prst="rect">
            <a:avLst/>
          </a:prstGeom>
        </p:spPr>
      </p:pic>
    </p:spTree>
    <p:extLst>
      <p:ext uri="{BB962C8B-B14F-4D97-AF65-F5344CB8AC3E}">
        <p14:creationId xmlns:p14="http://schemas.microsoft.com/office/powerpoint/2010/main" val="3066904139"/>
      </p:ext>
    </p:extLst>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1A1B78-8A9A-D44B-90B6-C55C099F4E78}"/>
              </a:ext>
            </a:extLst>
          </p:cNvPr>
          <p:cNvSpPr>
            <a:spLocks noGrp="1"/>
          </p:cNvSpPr>
          <p:nvPr>
            <p:ph type="title"/>
          </p:nvPr>
        </p:nvSpPr>
        <p:spPr>
          <a:xfrm>
            <a:off x="1129581" y="618518"/>
            <a:ext cx="9905998" cy="1478570"/>
          </a:xfrm>
        </p:spPr>
        <p:txBody>
          <a:bodyPr/>
          <a:lstStyle/>
          <a:p>
            <a:r>
              <a:rPr lang="es-ES"/>
              <a:t> tipos de carroserias  </a:t>
            </a:r>
            <a:endParaRPr lang="es-MX"/>
          </a:p>
        </p:txBody>
      </p:sp>
      <p:sp>
        <p:nvSpPr>
          <p:cNvPr id="3" name="Marcador de contenido 2">
            <a:extLst>
              <a:ext uri="{FF2B5EF4-FFF2-40B4-BE49-F238E27FC236}">
                <a16:creationId xmlns:a16="http://schemas.microsoft.com/office/drawing/2014/main" id="{6577FA8D-3EF5-854B-A85E-B85F2E3AC58B}"/>
              </a:ext>
            </a:extLst>
          </p:cNvPr>
          <p:cNvSpPr>
            <a:spLocks noGrp="1"/>
          </p:cNvSpPr>
          <p:nvPr>
            <p:ph idx="1"/>
          </p:nvPr>
        </p:nvSpPr>
        <p:spPr>
          <a:xfrm>
            <a:off x="108268" y="1557915"/>
            <a:ext cx="12611099" cy="5300085"/>
          </a:xfrm>
        </p:spPr>
        <p:txBody>
          <a:bodyPr/>
          <a:lstStyle/>
          <a:p>
            <a:pPr marL="0" indent="0">
              <a:buNone/>
            </a:pPr>
            <a:r>
              <a:rPr lang="es-ES"/>
              <a:t>Tenemos los sedanes.                 Las pickup.                    Los hatchback.            Las suv</a:t>
            </a:r>
          </a:p>
          <a:p>
            <a:pPr marL="0" indent="0">
              <a:buNone/>
            </a:pPr>
            <a:endParaRPr lang="es-ES"/>
          </a:p>
          <a:p>
            <a:pPr marL="0" indent="0">
              <a:buNone/>
            </a:pPr>
            <a:endParaRPr lang="es-ES"/>
          </a:p>
          <a:p>
            <a:pPr marL="0" indent="0">
              <a:buNone/>
            </a:pPr>
            <a:endParaRPr lang="es-ES"/>
          </a:p>
          <a:p>
            <a:pPr marL="0" indent="0">
              <a:buNone/>
            </a:pPr>
            <a:r>
              <a:rPr lang="es-ES"/>
              <a:t> coupe.                             Van                            Compacto                       Minivan</a:t>
            </a:r>
          </a:p>
          <a:p>
            <a:pPr marL="0" indent="0">
              <a:buNone/>
            </a:pPr>
            <a:endParaRPr lang="es-ES"/>
          </a:p>
          <a:p>
            <a:pPr marL="0" indent="0">
              <a:buNone/>
            </a:pPr>
            <a:endParaRPr lang="es-ES"/>
          </a:p>
          <a:p>
            <a:pPr marL="0" indent="0">
              <a:buNone/>
            </a:pPr>
            <a:endParaRPr lang="es-MX"/>
          </a:p>
        </p:txBody>
      </p:sp>
      <p:pic>
        <p:nvPicPr>
          <p:cNvPr id="4" name="Imagen 4">
            <a:extLst>
              <a:ext uri="{FF2B5EF4-FFF2-40B4-BE49-F238E27FC236}">
                <a16:creationId xmlns:a16="http://schemas.microsoft.com/office/drawing/2014/main" id="{818A0961-AD32-6846-A002-34473E499FA9}"/>
              </a:ext>
            </a:extLst>
          </p:cNvPr>
          <p:cNvPicPr>
            <a:picLocks noChangeAspect="1"/>
          </p:cNvPicPr>
          <p:nvPr/>
        </p:nvPicPr>
        <p:blipFill>
          <a:blip r:embed="rId2"/>
          <a:stretch>
            <a:fillRect/>
          </a:stretch>
        </p:blipFill>
        <p:spPr>
          <a:xfrm>
            <a:off x="108268" y="2097088"/>
            <a:ext cx="3124200" cy="1457325"/>
          </a:xfrm>
          <a:prstGeom prst="rect">
            <a:avLst/>
          </a:prstGeom>
        </p:spPr>
      </p:pic>
      <p:pic>
        <p:nvPicPr>
          <p:cNvPr id="5" name="Imagen 5">
            <a:extLst>
              <a:ext uri="{FF2B5EF4-FFF2-40B4-BE49-F238E27FC236}">
                <a16:creationId xmlns:a16="http://schemas.microsoft.com/office/drawing/2014/main" id="{48494607-AF32-2F4D-BB32-95FF7DD49F4A}"/>
              </a:ext>
            </a:extLst>
          </p:cNvPr>
          <p:cNvPicPr>
            <a:picLocks noChangeAspect="1"/>
          </p:cNvPicPr>
          <p:nvPr/>
        </p:nvPicPr>
        <p:blipFill>
          <a:blip r:embed="rId3"/>
          <a:stretch>
            <a:fillRect/>
          </a:stretch>
        </p:blipFill>
        <p:spPr>
          <a:xfrm>
            <a:off x="3709238" y="2022037"/>
            <a:ext cx="2283190" cy="1532376"/>
          </a:xfrm>
          <a:prstGeom prst="rect">
            <a:avLst/>
          </a:prstGeom>
        </p:spPr>
      </p:pic>
      <p:pic>
        <p:nvPicPr>
          <p:cNvPr id="6" name="Imagen 6">
            <a:extLst>
              <a:ext uri="{FF2B5EF4-FFF2-40B4-BE49-F238E27FC236}">
                <a16:creationId xmlns:a16="http://schemas.microsoft.com/office/drawing/2014/main" id="{A82B9C1C-D18D-ED4E-B734-E8FC24670719}"/>
              </a:ext>
            </a:extLst>
          </p:cNvPr>
          <p:cNvPicPr>
            <a:picLocks noChangeAspect="1"/>
          </p:cNvPicPr>
          <p:nvPr/>
        </p:nvPicPr>
        <p:blipFill>
          <a:blip r:embed="rId4"/>
          <a:stretch>
            <a:fillRect/>
          </a:stretch>
        </p:blipFill>
        <p:spPr>
          <a:xfrm>
            <a:off x="6469198" y="2097088"/>
            <a:ext cx="2476500" cy="1457325"/>
          </a:xfrm>
          <a:prstGeom prst="rect">
            <a:avLst/>
          </a:prstGeom>
        </p:spPr>
      </p:pic>
      <p:pic>
        <p:nvPicPr>
          <p:cNvPr id="7" name="Imagen 7">
            <a:extLst>
              <a:ext uri="{FF2B5EF4-FFF2-40B4-BE49-F238E27FC236}">
                <a16:creationId xmlns:a16="http://schemas.microsoft.com/office/drawing/2014/main" id="{939C675E-9113-6E49-B9D7-BF9861432CFB}"/>
              </a:ext>
            </a:extLst>
          </p:cNvPr>
          <p:cNvPicPr>
            <a:picLocks noChangeAspect="1"/>
          </p:cNvPicPr>
          <p:nvPr/>
        </p:nvPicPr>
        <p:blipFill>
          <a:blip r:embed="rId5"/>
          <a:stretch>
            <a:fillRect/>
          </a:stretch>
        </p:blipFill>
        <p:spPr>
          <a:xfrm>
            <a:off x="9261218" y="2017725"/>
            <a:ext cx="2476501" cy="1532376"/>
          </a:xfrm>
          <a:prstGeom prst="rect">
            <a:avLst/>
          </a:prstGeom>
        </p:spPr>
      </p:pic>
      <p:pic>
        <p:nvPicPr>
          <p:cNvPr id="8" name="Imagen 8">
            <a:extLst>
              <a:ext uri="{FF2B5EF4-FFF2-40B4-BE49-F238E27FC236}">
                <a16:creationId xmlns:a16="http://schemas.microsoft.com/office/drawing/2014/main" id="{1D9615EE-6D93-7846-95D5-20610FE40DCB}"/>
              </a:ext>
            </a:extLst>
          </p:cNvPr>
          <p:cNvPicPr>
            <a:picLocks noChangeAspect="1"/>
          </p:cNvPicPr>
          <p:nvPr/>
        </p:nvPicPr>
        <p:blipFill>
          <a:blip r:embed="rId6"/>
          <a:stretch>
            <a:fillRect/>
          </a:stretch>
        </p:blipFill>
        <p:spPr>
          <a:xfrm>
            <a:off x="37964" y="4258001"/>
            <a:ext cx="2470483" cy="1214438"/>
          </a:xfrm>
          <a:prstGeom prst="rect">
            <a:avLst/>
          </a:prstGeom>
        </p:spPr>
      </p:pic>
      <p:pic>
        <p:nvPicPr>
          <p:cNvPr id="9" name="Imagen 9">
            <a:extLst>
              <a:ext uri="{FF2B5EF4-FFF2-40B4-BE49-F238E27FC236}">
                <a16:creationId xmlns:a16="http://schemas.microsoft.com/office/drawing/2014/main" id="{1B0A7011-8B1F-F04C-9BD1-A520E1F77F2F}"/>
              </a:ext>
            </a:extLst>
          </p:cNvPr>
          <p:cNvPicPr>
            <a:picLocks noChangeAspect="1"/>
          </p:cNvPicPr>
          <p:nvPr/>
        </p:nvPicPr>
        <p:blipFill>
          <a:blip r:embed="rId7"/>
          <a:stretch>
            <a:fillRect/>
          </a:stretch>
        </p:blipFill>
        <p:spPr>
          <a:xfrm>
            <a:off x="2993127" y="4258001"/>
            <a:ext cx="2698669" cy="1214438"/>
          </a:xfrm>
          <a:prstGeom prst="rect">
            <a:avLst/>
          </a:prstGeom>
        </p:spPr>
      </p:pic>
      <p:pic>
        <p:nvPicPr>
          <p:cNvPr id="10" name="Imagen 10">
            <a:extLst>
              <a:ext uri="{FF2B5EF4-FFF2-40B4-BE49-F238E27FC236}">
                <a16:creationId xmlns:a16="http://schemas.microsoft.com/office/drawing/2014/main" id="{C8407F8D-5694-8449-BF59-F70C00359098}"/>
              </a:ext>
            </a:extLst>
          </p:cNvPr>
          <p:cNvPicPr>
            <a:picLocks noChangeAspect="1"/>
          </p:cNvPicPr>
          <p:nvPr/>
        </p:nvPicPr>
        <p:blipFill>
          <a:blip r:embed="rId8"/>
          <a:stretch>
            <a:fillRect/>
          </a:stretch>
        </p:blipFill>
        <p:spPr>
          <a:xfrm>
            <a:off x="6243570" y="4258001"/>
            <a:ext cx="2357249" cy="1214438"/>
          </a:xfrm>
          <a:prstGeom prst="rect">
            <a:avLst/>
          </a:prstGeom>
        </p:spPr>
      </p:pic>
      <p:pic>
        <p:nvPicPr>
          <p:cNvPr id="11" name="Imagen 11">
            <a:extLst>
              <a:ext uri="{FF2B5EF4-FFF2-40B4-BE49-F238E27FC236}">
                <a16:creationId xmlns:a16="http://schemas.microsoft.com/office/drawing/2014/main" id="{3504E347-863C-9442-A79B-79D3D4CE3260}"/>
              </a:ext>
            </a:extLst>
          </p:cNvPr>
          <p:cNvPicPr>
            <a:picLocks noChangeAspect="1"/>
          </p:cNvPicPr>
          <p:nvPr/>
        </p:nvPicPr>
        <p:blipFill>
          <a:blip r:embed="rId9"/>
          <a:stretch>
            <a:fillRect/>
          </a:stretch>
        </p:blipFill>
        <p:spPr>
          <a:xfrm>
            <a:off x="8873337" y="4258001"/>
            <a:ext cx="2952750" cy="1273598"/>
          </a:xfrm>
          <a:prstGeom prst="rect">
            <a:avLst/>
          </a:prstGeom>
        </p:spPr>
      </p:pic>
    </p:spTree>
    <p:extLst>
      <p:ext uri="{BB962C8B-B14F-4D97-AF65-F5344CB8AC3E}">
        <p14:creationId xmlns:p14="http://schemas.microsoft.com/office/powerpoint/2010/main" val="1290332919"/>
      </p:ext>
    </p:extLst>
  </p:cSld>
  <p:clrMapOvr>
    <a:masterClrMapping/>
  </p:clrMapOvr>
  <p:transition spd="slow">
    <p:wheel spokes="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90562770-5C22-C347-BD6F-A7C622DC27D8}"/>
              </a:ext>
            </a:extLst>
          </p:cNvPr>
          <p:cNvSpPr>
            <a:spLocks noGrp="1"/>
          </p:cNvSpPr>
          <p:nvPr>
            <p:ph type="title"/>
          </p:nvPr>
        </p:nvSpPr>
        <p:spPr/>
        <p:txBody>
          <a:bodyPr/>
          <a:lstStyle/>
          <a:p>
            <a:r>
              <a:rPr lang="es-ES"/>
              <a:t>                                MOTORES </a:t>
            </a:r>
            <a:endParaRPr lang="es-MX"/>
          </a:p>
        </p:txBody>
      </p:sp>
      <p:sp>
        <p:nvSpPr>
          <p:cNvPr id="7" name="Marcador de contenido 6">
            <a:extLst>
              <a:ext uri="{FF2B5EF4-FFF2-40B4-BE49-F238E27FC236}">
                <a16:creationId xmlns:a16="http://schemas.microsoft.com/office/drawing/2014/main" id="{540E9E82-3E9B-C64C-A7E0-E67EF8EA51B0}"/>
              </a:ext>
            </a:extLst>
          </p:cNvPr>
          <p:cNvSpPr>
            <a:spLocks noGrp="1"/>
          </p:cNvSpPr>
          <p:nvPr>
            <p:ph idx="1"/>
          </p:nvPr>
        </p:nvSpPr>
        <p:spPr/>
        <p:txBody>
          <a:bodyPr>
            <a:normAutofit fontScale="85000" lnSpcReduction="10000"/>
          </a:bodyPr>
          <a:lstStyle/>
          <a:p>
            <a:r>
              <a:rPr lang="es-ES"/>
              <a:t>Los carros para que puedan moverse necesitan una explosión que provoque que giran las llantas. Hay varios tipos de motores los cuales se pueden medir por cilindros o por Litros. </a:t>
            </a:r>
          </a:p>
          <a:p>
            <a:r>
              <a:rPr lang="es-ES"/>
              <a:t>Los cilindros: son los abujeros en los cuales ocurrirá la explosión que hará que el carro avanze, eso quiere decir que cuantos más cilindros tenga un motor mayor explosiones tendrá y eso ara que tenga más potencia. Los cilindros van en el monoblock. </a:t>
            </a:r>
          </a:p>
          <a:p>
            <a:r>
              <a:rPr lang="es-ES"/>
              <a:t>Monoblock:</a:t>
            </a:r>
          </a:p>
          <a:p>
            <a:endParaRPr lang="es-ES"/>
          </a:p>
          <a:p>
            <a:pPr marL="0" indent="0">
              <a:buNone/>
            </a:pPr>
            <a:r>
              <a:rPr lang="es-ES"/>
              <a:t> </a:t>
            </a:r>
          </a:p>
          <a:p>
            <a:pPr marL="0" indent="0">
              <a:buNone/>
            </a:pPr>
            <a:endParaRPr lang="es-ES"/>
          </a:p>
          <a:p>
            <a:endParaRPr lang="es-ES"/>
          </a:p>
          <a:p>
            <a:endParaRPr lang="es-ES"/>
          </a:p>
          <a:p>
            <a:pPr marL="0" indent="0">
              <a:buNone/>
            </a:pPr>
            <a:endParaRPr lang="es-ES"/>
          </a:p>
          <a:p>
            <a:endParaRPr lang="es-MX"/>
          </a:p>
        </p:txBody>
      </p:sp>
      <p:pic>
        <p:nvPicPr>
          <p:cNvPr id="8" name="Imagen 8">
            <a:extLst>
              <a:ext uri="{FF2B5EF4-FFF2-40B4-BE49-F238E27FC236}">
                <a16:creationId xmlns:a16="http://schemas.microsoft.com/office/drawing/2014/main" id="{28238311-C7F3-F540-BECD-F036D7589B3C}"/>
              </a:ext>
            </a:extLst>
          </p:cNvPr>
          <p:cNvPicPr>
            <a:picLocks noChangeAspect="1"/>
          </p:cNvPicPr>
          <p:nvPr/>
        </p:nvPicPr>
        <p:blipFill>
          <a:blip r:embed="rId2"/>
          <a:stretch>
            <a:fillRect/>
          </a:stretch>
        </p:blipFill>
        <p:spPr>
          <a:xfrm>
            <a:off x="3265486" y="4620232"/>
            <a:ext cx="2828925" cy="1619250"/>
          </a:xfrm>
          <a:prstGeom prst="rect">
            <a:avLst/>
          </a:prstGeom>
        </p:spPr>
      </p:pic>
      <p:pic>
        <p:nvPicPr>
          <p:cNvPr id="2" name="Imagen 2">
            <a:extLst>
              <a:ext uri="{FF2B5EF4-FFF2-40B4-BE49-F238E27FC236}">
                <a16:creationId xmlns:a16="http://schemas.microsoft.com/office/drawing/2014/main" id="{37258CDE-9B73-4A43-85A6-00B132AE75F8}"/>
              </a:ext>
            </a:extLst>
          </p:cNvPr>
          <p:cNvPicPr>
            <a:picLocks noChangeAspect="1"/>
          </p:cNvPicPr>
          <p:nvPr/>
        </p:nvPicPr>
        <p:blipFill>
          <a:blip r:embed="rId3"/>
          <a:stretch>
            <a:fillRect/>
          </a:stretch>
        </p:blipFill>
        <p:spPr>
          <a:xfrm>
            <a:off x="1264021" y="4620232"/>
            <a:ext cx="1343025" cy="1619250"/>
          </a:xfrm>
          <a:prstGeom prst="rect">
            <a:avLst/>
          </a:prstGeom>
        </p:spPr>
      </p:pic>
    </p:spTree>
    <p:extLst>
      <p:ext uri="{BB962C8B-B14F-4D97-AF65-F5344CB8AC3E}">
        <p14:creationId xmlns:p14="http://schemas.microsoft.com/office/powerpoint/2010/main" val="1620258144"/>
      </p:ext>
    </p:extLst>
  </p:cSld>
  <p:clrMapOvr>
    <a:masterClrMapping/>
  </p:clrMapOvr>
  <p:transition spd="slow">
    <p:wheel spokes="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88965B-41BA-484D-B30D-048D52920991}"/>
              </a:ext>
            </a:extLst>
          </p:cNvPr>
          <p:cNvSpPr>
            <a:spLocks noGrp="1"/>
          </p:cNvSpPr>
          <p:nvPr>
            <p:ph type="title"/>
          </p:nvPr>
        </p:nvSpPr>
        <p:spPr/>
        <p:txBody>
          <a:bodyPr/>
          <a:lstStyle/>
          <a:p>
            <a:r>
              <a:rPr lang="es-ES"/>
              <a:t>Motor 4 en linea</a:t>
            </a:r>
            <a:endParaRPr lang="es-MX"/>
          </a:p>
        </p:txBody>
      </p:sp>
      <p:sp>
        <p:nvSpPr>
          <p:cNvPr id="3" name="Marcador de contenido 2">
            <a:extLst>
              <a:ext uri="{FF2B5EF4-FFF2-40B4-BE49-F238E27FC236}">
                <a16:creationId xmlns:a16="http://schemas.microsoft.com/office/drawing/2014/main" id="{9549285D-9FF5-9A43-AEE5-1578435D62E2}"/>
              </a:ext>
            </a:extLst>
          </p:cNvPr>
          <p:cNvSpPr>
            <a:spLocks noGrp="1"/>
          </p:cNvSpPr>
          <p:nvPr>
            <p:ph idx="1"/>
          </p:nvPr>
        </p:nvSpPr>
        <p:spPr/>
        <p:txBody>
          <a:bodyPr/>
          <a:lstStyle/>
          <a:p>
            <a:r>
              <a:rPr lang="es-ES"/>
              <a:t>Estos motores reciben estos nombres porque sus cilindros están colocados en linea. Este tipo de motor está en la mayoría de carros económicos, ya que aunque no tenga mucha potencia son ahorradores. Este tipo de motor se puede colocar tanto para un carro tracción tracera como delantera aunque mayormente se coloca en tracción delantera. Un ejemplo de carros con este motor tracción delantera son: Chevy, Tsuru, Sentra, Jetta, Cavalier, etc</a:t>
            </a:r>
          </a:p>
          <a:p>
            <a:r>
              <a:rPr lang="es-ES"/>
              <a:t>Motor de Chevy:                                  Motor de tsuru:</a:t>
            </a:r>
            <a:endParaRPr lang="es-MX"/>
          </a:p>
        </p:txBody>
      </p:sp>
      <p:pic>
        <p:nvPicPr>
          <p:cNvPr id="4" name="Imagen 4">
            <a:extLst>
              <a:ext uri="{FF2B5EF4-FFF2-40B4-BE49-F238E27FC236}">
                <a16:creationId xmlns:a16="http://schemas.microsoft.com/office/drawing/2014/main" id="{BE4C5574-7E55-994B-9D70-6A10C8FF6B09}"/>
              </a:ext>
            </a:extLst>
          </p:cNvPr>
          <p:cNvPicPr>
            <a:picLocks noChangeAspect="1"/>
          </p:cNvPicPr>
          <p:nvPr/>
        </p:nvPicPr>
        <p:blipFill>
          <a:blip r:embed="rId2"/>
          <a:stretch>
            <a:fillRect/>
          </a:stretch>
        </p:blipFill>
        <p:spPr>
          <a:xfrm>
            <a:off x="3601969" y="4872497"/>
            <a:ext cx="2449878" cy="1837408"/>
          </a:xfrm>
          <a:prstGeom prst="rect">
            <a:avLst/>
          </a:prstGeom>
        </p:spPr>
      </p:pic>
      <p:pic>
        <p:nvPicPr>
          <p:cNvPr id="5" name="Imagen 5">
            <a:extLst>
              <a:ext uri="{FF2B5EF4-FFF2-40B4-BE49-F238E27FC236}">
                <a16:creationId xmlns:a16="http://schemas.microsoft.com/office/drawing/2014/main" id="{AA6EC704-A45C-D747-82DD-9CFB67284AEA}"/>
              </a:ext>
            </a:extLst>
          </p:cNvPr>
          <p:cNvPicPr>
            <a:picLocks noChangeAspect="1"/>
          </p:cNvPicPr>
          <p:nvPr/>
        </p:nvPicPr>
        <p:blipFill>
          <a:blip r:embed="rId3"/>
          <a:stretch>
            <a:fillRect/>
          </a:stretch>
        </p:blipFill>
        <p:spPr>
          <a:xfrm>
            <a:off x="8512404" y="4981872"/>
            <a:ext cx="2158211" cy="1618658"/>
          </a:xfrm>
          <a:prstGeom prst="rect">
            <a:avLst/>
          </a:prstGeom>
        </p:spPr>
      </p:pic>
    </p:spTree>
    <p:extLst>
      <p:ext uri="{BB962C8B-B14F-4D97-AF65-F5344CB8AC3E}">
        <p14:creationId xmlns:p14="http://schemas.microsoft.com/office/powerpoint/2010/main" val="2669771797"/>
      </p:ext>
    </p:extLst>
  </p:cSld>
  <p:clrMapOvr>
    <a:masterClrMapping/>
  </p:clrMapOvr>
  <p:transition spd="slow">
    <p:wheel spokes="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A66B8B-B087-A84B-9270-91D1B682F188}"/>
              </a:ext>
            </a:extLst>
          </p:cNvPr>
          <p:cNvSpPr>
            <a:spLocks noGrp="1"/>
          </p:cNvSpPr>
          <p:nvPr>
            <p:ph type="title"/>
          </p:nvPr>
        </p:nvSpPr>
        <p:spPr/>
        <p:txBody>
          <a:bodyPr/>
          <a:lstStyle/>
          <a:p>
            <a:r>
              <a:rPr lang="es-ES"/>
              <a:t>Motor 4 cilindros tracción delantera </a:t>
            </a:r>
            <a:endParaRPr lang="es-MX"/>
          </a:p>
        </p:txBody>
      </p:sp>
      <p:sp>
        <p:nvSpPr>
          <p:cNvPr id="3" name="Marcador de contenido 2">
            <a:extLst>
              <a:ext uri="{FF2B5EF4-FFF2-40B4-BE49-F238E27FC236}">
                <a16:creationId xmlns:a16="http://schemas.microsoft.com/office/drawing/2014/main" id="{50E8DE16-1876-3440-BE01-A8DF145AD0C1}"/>
              </a:ext>
            </a:extLst>
          </p:cNvPr>
          <p:cNvSpPr>
            <a:spLocks noGrp="1"/>
          </p:cNvSpPr>
          <p:nvPr>
            <p:ph idx="1"/>
          </p:nvPr>
        </p:nvSpPr>
        <p:spPr/>
        <p:txBody>
          <a:bodyPr>
            <a:normAutofit fontScale="92500" lnSpcReduction="10000"/>
          </a:bodyPr>
          <a:lstStyle/>
          <a:p>
            <a:r>
              <a:rPr lang="es-ES"/>
              <a:t>Estos carros es fácil de diferenciar porque esta acomodado horizontal al carro                                            También lo Podemos distinguir porque  </a:t>
            </a:r>
          </a:p>
          <a:p>
            <a:endParaRPr lang="es-ES"/>
          </a:p>
          <a:p>
            <a:endParaRPr lang="es-ES"/>
          </a:p>
          <a:p>
            <a:endParaRPr lang="es-ES"/>
          </a:p>
          <a:p>
            <a:r>
              <a:rPr lang="es-ES"/>
              <a:t>Su transmisión se ve a simple vista </a:t>
            </a:r>
          </a:p>
          <a:p>
            <a:r>
              <a:rPr lang="es-ES"/>
              <a:t> </a:t>
            </a:r>
          </a:p>
          <a:p>
            <a:endParaRPr lang="es-ES"/>
          </a:p>
          <a:p>
            <a:endParaRPr lang="es-ES"/>
          </a:p>
          <a:p>
            <a:endParaRPr lang="es-ES"/>
          </a:p>
          <a:p>
            <a:endParaRPr lang="es-MX"/>
          </a:p>
        </p:txBody>
      </p:sp>
      <p:pic>
        <p:nvPicPr>
          <p:cNvPr id="4" name="Imagen 4">
            <a:extLst>
              <a:ext uri="{FF2B5EF4-FFF2-40B4-BE49-F238E27FC236}">
                <a16:creationId xmlns:a16="http://schemas.microsoft.com/office/drawing/2014/main" id="{769D7BC1-9718-FA48-8214-731405C9B1A2}"/>
              </a:ext>
            </a:extLst>
          </p:cNvPr>
          <p:cNvPicPr>
            <a:picLocks noChangeAspect="1"/>
          </p:cNvPicPr>
          <p:nvPr/>
        </p:nvPicPr>
        <p:blipFill>
          <a:blip r:embed="rId2"/>
          <a:stretch>
            <a:fillRect/>
          </a:stretch>
        </p:blipFill>
        <p:spPr>
          <a:xfrm>
            <a:off x="7729536" y="2758290"/>
            <a:ext cx="4462464" cy="2344410"/>
          </a:xfrm>
          <a:prstGeom prst="rect">
            <a:avLst/>
          </a:prstGeom>
        </p:spPr>
      </p:pic>
      <p:pic>
        <p:nvPicPr>
          <p:cNvPr id="5" name="Imagen 5">
            <a:extLst>
              <a:ext uri="{FF2B5EF4-FFF2-40B4-BE49-F238E27FC236}">
                <a16:creationId xmlns:a16="http://schemas.microsoft.com/office/drawing/2014/main" id="{926F45AF-7BF7-804F-AC6C-E0BBF591CBAB}"/>
              </a:ext>
            </a:extLst>
          </p:cNvPr>
          <p:cNvPicPr>
            <a:picLocks noChangeAspect="1"/>
          </p:cNvPicPr>
          <p:nvPr/>
        </p:nvPicPr>
        <p:blipFill>
          <a:blip r:embed="rId3"/>
          <a:stretch>
            <a:fillRect/>
          </a:stretch>
        </p:blipFill>
        <p:spPr>
          <a:xfrm>
            <a:off x="5367308" y="3089471"/>
            <a:ext cx="2518952" cy="3362931"/>
          </a:xfrm>
          <a:prstGeom prst="rect">
            <a:avLst/>
          </a:prstGeom>
        </p:spPr>
      </p:pic>
    </p:spTree>
    <p:extLst>
      <p:ext uri="{BB962C8B-B14F-4D97-AF65-F5344CB8AC3E}">
        <p14:creationId xmlns:p14="http://schemas.microsoft.com/office/powerpoint/2010/main" val="3008676055"/>
      </p:ext>
    </p:extLst>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5FD71F-B09B-B14C-924E-71F94D446F8D}"/>
              </a:ext>
            </a:extLst>
          </p:cNvPr>
          <p:cNvSpPr>
            <a:spLocks noGrp="1"/>
          </p:cNvSpPr>
          <p:nvPr>
            <p:ph type="title"/>
          </p:nvPr>
        </p:nvSpPr>
        <p:spPr/>
        <p:txBody>
          <a:bodyPr/>
          <a:lstStyle/>
          <a:p>
            <a:r>
              <a:rPr lang="es-ES"/>
              <a:t>Motor 4 cilindros tracción tracera </a:t>
            </a:r>
            <a:endParaRPr lang="es-MX"/>
          </a:p>
        </p:txBody>
      </p:sp>
      <p:sp>
        <p:nvSpPr>
          <p:cNvPr id="3" name="Marcador de contenido 2">
            <a:extLst>
              <a:ext uri="{FF2B5EF4-FFF2-40B4-BE49-F238E27FC236}">
                <a16:creationId xmlns:a16="http://schemas.microsoft.com/office/drawing/2014/main" id="{08F359AE-8EED-C040-8B36-CFD41D044904}"/>
              </a:ext>
            </a:extLst>
          </p:cNvPr>
          <p:cNvSpPr>
            <a:spLocks noGrp="1"/>
          </p:cNvSpPr>
          <p:nvPr>
            <p:ph idx="1"/>
          </p:nvPr>
        </p:nvSpPr>
        <p:spPr/>
        <p:txBody>
          <a:bodyPr/>
          <a:lstStyle/>
          <a:p>
            <a:r>
              <a:rPr lang="es-ES"/>
              <a:t>Este tipo de motor lo único que cambia es su acomodación, ya que este está verticalmente al carro, este normalmente suele Ser tracción tracera. Un ejemplo son: hilux</a:t>
            </a:r>
          </a:p>
          <a:p>
            <a:endParaRPr lang="es-ES"/>
          </a:p>
          <a:p>
            <a:endParaRPr lang="es-MX"/>
          </a:p>
        </p:txBody>
      </p:sp>
      <p:pic>
        <p:nvPicPr>
          <p:cNvPr id="4" name="Imagen 4">
            <a:extLst>
              <a:ext uri="{FF2B5EF4-FFF2-40B4-BE49-F238E27FC236}">
                <a16:creationId xmlns:a16="http://schemas.microsoft.com/office/drawing/2014/main" id="{A3181FC0-83F5-E444-9A11-6B6E9D791686}"/>
              </a:ext>
            </a:extLst>
          </p:cNvPr>
          <p:cNvPicPr>
            <a:picLocks noChangeAspect="1"/>
          </p:cNvPicPr>
          <p:nvPr/>
        </p:nvPicPr>
        <p:blipFill>
          <a:blip r:embed="rId2"/>
          <a:stretch>
            <a:fillRect/>
          </a:stretch>
        </p:blipFill>
        <p:spPr>
          <a:xfrm>
            <a:off x="4361385" y="3264063"/>
            <a:ext cx="4832311" cy="3624233"/>
          </a:xfrm>
          <a:prstGeom prst="rect">
            <a:avLst/>
          </a:prstGeom>
        </p:spPr>
      </p:pic>
    </p:spTree>
    <p:extLst>
      <p:ext uri="{BB962C8B-B14F-4D97-AF65-F5344CB8AC3E}">
        <p14:creationId xmlns:p14="http://schemas.microsoft.com/office/powerpoint/2010/main" val="1910028442"/>
      </p:ext>
    </p:extLst>
  </p:cSld>
  <p:clrMapOvr>
    <a:masterClrMapping/>
  </p:clrMapOvr>
  <p:transition spd="slow">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6298DB-8F07-C540-8A3F-294A8B1713C3}"/>
              </a:ext>
            </a:extLst>
          </p:cNvPr>
          <p:cNvSpPr>
            <a:spLocks noGrp="1"/>
          </p:cNvSpPr>
          <p:nvPr>
            <p:ph type="title"/>
          </p:nvPr>
        </p:nvSpPr>
        <p:spPr/>
        <p:txBody>
          <a:bodyPr/>
          <a:lstStyle/>
          <a:p>
            <a:r>
              <a:rPr lang="es-ES"/>
              <a:t>Motor 6 cilindros en linea </a:t>
            </a:r>
            <a:endParaRPr lang="es-MX"/>
          </a:p>
        </p:txBody>
      </p:sp>
      <p:sp>
        <p:nvSpPr>
          <p:cNvPr id="3" name="Marcador de contenido 2">
            <a:extLst>
              <a:ext uri="{FF2B5EF4-FFF2-40B4-BE49-F238E27FC236}">
                <a16:creationId xmlns:a16="http://schemas.microsoft.com/office/drawing/2014/main" id="{688A0477-4A2A-3A48-8F20-3C3D5E67AB96}"/>
              </a:ext>
            </a:extLst>
          </p:cNvPr>
          <p:cNvSpPr>
            <a:spLocks noGrp="1"/>
          </p:cNvSpPr>
          <p:nvPr>
            <p:ph idx="1"/>
          </p:nvPr>
        </p:nvSpPr>
        <p:spPr>
          <a:xfrm>
            <a:off x="2158989" y="2036506"/>
            <a:ext cx="9905999" cy="3541714"/>
          </a:xfrm>
        </p:spPr>
        <p:txBody>
          <a:bodyPr/>
          <a:lstStyle/>
          <a:p>
            <a:r>
              <a:rPr lang="es-ES"/>
              <a:t>Este motor está acomodado verticalmente al carro, sus cilindros están acomodados en linea, este motor Tiene mas potencia que los 4 cilindros.   Los Mejores ejemplos de este motor son: Supra, skiline </a:t>
            </a:r>
          </a:p>
          <a:p>
            <a:endParaRPr lang="es-MX"/>
          </a:p>
        </p:txBody>
      </p:sp>
      <p:pic>
        <p:nvPicPr>
          <p:cNvPr id="4" name="Imagen 4">
            <a:extLst>
              <a:ext uri="{FF2B5EF4-FFF2-40B4-BE49-F238E27FC236}">
                <a16:creationId xmlns:a16="http://schemas.microsoft.com/office/drawing/2014/main" id="{03E1F315-3550-CD4C-B06D-D2855741356F}"/>
              </a:ext>
            </a:extLst>
          </p:cNvPr>
          <p:cNvPicPr>
            <a:picLocks noChangeAspect="1"/>
          </p:cNvPicPr>
          <p:nvPr/>
        </p:nvPicPr>
        <p:blipFill>
          <a:blip r:embed="rId2"/>
          <a:stretch>
            <a:fillRect/>
          </a:stretch>
        </p:blipFill>
        <p:spPr>
          <a:xfrm>
            <a:off x="4855932" y="3916491"/>
            <a:ext cx="5881880" cy="2746276"/>
          </a:xfrm>
          <a:prstGeom prst="rect">
            <a:avLst/>
          </a:prstGeom>
        </p:spPr>
      </p:pic>
    </p:spTree>
    <p:extLst>
      <p:ext uri="{BB962C8B-B14F-4D97-AF65-F5344CB8AC3E}">
        <p14:creationId xmlns:p14="http://schemas.microsoft.com/office/powerpoint/2010/main" val="2806219335"/>
      </p:ext>
    </p:extLst>
  </p:cSld>
  <p:clrMapOvr>
    <a:masterClrMapping/>
  </p:clrMapOvr>
  <p:transition spd="slow">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5D70DF-42B7-2B47-B278-06D95049DA87}"/>
              </a:ext>
            </a:extLst>
          </p:cNvPr>
          <p:cNvSpPr>
            <a:spLocks noGrp="1"/>
          </p:cNvSpPr>
          <p:nvPr>
            <p:ph type="title"/>
          </p:nvPr>
        </p:nvSpPr>
        <p:spPr/>
        <p:txBody>
          <a:bodyPr/>
          <a:lstStyle/>
          <a:p>
            <a:r>
              <a:rPr lang="es-ES"/>
              <a:t>Motor V6 </a:t>
            </a:r>
            <a:endParaRPr lang="es-MX"/>
          </a:p>
        </p:txBody>
      </p:sp>
      <p:sp>
        <p:nvSpPr>
          <p:cNvPr id="3" name="Marcador de contenido 2">
            <a:extLst>
              <a:ext uri="{FF2B5EF4-FFF2-40B4-BE49-F238E27FC236}">
                <a16:creationId xmlns:a16="http://schemas.microsoft.com/office/drawing/2014/main" id="{4C712233-D46D-A342-AC13-D8BFBED84F00}"/>
              </a:ext>
            </a:extLst>
          </p:cNvPr>
          <p:cNvSpPr>
            <a:spLocks noGrp="1"/>
          </p:cNvSpPr>
          <p:nvPr>
            <p:ph idx="1"/>
          </p:nvPr>
        </p:nvSpPr>
        <p:spPr/>
        <p:txBody>
          <a:bodyPr/>
          <a:lstStyle/>
          <a:p>
            <a:r>
              <a:rPr lang="es-ES"/>
              <a:t>Este tipo motores los podemos encontrar actualmente tanto en coupe, pickup,Este motor tiene la característica de que tiene la forma de “V”. Todos los carros que lo portan son tracción trasera o algunos deportivos tracción en las 4 ruedas o también tracción delantera </a:t>
            </a:r>
          </a:p>
          <a:p>
            <a:r>
              <a:rPr lang="es-ES"/>
              <a:t>Traccion delantera.                                               Tracción Trasera</a:t>
            </a:r>
          </a:p>
          <a:p>
            <a:endParaRPr lang="es-ES"/>
          </a:p>
          <a:p>
            <a:pPr marL="0" indent="0">
              <a:buNone/>
            </a:pPr>
            <a:endParaRPr lang="es-MX"/>
          </a:p>
        </p:txBody>
      </p:sp>
      <p:pic>
        <p:nvPicPr>
          <p:cNvPr id="4" name="Imagen 4">
            <a:extLst>
              <a:ext uri="{FF2B5EF4-FFF2-40B4-BE49-F238E27FC236}">
                <a16:creationId xmlns:a16="http://schemas.microsoft.com/office/drawing/2014/main" id="{11023AE6-EE3E-3644-B35A-EB852AA7B01C}"/>
              </a:ext>
            </a:extLst>
          </p:cNvPr>
          <p:cNvPicPr>
            <a:picLocks noChangeAspect="1"/>
          </p:cNvPicPr>
          <p:nvPr/>
        </p:nvPicPr>
        <p:blipFill>
          <a:blip r:embed="rId2"/>
          <a:stretch>
            <a:fillRect/>
          </a:stretch>
        </p:blipFill>
        <p:spPr>
          <a:xfrm>
            <a:off x="7414118" y="4614596"/>
            <a:ext cx="2787439" cy="2090579"/>
          </a:xfrm>
          <a:prstGeom prst="rect">
            <a:avLst/>
          </a:prstGeom>
        </p:spPr>
      </p:pic>
      <p:pic>
        <p:nvPicPr>
          <p:cNvPr id="5" name="Imagen 5">
            <a:extLst>
              <a:ext uri="{FF2B5EF4-FFF2-40B4-BE49-F238E27FC236}">
                <a16:creationId xmlns:a16="http://schemas.microsoft.com/office/drawing/2014/main" id="{B8FF59E7-DEF8-8F4F-9014-7D121BCC5EFF}"/>
              </a:ext>
            </a:extLst>
          </p:cNvPr>
          <p:cNvPicPr>
            <a:picLocks noChangeAspect="1"/>
          </p:cNvPicPr>
          <p:nvPr/>
        </p:nvPicPr>
        <p:blipFill>
          <a:blip r:embed="rId3"/>
          <a:stretch>
            <a:fillRect/>
          </a:stretch>
        </p:blipFill>
        <p:spPr>
          <a:xfrm>
            <a:off x="1284988" y="4614596"/>
            <a:ext cx="2915478" cy="2186609"/>
          </a:xfrm>
          <a:prstGeom prst="rect">
            <a:avLst/>
          </a:prstGeom>
        </p:spPr>
      </p:pic>
    </p:spTree>
    <p:extLst>
      <p:ext uri="{BB962C8B-B14F-4D97-AF65-F5344CB8AC3E}">
        <p14:creationId xmlns:p14="http://schemas.microsoft.com/office/powerpoint/2010/main" val="2098224035"/>
      </p:ext>
    </p:extLst>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E74691-17D0-AD42-A974-FFD1B532811F}"/>
              </a:ext>
            </a:extLst>
          </p:cNvPr>
          <p:cNvSpPr>
            <a:spLocks noGrp="1"/>
          </p:cNvSpPr>
          <p:nvPr>
            <p:ph type="title"/>
          </p:nvPr>
        </p:nvSpPr>
        <p:spPr/>
        <p:txBody>
          <a:bodyPr/>
          <a:lstStyle/>
          <a:p>
            <a:r>
              <a:rPr lang="es-ES"/>
              <a:t>Motor 8 cilindros en linea</a:t>
            </a:r>
            <a:endParaRPr lang="es-MX"/>
          </a:p>
        </p:txBody>
      </p:sp>
      <p:sp>
        <p:nvSpPr>
          <p:cNvPr id="3" name="Marcador de contenido 2">
            <a:extLst>
              <a:ext uri="{FF2B5EF4-FFF2-40B4-BE49-F238E27FC236}">
                <a16:creationId xmlns:a16="http://schemas.microsoft.com/office/drawing/2014/main" id="{11365B19-86DB-094B-945B-FEEACA4A3322}"/>
              </a:ext>
            </a:extLst>
          </p:cNvPr>
          <p:cNvSpPr>
            <a:spLocks noGrp="1"/>
          </p:cNvSpPr>
          <p:nvPr>
            <p:ph idx="1"/>
          </p:nvPr>
        </p:nvSpPr>
        <p:spPr/>
        <p:txBody>
          <a:bodyPr/>
          <a:lstStyle/>
          <a:p>
            <a:r>
              <a:rPr lang="es-ES"/>
              <a:t>Estos motores actualmente ya no se usan porque ocupan mucho espacio en el carro y dificulta el desplazamiento. </a:t>
            </a:r>
            <a:endParaRPr lang="es-MX"/>
          </a:p>
        </p:txBody>
      </p:sp>
      <p:pic>
        <p:nvPicPr>
          <p:cNvPr id="4" name="Imagen 4">
            <a:extLst>
              <a:ext uri="{FF2B5EF4-FFF2-40B4-BE49-F238E27FC236}">
                <a16:creationId xmlns:a16="http://schemas.microsoft.com/office/drawing/2014/main" id="{62E156E1-35D9-AE4E-9300-40A6B5FDECCB}"/>
              </a:ext>
            </a:extLst>
          </p:cNvPr>
          <p:cNvPicPr>
            <a:picLocks noChangeAspect="1"/>
          </p:cNvPicPr>
          <p:nvPr/>
        </p:nvPicPr>
        <p:blipFill>
          <a:blip r:embed="rId2"/>
          <a:stretch>
            <a:fillRect/>
          </a:stretch>
        </p:blipFill>
        <p:spPr>
          <a:xfrm>
            <a:off x="1807879" y="3326561"/>
            <a:ext cx="7631251" cy="3531439"/>
          </a:xfrm>
          <a:prstGeom prst="rect">
            <a:avLst/>
          </a:prstGeom>
        </p:spPr>
      </p:pic>
    </p:spTree>
    <p:extLst>
      <p:ext uri="{BB962C8B-B14F-4D97-AF65-F5344CB8AC3E}">
        <p14:creationId xmlns:p14="http://schemas.microsoft.com/office/powerpoint/2010/main" val="1767718272"/>
      </p:ext>
    </p:extLst>
  </p:cSld>
  <p:clrMapOvr>
    <a:masterClrMapping/>
  </p:clrMapOvr>
  <p:transition spd="slow">
    <p:wheel spokes="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19</Slides>
  <Notes>0</Notes>
  <HiddenSlides>0</HiddenSlide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Circuito</vt:lpstr>
      <vt:lpstr>                                carros</vt:lpstr>
      <vt:lpstr> tipos de carroserias  </vt:lpstr>
      <vt:lpstr>                                MOTORES </vt:lpstr>
      <vt:lpstr>Motor 4 en linea</vt:lpstr>
      <vt:lpstr>Motor 4 cilindros tracción delantera </vt:lpstr>
      <vt:lpstr>Motor 4 cilindros tracción tracera </vt:lpstr>
      <vt:lpstr>Motor 6 cilindros en linea </vt:lpstr>
      <vt:lpstr>Motor V6 </vt:lpstr>
      <vt:lpstr>Motor 8 cilindros en linea</vt:lpstr>
      <vt:lpstr>Motor V8 </vt:lpstr>
      <vt:lpstr>Motor V10</vt:lpstr>
      <vt:lpstr>Motor w16</vt:lpstr>
      <vt:lpstr>                 Transmisiónes </vt:lpstr>
      <vt:lpstr>                          Trasmiciones Estandar</vt:lpstr>
      <vt:lpstr>Trasmicion manual 4X4</vt:lpstr>
      <vt:lpstr>Transmisión automática</vt:lpstr>
      <vt:lpstr>Transmisión automática cvt</vt:lpstr>
      <vt:lpstr>Transmisión automática convencional </vt:lpstr>
      <vt:lpstr>Transmisión Automática doble clutch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carros</dc:title>
  <dc:creator>Alejandro Chavez</dc:creator>
  <cp:lastModifiedBy>Alejandro Chavez</cp:lastModifiedBy>
  <cp:revision>3</cp:revision>
  <dcterms:created xsi:type="dcterms:W3CDTF">2021-06-02T15:13:49Z</dcterms:created>
  <dcterms:modified xsi:type="dcterms:W3CDTF">2021-06-02T18:42:23Z</dcterms:modified>
</cp:coreProperties>
</file>