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33" autoAdjust="0"/>
  </p:normalViewPr>
  <p:slideViewPr>
    <p:cSldViewPr snapToGrid="0">
      <p:cViewPr>
        <p:scale>
          <a:sx n="120" d="100"/>
          <a:sy n="120" d="100"/>
        </p:scale>
        <p:origin x="-370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A7A9-D067-459F-8687-516D4E393052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E378-5B09-48B6-B503-C9C98A3A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4109"/>
          <p:cNvGrpSpPr/>
          <p:nvPr/>
        </p:nvGrpSpPr>
        <p:grpSpPr>
          <a:xfrm>
            <a:off x="13503" y="437778"/>
            <a:ext cx="9153691" cy="4847929"/>
            <a:chOff x="13503" y="437778"/>
            <a:chExt cx="9153691" cy="4847929"/>
          </a:xfrm>
        </p:grpSpPr>
        <p:pic>
          <p:nvPicPr>
            <p:cNvPr id="4099" name="Picture 3" descr="C:\andres\Code\texlipseWorkspace\scmJournal\figs\s18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4" b="628"/>
            <a:stretch/>
          </p:blipFill>
          <p:spPr bwMode="auto">
            <a:xfrm>
              <a:off x="13503" y="437778"/>
              <a:ext cx="8953035" cy="459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3504" y="437778"/>
              <a:ext cx="8953034" cy="32071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504" y="3644898"/>
              <a:ext cx="1154896" cy="14018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8401" y="3644897"/>
              <a:ext cx="3080176" cy="1401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8576" y="3644897"/>
              <a:ext cx="2368123" cy="1401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16700" y="3644899"/>
              <a:ext cx="2349838" cy="1401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06672" y="5046792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6600" y="5046792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2602" y="4495799"/>
              <a:ext cx="685800" cy="5503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334000" y="5040930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96200" y="5040930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004638" y="3922182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998288" y="1629833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7263" y="5024097"/>
              <a:ext cx="1001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Robot  Status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7400" y="5024097"/>
              <a:ext cx="157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Automatic Gaze Control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26496" y="5016783"/>
              <a:ext cx="1318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Locomotion Control</a:t>
              </a:r>
              <a:endParaRPr lang="en-US" sz="11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06947" y="5043858"/>
              <a:ext cx="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29200" y="5017130"/>
              <a:ext cx="1318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General Utterances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98338" y="5016783"/>
              <a:ext cx="1757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Feature-specific Utterances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-5400000">
              <a:off x="8505377" y="4270866"/>
              <a:ext cx="1062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Actuation Area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-5400000">
              <a:off x="8429177" y="2066842"/>
              <a:ext cx="12144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Visualization Area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884245"/>
              <a:ext cx="13106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Raw Laser Range Data</a:t>
              </a:r>
              <a:endParaRPr lang="en-US" b="1" dirty="0"/>
            </a:p>
          </p:txBody>
        </p:sp>
        <p:cxnSp>
          <p:nvCxnSpPr>
            <p:cNvPr id="4096" name="Straight Arrow Connector 4095"/>
            <p:cNvCxnSpPr/>
            <p:nvPr/>
          </p:nvCxnSpPr>
          <p:spPr>
            <a:xfrm>
              <a:off x="1417323" y="2530576"/>
              <a:ext cx="1021077" cy="4412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21984" y="2743200"/>
              <a:ext cx="106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3D Robot</a:t>
              </a:r>
            </a:p>
            <a:p>
              <a:r>
                <a:rPr lang="en-US" b="1" dirty="0" smtClean="0"/>
                <a:t>Model</a:t>
              </a:r>
              <a:endParaRPr lang="en-US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962400" y="3105835"/>
              <a:ext cx="381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59487" y="926079"/>
              <a:ext cx="1217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Video feed</a:t>
              </a:r>
              <a:endParaRPr lang="en-US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789777" y="1110745"/>
              <a:ext cx="47884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</dc:creator>
  <cp:lastModifiedBy>andres</cp:lastModifiedBy>
  <cp:revision>12</cp:revision>
  <dcterms:created xsi:type="dcterms:W3CDTF">2012-09-06T18:04:51Z</dcterms:created>
  <dcterms:modified xsi:type="dcterms:W3CDTF">2012-09-06T21:46:17Z</dcterms:modified>
</cp:coreProperties>
</file>