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2" r:id="rId8"/>
    <p:sldId id="301" r:id="rId9"/>
    <p:sldId id="306" r:id="rId10"/>
    <p:sldId id="310" r:id="rId11"/>
    <p:sldId id="309" r:id="rId12"/>
    <p:sldId id="303" r:id="rId13"/>
    <p:sldId id="311" r:id="rId14"/>
    <p:sldId id="307" r:id="rId15"/>
    <p:sldId id="308" r:id="rId16"/>
    <p:sldId id="312" r:id="rId17"/>
    <p:sldId id="313" r:id="rId18"/>
    <p:sldId id="305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AF23C-F5A1-4D01-856E-96D5F3DE2181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6598312-BC4A-44CA-86E2-2C4F752EB132}">
      <dgm:prSet/>
      <dgm:spPr/>
      <dgm:t>
        <a:bodyPr/>
        <a:lstStyle/>
        <a:p>
          <a:r>
            <a:rPr lang="en-US" dirty="0"/>
            <a:t>Gary Groscost</a:t>
          </a:r>
        </a:p>
      </dgm:t>
    </dgm:pt>
    <dgm:pt modelId="{2D410A7B-1A73-4694-9C2C-D75023F02B30}" type="parTrans" cxnId="{EF8BD866-8655-4161-B410-326F2E5481F0}">
      <dgm:prSet/>
      <dgm:spPr/>
      <dgm:t>
        <a:bodyPr/>
        <a:lstStyle/>
        <a:p>
          <a:endParaRPr lang="en-US"/>
        </a:p>
      </dgm:t>
    </dgm:pt>
    <dgm:pt modelId="{4DCB8607-0D4E-4F45-BDD5-34DF53415E8C}" type="sibTrans" cxnId="{EF8BD866-8655-4161-B410-326F2E5481F0}">
      <dgm:prSet/>
      <dgm:spPr/>
      <dgm:t>
        <a:bodyPr/>
        <a:lstStyle/>
        <a:p>
          <a:endParaRPr lang="en-US"/>
        </a:p>
      </dgm:t>
    </dgm:pt>
    <dgm:pt modelId="{0A770141-A2D4-4C2D-8441-3CA909C761D8}">
      <dgm:prSet/>
      <dgm:spPr/>
      <dgm:t>
        <a:bodyPr/>
        <a:lstStyle/>
        <a:p>
          <a:r>
            <a:rPr lang="en-US" dirty="0"/>
            <a:t>Prudhvi Krishna Sannapareddy</a:t>
          </a:r>
        </a:p>
      </dgm:t>
    </dgm:pt>
    <dgm:pt modelId="{237A266A-02DF-403A-972E-BF8B9E4CA6DA}" type="parTrans" cxnId="{50F37D35-8882-475B-B35F-43F34A601ABB}">
      <dgm:prSet/>
      <dgm:spPr/>
      <dgm:t>
        <a:bodyPr/>
        <a:lstStyle/>
        <a:p>
          <a:endParaRPr lang="en-US"/>
        </a:p>
      </dgm:t>
    </dgm:pt>
    <dgm:pt modelId="{2BC858C9-F88F-4277-88F3-A38C61D16421}" type="sibTrans" cxnId="{50F37D35-8882-475B-B35F-43F34A601ABB}">
      <dgm:prSet/>
      <dgm:spPr/>
      <dgm:t>
        <a:bodyPr/>
        <a:lstStyle/>
        <a:p>
          <a:endParaRPr lang="en-US"/>
        </a:p>
      </dgm:t>
    </dgm:pt>
    <dgm:pt modelId="{7F1BB932-4F13-4B7A-BE76-9A2BDA4654C3}">
      <dgm:prSet/>
      <dgm:spPr/>
      <dgm:t>
        <a:bodyPr/>
        <a:lstStyle/>
        <a:p>
          <a:r>
            <a:rPr lang="en-US" dirty="0"/>
            <a:t>Pradip Raodeo</a:t>
          </a:r>
        </a:p>
      </dgm:t>
    </dgm:pt>
    <dgm:pt modelId="{68589FFA-6C8A-4068-8604-218E588F6FFD}" type="parTrans" cxnId="{F54ABE04-15E1-46A7-92BA-C712DE0D1913}">
      <dgm:prSet/>
      <dgm:spPr/>
      <dgm:t>
        <a:bodyPr/>
        <a:lstStyle/>
        <a:p>
          <a:endParaRPr lang="en-US"/>
        </a:p>
      </dgm:t>
    </dgm:pt>
    <dgm:pt modelId="{7D7E7EEA-BAC1-4D46-8C63-942DD0E8C9CB}" type="sibTrans" cxnId="{F54ABE04-15E1-46A7-92BA-C712DE0D1913}">
      <dgm:prSet/>
      <dgm:spPr/>
      <dgm:t>
        <a:bodyPr/>
        <a:lstStyle/>
        <a:p>
          <a:endParaRPr lang="en-US"/>
        </a:p>
      </dgm:t>
    </dgm:pt>
    <dgm:pt modelId="{639172E8-6149-4AC1-B45E-59C79BD86E01}">
      <dgm:prSet/>
      <dgm:spPr/>
      <dgm:t>
        <a:bodyPr/>
        <a:lstStyle/>
        <a:p>
          <a:r>
            <a:rPr lang="en-US" dirty="0"/>
            <a:t>Steven Rufus</a:t>
          </a:r>
        </a:p>
      </dgm:t>
    </dgm:pt>
    <dgm:pt modelId="{4CE737F5-DDB6-477C-83E4-B0BD55199450}" type="parTrans" cxnId="{77550CE4-862C-4D39-84F4-821812339AF4}">
      <dgm:prSet/>
      <dgm:spPr/>
      <dgm:t>
        <a:bodyPr/>
        <a:lstStyle/>
        <a:p>
          <a:endParaRPr lang="en-US"/>
        </a:p>
      </dgm:t>
    </dgm:pt>
    <dgm:pt modelId="{EBC01343-B888-422A-A18D-D33DFA9C9E97}" type="sibTrans" cxnId="{77550CE4-862C-4D39-84F4-821812339AF4}">
      <dgm:prSet/>
      <dgm:spPr/>
      <dgm:t>
        <a:bodyPr/>
        <a:lstStyle/>
        <a:p>
          <a:endParaRPr lang="en-US"/>
        </a:p>
      </dgm:t>
    </dgm:pt>
    <dgm:pt modelId="{CE43D113-3186-4DC5-846B-388A435E4844}">
      <dgm:prSet/>
      <dgm:spPr/>
      <dgm:t>
        <a:bodyPr/>
        <a:lstStyle/>
        <a:p>
          <a:r>
            <a:rPr lang="en-US" dirty="0"/>
            <a:t>Emmanuel Yoacel Okecha</a:t>
          </a:r>
        </a:p>
      </dgm:t>
    </dgm:pt>
    <dgm:pt modelId="{135B5BCB-98D7-4306-8D47-DA5BBD2AB5C4}" type="parTrans" cxnId="{44AC7E7D-57C8-47B2-AC0D-60455D16FF0F}">
      <dgm:prSet/>
      <dgm:spPr/>
      <dgm:t>
        <a:bodyPr/>
        <a:lstStyle/>
        <a:p>
          <a:endParaRPr lang="en-US"/>
        </a:p>
      </dgm:t>
    </dgm:pt>
    <dgm:pt modelId="{D6A3B0E4-5489-4E0C-9A3A-E80292DD1AA7}" type="sibTrans" cxnId="{44AC7E7D-57C8-47B2-AC0D-60455D16FF0F}">
      <dgm:prSet/>
      <dgm:spPr/>
      <dgm:t>
        <a:bodyPr/>
        <a:lstStyle/>
        <a:p>
          <a:endParaRPr lang="en-US"/>
        </a:p>
      </dgm:t>
    </dgm:pt>
    <dgm:pt modelId="{6C8995B5-17B1-4BD1-A492-A155432F6BF3}">
      <dgm:prSet/>
      <dgm:spPr/>
      <dgm:t>
        <a:bodyPr/>
        <a:lstStyle/>
        <a:p>
          <a:r>
            <a:rPr lang="en-US" dirty="0"/>
            <a:t>Hwa Hara</a:t>
          </a:r>
        </a:p>
      </dgm:t>
    </dgm:pt>
    <dgm:pt modelId="{A1C3B55C-B92F-492E-B7FB-6DD4E1C0D269}" type="parTrans" cxnId="{30BD6029-0171-4ECF-BF89-0171C06F4CC6}">
      <dgm:prSet/>
      <dgm:spPr/>
      <dgm:t>
        <a:bodyPr/>
        <a:lstStyle/>
        <a:p>
          <a:endParaRPr lang="en-US"/>
        </a:p>
      </dgm:t>
    </dgm:pt>
    <dgm:pt modelId="{166CFCCC-ED8E-43D6-80D8-31446BC4C0DE}" type="sibTrans" cxnId="{30BD6029-0171-4ECF-BF89-0171C06F4CC6}">
      <dgm:prSet/>
      <dgm:spPr/>
      <dgm:t>
        <a:bodyPr/>
        <a:lstStyle/>
        <a:p>
          <a:endParaRPr lang="en-US"/>
        </a:p>
      </dgm:t>
    </dgm:pt>
    <dgm:pt modelId="{1C80D510-F178-4F2C-9E54-9BA7E5ED7B71}">
      <dgm:prSet/>
      <dgm:spPr/>
      <dgm:t>
        <a:bodyPr/>
        <a:lstStyle/>
        <a:p>
          <a:r>
            <a:rPr lang="en-US" dirty="0"/>
            <a:t>James Dellinger	</a:t>
          </a:r>
        </a:p>
      </dgm:t>
    </dgm:pt>
    <dgm:pt modelId="{84298D39-E316-4D53-A9BD-12C9ACA1058D}" type="parTrans" cxnId="{E2D545B2-EB03-4A5D-BF52-0E11B3C4AD4C}">
      <dgm:prSet/>
      <dgm:spPr/>
      <dgm:t>
        <a:bodyPr/>
        <a:lstStyle/>
        <a:p>
          <a:endParaRPr lang="en-US"/>
        </a:p>
      </dgm:t>
    </dgm:pt>
    <dgm:pt modelId="{6627427E-0D93-435E-A3E2-041E910C491C}" type="sibTrans" cxnId="{E2D545B2-EB03-4A5D-BF52-0E11B3C4AD4C}">
      <dgm:prSet/>
      <dgm:spPr/>
      <dgm:t>
        <a:bodyPr/>
        <a:lstStyle/>
        <a:p>
          <a:endParaRPr lang="en-US"/>
        </a:p>
      </dgm:t>
    </dgm:pt>
    <dgm:pt modelId="{B5BBD81C-AB46-4654-805C-CF9A55ED72CD}">
      <dgm:prSet/>
      <dgm:spPr/>
      <dgm:t>
        <a:bodyPr/>
        <a:lstStyle/>
        <a:p>
          <a:r>
            <a:rPr lang="en-US" dirty="0"/>
            <a:t>Kafayat Lawal</a:t>
          </a:r>
        </a:p>
      </dgm:t>
    </dgm:pt>
    <dgm:pt modelId="{4AE5DABF-7AE4-4BFD-922C-5BE6D1C34B19}" type="parTrans" cxnId="{800FFDDB-67D2-447F-8C6A-35154D54D538}">
      <dgm:prSet/>
      <dgm:spPr/>
      <dgm:t>
        <a:bodyPr/>
        <a:lstStyle/>
        <a:p>
          <a:endParaRPr lang="en-US"/>
        </a:p>
      </dgm:t>
    </dgm:pt>
    <dgm:pt modelId="{C5B829E6-E2A0-46FB-81C0-1F0A4F8C6888}" type="sibTrans" cxnId="{800FFDDB-67D2-447F-8C6A-35154D54D538}">
      <dgm:prSet/>
      <dgm:spPr/>
      <dgm:t>
        <a:bodyPr/>
        <a:lstStyle/>
        <a:p>
          <a:endParaRPr lang="en-US"/>
        </a:p>
      </dgm:t>
    </dgm:pt>
    <dgm:pt modelId="{99F2FABC-207D-4BF1-87A4-0A14D2EF571C}">
      <dgm:prSet/>
      <dgm:spPr/>
      <dgm:t>
        <a:bodyPr/>
        <a:lstStyle/>
        <a:p>
          <a:r>
            <a:rPr lang="en-US" dirty="0"/>
            <a:t>Megan Harper</a:t>
          </a:r>
        </a:p>
      </dgm:t>
    </dgm:pt>
    <dgm:pt modelId="{A9D29BDE-1178-4855-BC6A-40024242ACE0}" type="parTrans" cxnId="{6CE6E7C7-C517-46AF-9251-63E452A2F781}">
      <dgm:prSet/>
      <dgm:spPr/>
      <dgm:t>
        <a:bodyPr/>
        <a:lstStyle/>
        <a:p>
          <a:endParaRPr lang="en-US"/>
        </a:p>
      </dgm:t>
    </dgm:pt>
    <dgm:pt modelId="{993E8FEA-C9C6-4E2D-935C-435A958F874D}" type="sibTrans" cxnId="{6CE6E7C7-C517-46AF-9251-63E452A2F781}">
      <dgm:prSet/>
      <dgm:spPr/>
      <dgm:t>
        <a:bodyPr/>
        <a:lstStyle/>
        <a:p>
          <a:endParaRPr lang="en-US"/>
        </a:p>
      </dgm:t>
    </dgm:pt>
    <dgm:pt modelId="{F068B81F-74FB-41CC-8615-DA3C740F0277}">
      <dgm:prSet/>
      <dgm:spPr/>
      <dgm:t>
        <a:bodyPr/>
        <a:lstStyle/>
        <a:p>
          <a:r>
            <a:rPr lang="en-US" dirty="0"/>
            <a:t>Michael Damas</a:t>
          </a:r>
        </a:p>
      </dgm:t>
    </dgm:pt>
    <dgm:pt modelId="{FACE57CD-9180-4F72-B551-D59EF3802036}" type="parTrans" cxnId="{5527F057-E7F8-410B-A53C-B9F079C45662}">
      <dgm:prSet/>
      <dgm:spPr/>
      <dgm:t>
        <a:bodyPr/>
        <a:lstStyle/>
        <a:p>
          <a:endParaRPr lang="en-US"/>
        </a:p>
      </dgm:t>
    </dgm:pt>
    <dgm:pt modelId="{406985D7-E99E-495C-88A1-A8FA2FBA103B}" type="sibTrans" cxnId="{5527F057-E7F8-410B-A53C-B9F079C45662}">
      <dgm:prSet/>
      <dgm:spPr/>
      <dgm:t>
        <a:bodyPr/>
        <a:lstStyle/>
        <a:p>
          <a:endParaRPr lang="en-US"/>
        </a:p>
      </dgm:t>
    </dgm:pt>
    <dgm:pt modelId="{12F63193-CBDD-449D-95DE-2D61A3FEC2CA}" type="pres">
      <dgm:prSet presAssocID="{6CAAF23C-F5A1-4D01-856E-96D5F3DE2181}" presName="vert0" presStyleCnt="0">
        <dgm:presLayoutVars>
          <dgm:dir/>
          <dgm:animOne val="branch"/>
          <dgm:animLvl val="lvl"/>
        </dgm:presLayoutVars>
      </dgm:prSet>
      <dgm:spPr/>
    </dgm:pt>
    <dgm:pt modelId="{D285BF78-200E-48F8-ABC2-A9014DBEEBAE}" type="pres">
      <dgm:prSet presAssocID="{E6598312-BC4A-44CA-86E2-2C4F752EB132}" presName="thickLine" presStyleLbl="alignNode1" presStyleIdx="0" presStyleCnt="10"/>
      <dgm:spPr/>
    </dgm:pt>
    <dgm:pt modelId="{1E3B2A76-150F-4718-B86F-EC302ED0FC3D}" type="pres">
      <dgm:prSet presAssocID="{E6598312-BC4A-44CA-86E2-2C4F752EB132}" presName="horz1" presStyleCnt="0"/>
      <dgm:spPr/>
    </dgm:pt>
    <dgm:pt modelId="{6B29C9D2-8EB7-4735-9C28-7B81D8300374}" type="pres">
      <dgm:prSet presAssocID="{E6598312-BC4A-44CA-86E2-2C4F752EB132}" presName="tx1" presStyleLbl="revTx" presStyleIdx="0" presStyleCnt="10"/>
      <dgm:spPr/>
    </dgm:pt>
    <dgm:pt modelId="{12195330-D227-4D01-AEB9-65C2F47E64E4}" type="pres">
      <dgm:prSet presAssocID="{E6598312-BC4A-44CA-86E2-2C4F752EB132}" presName="vert1" presStyleCnt="0"/>
      <dgm:spPr/>
    </dgm:pt>
    <dgm:pt modelId="{30007C98-C769-42F0-80F9-415CCC346DF4}" type="pres">
      <dgm:prSet presAssocID="{0A770141-A2D4-4C2D-8441-3CA909C761D8}" presName="thickLine" presStyleLbl="alignNode1" presStyleIdx="1" presStyleCnt="10"/>
      <dgm:spPr/>
    </dgm:pt>
    <dgm:pt modelId="{99E6CDCD-4C3E-48CF-A9E8-28E90233B04C}" type="pres">
      <dgm:prSet presAssocID="{0A770141-A2D4-4C2D-8441-3CA909C761D8}" presName="horz1" presStyleCnt="0"/>
      <dgm:spPr/>
    </dgm:pt>
    <dgm:pt modelId="{188CB270-B8F3-4BE2-AFF7-A06F130F2E88}" type="pres">
      <dgm:prSet presAssocID="{0A770141-A2D4-4C2D-8441-3CA909C761D8}" presName="tx1" presStyleLbl="revTx" presStyleIdx="1" presStyleCnt="10"/>
      <dgm:spPr/>
    </dgm:pt>
    <dgm:pt modelId="{25ABC38C-7FA5-4A5D-9575-86005DB2AF38}" type="pres">
      <dgm:prSet presAssocID="{0A770141-A2D4-4C2D-8441-3CA909C761D8}" presName="vert1" presStyleCnt="0"/>
      <dgm:spPr/>
    </dgm:pt>
    <dgm:pt modelId="{40229988-2053-43C3-971B-A010356E36D5}" type="pres">
      <dgm:prSet presAssocID="{7F1BB932-4F13-4B7A-BE76-9A2BDA4654C3}" presName="thickLine" presStyleLbl="alignNode1" presStyleIdx="2" presStyleCnt="10"/>
      <dgm:spPr/>
    </dgm:pt>
    <dgm:pt modelId="{D883B8B9-498D-4515-B8D5-58838F62C13F}" type="pres">
      <dgm:prSet presAssocID="{7F1BB932-4F13-4B7A-BE76-9A2BDA4654C3}" presName="horz1" presStyleCnt="0"/>
      <dgm:spPr/>
    </dgm:pt>
    <dgm:pt modelId="{853E2606-CBF2-4B74-A981-E964912A90D4}" type="pres">
      <dgm:prSet presAssocID="{7F1BB932-4F13-4B7A-BE76-9A2BDA4654C3}" presName="tx1" presStyleLbl="revTx" presStyleIdx="2" presStyleCnt="10"/>
      <dgm:spPr/>
    </dgm:pt>
    <dgm:pt modelId="{EF239598-66C6-4DF3-A8B7-02F50705DCB5}" type="pres">
      <dgm:prSet presAssocID="{7F1BB932-4F13-4B7A-BE76-9A2BDA4654C3}" presName="vert1" presStyleCnt="0"/>
      <dgm:spPr/>
    </dgm:pt>
    <dgm:pt modelId="{705F5502-EA9F-429C-80E5-1AEC9975C63A}" type="pres">
      <dgm:prSet presAssocID="{639172E8-6149-4AC1-B45E-59C79BD86E01}" presName="thickLine" presStyleLbl="alignNode1" presStyleIdx="3" presStyleCnt="10"/>
      <dgm:spPr/>
    </dgm:pt>
    <dgm:pt modelId="{5A27A9D1-9CC9-4434-9C7E-E0313573B7B6}" type="pres">
      <dgm:prSet presAssocID="{639172E8-6149-4AC1-B45E-59C79BD86E01}" presName="horz1" presStyleCnt="0"/>
      <dgm:spPr/>
    </dgm:pt>
    <dgm:pt modelId="{01D6CF6E-66B7-4A21-A9D8-98D96DD7AB24}" type="pres">
      <dgm:prSet presAssocID="{639172E8-6149-4AC1-B45E-59C79BD86E01}" presName="tx1" presStyleLbl="revTx" presStyleIdx="3" presStyleCnt="10"/>
      <dgm:spPr/>
    </dgm:pt>
    <dgm:pt modelId="{9B4A0D0F-327E-4A61-80E3-4C8D9C65846D}" type="pres">
      <dgm:prSet presAssocID="{639172E8-6149-4AC1-B45E-59C79BD86E01}" presName="vert1" presStyleCnt="0"/>
      <dgm:spPr/>
    </dgm:pt>
    <dgm:pt modelId="{F71780AB-3911-4118-98AA-979869B64F26}" type="pres">
      <dgm:prSet presAssocID="{CE43D113-3186-4DC5-846B-388A435E4844}" presName="thickLine" presStyleLbl="alignNode1" presStyleIdx="4" presStyleCnt="10"/>
      <dgm:spPr/>
    </dgm:pt>
    <dgm:pt modelId="{04A8E413-6E48-48AA-AA4D-B7626A1F1D08}" type="pres">
      <dgm:prSet presAssocID="{CE43D113-3186-4DC5-846B-388A435E4844}" presName="horz1" presStyleCnt="0"/>
      <dgm:spPr/>
    </dgm:pt>
    <dgm:pt modelId="{2300B6D2-2C15-46EC-9578-F11E0DEF0CC3}" type="pres">
      <dgm:prSet presAssocID="{CE43D113-3186-4DC5-846B-388A435E4844}" presName="tx1" presStyleLbl="revTx" presStyleIdx="4" presStyleCnt="10"/>
      <dgm:spPr/>
    </dgm:pt>
    <dgm:pt modelId="{49000CB6-222B-4DA8-9DDE-4F3E9FE3801E}" type="pres">
      <dgm:prSet presAssocID="{CE43D113-3186-4DC5-846B-388A435E4844}" presName="vert1" presStyleCnt="0"/>
      <dgm:spPr/>
    </dgm:pt>
    <dgm:pt modelId="{81AB4B6E-042E-4EE2-B639-4E27682BA001}" type="pres">
      <dgm:prSet presAssocID="{6C8995B5-17B1-4BD1-A492-A155432F6BF3}" presName="thickLine" presStyleLbl="alignNode1" presStyleIdx="5" presStyleCnt="10"/>
      <dgm:spPr/>
    </dgm:pt>
    <dgm:pt modelId="{2D8166EC-555D-4A62-BEAE-5708AF241713}" type="pres">
      <dgm:prSet presAssocID="{6C8995B5-17B1-4BD1-A492-A155432F6BF3}" presName="horz1" presStyleCnt="0"/>
      <dgm:spPr/>
    </dgm:pt>
    <dgm:pt modelId="{E1C1BF2B-CFD7-4FE7-9D82-3C23E0161792}" type="pres">
      <dgm:prSet presAssocID="{6C8995B5-17B1-4BD1-A492-A155432F6BF3}" presName="tx1" presStyleLbl="revTx" presStyleIdx="5" presStyleCnt="10"/>
      <dgm:spPr/>
    </dgm:pt>
    <dgm:pt modelId="{D81DF3B1-BC5E-4D62-B0C0-95AAB03C7B7B}" type="pres">
      <dgm:prSet presAssocID="{6C8995B5-17B1-4BD1-A492-A155432F6BF3}" presName="vert1" presStyleCnt="0"/>
      <dgm:spPr/>
    </dgm:pt>
    <dgm:pt modelId="{E0C9DAE7-F16E-441D-A79D-9BB5D2209426}" type="pres">
      <dgm:prSet presAssocID="{1C80D510-F178-4F2C-9E54-9BA7E5ED7B71}" presName="thickLine" presStyleLbl="alignNode1" presStyleIdx="6" presStyleCnt="10"/>
      <dgm:spPr/>
    </dgm:pt>
    <dgm:pt modelId="{3AA6924B-CE74-4A30-81C4-8F8CBF86B97F}" type="pres">
      <dgm:prSet presAssocID="{1C80D510-F178-4F2C-9E54-9BA7E5ED7B71}" presName="horz1" presStyleCnt="0"/>
      <dgm:spPr/>
    </dgm:pt>
    <dgm:pt modelId="{E08FAA96-C2F8-4159-9663-DC9DBB9EA57C}" type="pres">
      <dgm:prSet presAssocID="{1C80D510-F178-4F2C-9E54-9BA7E5ED7B71}" presName="tx1" presStyleLbl="revTx" presStyleIdx="6" presStyleCnt="10"/>
      <dgm:spPr/>
    </dgm:pt>
    <dgm:pt modelId="{00FA8C1E-76FA-4C7C-9229-448B149C4077}" type="pres">
      <dgm:prSet presAssocID="{1C80D510-F178-4F2C-9E54-9BA7E5ED7B71}" presName="vert1" presStyleCnt="0"/>
      <dgm:spPr/>
    </dgm:pt>
    <dgm:pt modelId="{D0DE66E2-A609-40EE-B7BA-92DCD7C0BDAC}" type="pres">
      <dgm:prSet presAssocID="{B5BBD81C-AB46-4654-805C-CF9A55ED72CD}" presName="thickLine" presStyleLbl="alignNode1" presStyleIdx="7" presStyleCnt="10"/>
      <dgm:spPr/>
    </dgm:pt>
    <dgm:pt modelId="{0FD75E79-9530-4424-AFEF-6B2BC7F69411}" type="pres">
      <dgm:prSet presAssocID="{B5BBD81C-AB46-4654-805C-CF9A55ED72CD}" presName="horz1" presStyleCnt="0"/>
      <dgm:spPr/>
    </dgm:pt>
    <dgm:pt modelId="{D89A57CF-3153-4D4E-8D57-1BEE63D005C2}" type="pres">
      <dgm:prSet presAssocID="{B5BBD81C-AB46-4654-805C-CF9A55ED72CD}" presName="tx1" presStyleLbl="revTx" presStyleIdx="7" presStyleCnt="10"/>
      <dgm:spPr/>
    </dgm:pt>
    <dgm:pt modelId="{9EFDC67C-208D-4C8D-8069-6EE5306A99E9}" type="pres">
      <dgm:prSet presAssocID="{B5BBD81C-AB46-4654-805C-CF9A55ED72CD}" presName="vert1" presStyleCnt="0"/>
      <dgm:spPr/>
    </dgm:pt>
    <dgm:pt modelId="{8501259F-2B6C-42CC-A7F0-AB15083A1800}" type="pres">
      <dgm:prSet presAssocID="{99F2FABC-207D-4BF1-87A4-0A14D2EF571C}" presName="thickLine" presStyleLbl="alignNode1" presStyleIdx="8" presStyleCnt="10"/>
      <dgm:spPr/>
    </dgm:pt>
    <dgm:pt modelId="{C5D857C1-2E43-4029-B282-739C164148C4}" type="pres">
      <dgm:prSet presAssocID="{99F2FABC-207D-4BF1-87A4-0A14D2EF571C}" presName="horz1" presStyleCnt="0"/>
      <dgm:spPr/>
    </dgm:pt>
    <dgm:pt modelId="{7BA968F7-03FA-444A-AD27-1A60BE4ACB29}" type="pres">
      <dgm:prSet presAssocID="{99F2FABC-207D-4BF1-87A4-0A14D2EF571C}" presName="tx1" presStyleLbl="revTx" presStyleIdx="8" presStyleCnt="10"/>
      <dgm:spPr/>
    </dgm:pt>
    <dgm:pt modelId="{CADC46A3-22B7-48DC-9C65-1CC8FC719B24}" type="pres">
      <dgm:prSet presAssocID="{99F2FABC-207D-4BF1-87A4-0A14D2EF571C}" presName="vert1" presStyleCnt="0"/>
      <dgm:spPr/>
    </dgm:pt>
    <dgm:pt modelId="{C72D347C-F0EF-4429-BE3E-BE47D29043E9}" type="pres">
      <dgm:prSet presAssocID="{F068B81F-74FB-41CC-8615-DA3C740F0277}" presName="thickLine" presStyleLbl="alignNode1" presStyleIdx="9" presStyleCnt="10"/>
      <dgm:spPr/>
    </dgm:pt>
    <dgm:pt modelId="{393BE650-7595-4A72-B456-922ECDA18CCB}" type="pres">
      <dgm:prSet presAssocID="{F068B81F-74FB-41CC-8615-DA3C740F0277}" presName="horz1" presStyleCnt="0"/>
      <dgm:spPr/>
    </dgm:pt>
    <dgm:pt modelId="{C9F69279-C821-44EA-9F74-DE0EB570F355}" type="pres">
      <dgm:prSet presAssocID="{F068B81F-74FB-41CC-8615-DA3C740F0277}" presName="tx1" presStyleLbl="revTx" presStyleIdx="9" presStyleCnt="10"/>
      <dgm:spPr/>
    </dgm:pt>
    <dgm:pt modelId="{AD0EED73-BED8-49BC-9E15-896E0A248061}" type="pres">
      <dgm:prSet presAssocID="{F068B81F-74FB-41CC-8615-DA3C740F0277}" presName="vert1" presStyleCnt="0"/>
      <dgm:spPr/>
    </dgm:pt>
  </dgm:ptLst>
  <dgm:cxnLst>
    <dgm:cxn modelId="{F54ABE04-15E1-46A7-92BA-C712DE0D1913}" srcId="{6CAAF23C-F5A1-4D01-856E-96D5F3DE2181}" destId="{7F1BB932-4F13-4B7A-BE76-9A2BDA4654C3}" srcOrd="2" destOrd="0" parTransId="{68589FFA-6C8A-4068-8604-218E588F6FFD}" sibTransId="{7D7E7EEA-BAC1-4D46-8C63-942DD0E8C9CB}"/>
    <dgm:cxn modelId="{58BAA40C-4542-4882-A3D2-E4A838EE88C7}" type="presOf" srcId="{B5BBD81C-AB46-4654-805C-CF9A55ED72CD}" destId="{D89A57CF-3153-4D4E-8D57-1BEE63D005C2}" srcOrd="0" destOrd="0" presId="urn:microsoft.com/office/officeart/2008/layout/LinedList"/>
    <dgm:cxn modelId="{30BD6029-0171-4ECF-BF89-0171C06F4CC6}" srcId="{6CAAF23C-F5A1-4D01-856E-96D5F3DE2181}" destId="{6C8995B5-17B1-4BD1-A492-A155432F6BF3}" srcOrd="5" destOrd="0" parTransId="{A1C3B55C-B92F-492E-B7FB-6DD4E1C0D269}" sibTransId="{166CFCCC-ED8E-43D6-80D8-31446BC4C0DE}"/>
    <dgm:cxn modelId="{50F37D35-8882-475B-B35F-43F34A601ABB}" srcId="{6CAAF23C-F5A1-4D01-856E-96D5F3DE2181}" destId="{0A770141-A2D4-4C2D-8441-3CA909C761D8}" srcOrd="1" destOrd="0" parTransId="{237A266A-02DF-403A-972E-BF8B9E4CA6DA}" sibTransId="{2BC858C9-F88F-4277-88F3-A38C61D16421}"/>
    <dgm:cxn modelId="{58AEB739-81E3-487D-AD2B-AD58C341B6EE}" type="presOf" srcId="{1C80D510-F178-4F2C-9E54-9BA7E5ED7B71}" destId="{E08FAA96-C2F8-4159-9663-DC9DBB9EA57C}" srcOrd="0" destOrd="0" presId="urn:microsoft.com/office/officeart/2008/layout/LinedList"/>
    <dgm:cxn modelId="{EF8BD866-8655-4161-B410-326F2E5481F0}" srcId="{6CAAF23C-F5A1-4D01-856E-96D5F3DE2181}" destId="{E6598312-BC4A-44CA-86E2-2C4F752EB132}" srcOrd="0" destOrd="0" parTransId="{2D410A7B-1A73-4694-9C2C-D75023F02B30}" sibTransId="{4DCB8607-0D4E-4F45-BDD5-34DF53415E8C}"/>
    <dgm:cxn modelId="{939B8847-7DA9-4E38-8A7F-F6EEB7A8E983}" type="presOf" srcId="{6CAAF23C-F5A1-4D01-856E-96D5F3DE2181}" destId="{12F63193-CBDD-449D-95DE-2D61A3FEC2CA}" srcOrd="0" destOrd="0" presId="urn:microsoft.com/office/officeart/2008/layout/LinedList"/>
    <dgm:cxn modelId="{5527F057-E7F8-410B-A53C-B9F079C45662}" srcId="{6CAAF23C-F5A1-4D01-856E-96D5F3DE2181}" destId="{F068B81F-74FB-41CC-8615-DA3C740F0277}" srcOrd="9" destOrd="0" parTransId="{FACE57CD-9180-4F72-B551-D59EF3802036}" sibTransId="{406985D7-E99E-495C-88A1-A8FA2FBA103B}"/>
    <dgm:cxn modelId="{44AC7E7D-57C8-47B2-AC0D-60455D16FF0F}" srcId="{6CAAF23C-F5A1-4D01-856E-96D5F3DE2181}" destId="{CE43D113-3186-4DC5-846B-388A435E4844}" srcOrd="4" destOrd="0" parTransId="{135B5BCB-98D7-4306-8D47-DA5BBD2AB5C4}" sibTransId="{D6A3B0E4-5489-4E0C-9A3A-E80292DD1AA7}"/>
    <dgm:cxn modelId="{33ADE57E-67D5-4AF0-A277-56A139D95BD9}" type="presOf" srcId="{E6598312-BC4A-44CA-86E2-2C4F752EB132}" destId="{6B29C9D2-8EB7-4735-9C28-7B81D8300374}" srcOrd="0" destOrd="0" presId="urn:microsoft.com/office/officeart/2008/layout/LinedList"/>
    <dgm:cxn modelId="{A62FF189-C629-4F56-8C7A-95D628829809}" type="presOf" srcId="{639172E8-6149-4AC1-B45E-59C79BD86E01}" destId="{01D6CF6E-66B7-4A21-A9D8-98D96DD7AB24}" srcOrd="0" destOrd="0" presId="urn:microsoft.com/office/officeart/2008/layout/LinedList"/>
    <dgm:cxn modelId="{E4018B90-DBAC-4F21-8D43-83192D362A12}" type="presOf" srcId="{6C8995B5-17B1-4BD1-A492-A155432F6BF3}" destId="{E1C1BF2B-CFD7-4FE7-9D82-3C23E0161792}" srcOrd="0" destOrd="0" presId="urn:microsoft.com/office/officeart/2008/layout/LinedList"/>
    <dgm:cxn modelId="{9ECE1D95-7405-4CF0-98B1-4A16116737D5}" type="presOf" srcId="{99F2FABC-207D-4BF1-87A4-0A14D2EF571C}" destId="{7BA968F7-03FA-444A-AD27-1A60BE4ACB29}" srcOrd="0" destOrd="0" presId="urn:microsoft.com/office/officeart/2008/layout/LinedList"/>
    <dgm:cxn modelId="{5B307FA2-22C0-4D6E-A218-2863ECEFC8F4}" type="presOf" srcId="{0A770141-A2D4-4C2D-8441-3CA909C761D8}" destId="{188CB270-B8F3-4BE2-AFF7-A06F130F2E88}" srcOrd="0" destOrd="0" presId="urn:microsoft.com/office/officeart/2008/layout/LinedList"/>
    <dgm:cxn modelId="{E2D545B2-EB03-4A5D-BF52-0E11B3C4AD4C}" srcId="{6CAAF23C-F5A1-4D01-856E-96D5F3DE2181}" destId="{1C80D510-F178-4F2C-9E54-9BA7E5ED7B71}" srcOrd="6" destOrd="0" parTransId="{84298D39-E316-4D53-A9BD-12C9ACA1058D}" sibTransId="{6627427E-0D93-435E-A3E2-041E910C491C}"/>
    <dgm:cxn modelId="{027CB4C4-A9A8-4CFF-BE58-29BCDF68B1CA}" type="presOf" srcId="{F068B81F-74FB-41CC-8615-DA3C740F0277}" destId="{C9F69279-C821-44EA-9F74-DE0EB570F355}" srcOrd="0" destOrd="0" presId="urn:microsoft.com/office/officeart/2008/layout/LinedList"/>
    <dgm:cxn modelId="{6CE6E7C7-C517-46AF-9251-63E452A2F781}" srcId="{6CAAF23C-F5A1-4D01-856E-96D5F3DE2181}" destId="{99F2FABC-207D-4BF1-87A4-0A14D2EF571C}" srcOrd="8" destOrd="0" parTransId="{A9D29BDE-1178-4855-BC6A-40024242ACE0}" sibTransId="{993E8FEA-C9C6-4E2D-935C-435A958F874D}"/>
    <dgm:cxn modelId="{BEF877D0-0B70-4FF5-B5F9-7B287A263DCC}" type="presOf" srcId="{7F1BB932-4F13-4B7A-BE76-9A2BDA4654C3}" destId="{853E2606-CBF2-4B74-A981-E964912A90D4}" srcOrd="0" destOrd="0" presId="urn:microsoft.com/office/officeart/2008/layout/LinedList"/>
    <dgm:cxn modelId="{800FFDDB-67D2-447F-8C6A-35154D54D538}" srcId="{6CAAF23C-F5A1-4D01-856E-96D5F3DE2181}" destId="{B5BBD81C-AB46-4654-805C-CF9A55ED72CD}" srcOrd="7" destOrd="0" parTransId="{4AE5DABF-7AE4-4BFD-922C-5BE6D1C34B19}" sibTransId="{C5B829E6-E2A0-46FB-81C0-1F0A4F8C6888}"/>
    <dgm:cxn modelId="{77550CE4-862C-4D39-84F4-821812339AF4}" srcId="{6CAAF23C-F5A1-4D01-856E-96D5F3DE2181}" destId="{639172E8-6149-4AC1-B45E-59C79BD86E01}" srcOrd="3" destOrd="0" parTransId="{4CE737F5-DDB6-477C-83E4-B0BD55199450}" sibTransId="{EBC01343-B888-422A-A18D-D33DFA9C9E97}"/>
    <dgm:cxn modelId="{9D5C0CF2-ECDA-45D3-8F0F-B0E723AA2983}" type="presOf" srcId="{CE43D113-3186-4DC5-846B-388A435E4844}" destId="{2300B6D2-2C15-46EC-9578-F11E0DEF0CC3}" srcOrd="0" destOrd="0" presId="urn:microsoft.com/office/officeart/2008/layout/LinedList"/>
    <dgm:cxn modelId="{FC188731-F317-4A55-9A12-CBA22C5AB9E8}" type="presParOf" srcId="{12F63193-CBDD-449D-95DE-2D61A3FEC2CA}" destId="{D285BF78-200E-48F8-ABC2-A9014DBEEBAE}" srcOrd="0" destOrd="0" presId="urn:microsoft.com/office/officeart/2008/layout/LinedList"/>
    <dgm:cxn modelId="{76E5C65E-4791-4039-B162-BEC49EA25082}" type="presParOf" srcId="{12F63193-CBDD-449D-95DE-2D61A3FEC2CA}" destId="{1E3B2A76-150F-4718-B86F-EC302ED0FC3D}" srcOrd="1" destOrd="0" presId="urn:microsoft.com/office/officeart/2008/layout/LinedList"/>
    <dgm:cxn modelId="{C89F3368-7315-4E2A-B4BF-423FD1A1FA8F}" type="presParOf" srcId="{1E3B2A76-150F-4718-B86F-EC302ED0FC3D}" destId="{6B29C9D2-8EB7-4735-9C28-7B81D8300374}" srcOrd="0" destOrd="0" presId="urn:microsoft.com/office/officeart/2008/layout/LinedList"/>
    <dgm:cxn modelId="{5D82C83D-F10C-41B8-A804-E58792288007}" type="presParOf" srcId="{1E3B2A76-150F-4718-B86F-EC302ED0FC3D}" destId="{12195330-D227-4D01-AEB9-65C2F47E64E4}" srcOrd="1" destOrd="0" presId="urn:microsoft.com/office/officeart/2008/layout/LinedList"/>
    <dgm:cxn modelId="{132249D4-8B82-4B0C-99ED-60608785C016}" type="presParOf" srcId="{12F63193-CBDD-449D-95DE-2D61A3FEC2CA}" destId="{30007C98-C769-42F0-80F9-415CCC346DF4}" srcOrd="2" destOrd="0" presId="urn:microsoft.com/office/officeart/2008/layout/LinedList"/>
    <dgm:cxn modelId="{7B703C6A-A707-4D50-A38E-C6BA9DFEE71F}" type="presParOf" srcId="{12F63193-CBDD-449D-95DE-2D61A3FEC2CA}" destId="{99E6CDCD-4C3E-48CF-A9E8-28E90233B04C}" srcOrd="3" destOrd="0" presId="urn:microsoft.com/office/officeart/2008/layout/LinedList"/>
    <dgm:cxn modelId="{D7B4F4CB-66EA-44DE-974C-430F740C5EEB}" type="presParOf" srcId="{99E6CDCD-4C3E-48CF-A9E8-28E90233B04C}" destId="{188CB270-B8F3-4BE2-AFF7-A06F130F2E88}" srcOrd="0" destOrd="0" presId="urn:microsoft.com/office/officeart/2008/layout/LinedList"/>
    <dgm:cxn modelId="{D6C98DE7-B9AC-4F91-8106-266792A2F786}" type="presParOf" srcId="{99E6CDCD-4C3E-48CF-A9E8-28E90233B04C}" destId="{25ABC38C-7FA5-4A5D-9575-86005DB2AF38}" srcOrd="1" destOrd="0" presId="urn:microsoft.com/office/officeart/2008/layout/LinedList"/>
    <dgm:cxn modelId="{1982A109-E88C-42B3-80E6-ACE9FA863E66}" type="presParOf" srcId="{12F63193-CBDD-449D-95DE-2D61A3FEC2CA}" destId="{40229988-2053-43C3-971B-A010356E36D5}" srcOrd="4" destOrd="0" presId="urn:microsoft.com/office/officeart/2008/layout/LinedList"/>
    <dgm:cxn modelId="{223AED8F-93D1-4BDA-B6D5-932B262C5847}" type="presParOf" srcId="{12F63193-CBDD-449D-95DE-2D61A3FEC2CA}" destId="{D883B8B9-498D-4515-B8D5-58838F62C13F}" srcOrd="5" destOrd="0" presId="urn:microsoft.com/office/officeart/2008/layout/LinedList"/>
    <dgm:cxn modelId="{A0EDE062-EA72-47FB-B8B6-02DC56348E30}" type="presParOf" srcId="{D883B8B9-498D-4515-B8D5-58838F62C13F}" destId="{853E2606-CBF2-4B74-A981-E964912A90D4}" srcOrd="0" destOrd="0" presId="urn:microsoft.com/office/officeart/2008/layout/LinedList"/>
    <dgm:cxn modelId="{FCF87CE2-4280-4658-AF1E-8FA85B1764B6}" type="presParOf" srcId="{D883B8B9-498D-4515-B8D5-58838F62C13F}" destId="{EF239598-66C6-4DF3-A8B7-02F50705DCB5}" srcOrd="1" destOrd="0" presId="urn:microsoft.com/office/officeart/2008/layout/LinedList"/>
    <dgm:cxn modelId="{80BE96A9-865B-42E4-8A79-DD821E4CC6B0}" type="presParOf" srcId="{12F63193-CBDD-449D-95DE-2D61A3FEC2CA}" destId="{705F5502-EA9F-429C-80E5-1AEC9975C63A}" srcOrd="6" destOrd="0" presId="urn:microsoft.com/office/officeart/2008/layout/LinedList"/>
    <dgm:cxn modelId="{ED5DE3D8-6FA9-4E3E-93FB-00AABCCC2BB4}" type="presParOf" srcId="{12F63193-CBDD-449D-95DE-2D61A3FEC2CA}" destId="{5A27A9D1-9CC9-4434-9C7E-E0313573B7B6}" srcOrd="7" destOrd="0" presId="urn:microsoft.com/office/officeart/2008/layout/LinedList"/>
    <dgm:cxn modelId="{3D4424C9-78B8-44AF-8661-F0BAFEDE7015}" type="presParOf" srcId="{5A27A9D1-9CC9-4434-9C7E-E0313573B7B6}" destId="{01D6CF6E-66B7-4A21-A9D8-98D96DD7AB24}" srcOrd="0" destOrd="0" presId="urn:microsoft.com/office/officeart/2008/layout/LinedList"/>
    <dgm:cxn modelId="{3D0891FC-4A48-441E-857F-88299D53238F}" type="presParOf" srcId="{5A27A9D1-9CC9-4434-9C7E-E0313573B7B6}" destId="{9B4A0D0F-327E-4A61-80E3-4C8D9C65846D}" srcOrd="1" destOrd="0" presId="urn:microsoft.com/office/officeart/2008/layout/LinedList"/>
    <dgm:cxn modelId="{23EB2BF3-677B-4781-AC62-E26812A08C06}" type="presParOf" srcId="{12F63193-CBDD-449D-95DE-2D61A3FEC2CA}" destId="{F71780AB-3911-4118-98AA-979869B64F26}" srcOrd="8" destOrd="0" presId="urn:microsoft.com/office/officeart/2008/layout/LinedList"/>
    <dgm:cxn modelId="{8D420CC6-F5C5-4D85-AC46-0FDC647A6FB2}" type="presParOf" srcId="{12F63193-CBDD-449D-95DE-2D61A3FEC2CA}" destId="{04A8E413-6E48-48AA-AA4D-B7626A1F1D08}" srcOrd="9" destOrd="0" presId="urn:microsoft.com/office/officeart/2008/layout/LinedList"/>
    <dgm:cxn modelId="{C5E8ED15-3B26-4A5F-B295-38B71243E49E}" type="presParOf" srcId="{04A8E413-6E48-48AA-AA4D-B7626A1F1D08}" destId="{2300B6D2-2C15-46EC-9578-F11E0DEF0CC3}" srcOrd="0" destOrd="0" presId="urn:microsoft.com/office/officeart/2008/layout/LinedList"/>
    <dgm:cxn modelId="{87A35A82-8E95-4BF7-A8D6-85EBD5BE4F2D}" type="presParOf" srcId="{04A8E413-6E48-48AA-AA4D-B7626A1F1D08}" destId="{49000CB6-222B-4DA8-9DDE-4F3E9FE3801E}" srcOrd="1" destOrd="0" presId="urn:microsoft.com/office/officeart/2008/layout/LinedList"/>
    <dgm:cxn modelId="{7103197A-4410-4957-A5BF-18A3702A031A}" type="presParOf" srcId="{12F63193-CBDD-449D-95DE-2D61A3FEC2CA}" destId="{81AB4B6E-042E-4EE2-B639-4E27682BA001}" srcOrd="10" destOrd="0" presId="urn:microsoft.com/office/officeart/2008/layout/LinedList"/>
    <dgm:cxn modelId="{3492ACA8-E77A-4E97-BACC-8FFA5A38BC17}" type="presParOf" srcId="{12F63193-CBDD-449D-95DE-2D61A3FEC2CA}" destId="{2D8166EC-555D-4A62-BEAE-5708AF241713}" srcOrd="11" destOrd="0" presId="urn:microsoft.com/office/officeart/2008/layout/LinedList"/>
    <dgm:cxn modelId="{920745B3-3CF9-4D08-8C85-2E4881AF30BB}" type="presParOf" srcId="{2D8166EC-555D-4A62-BEAE-5708AF241713}" destId="{E1C1BF2B-CFD7-4FE7-9D82-3C23E0161792}" srcOrd="0" destOrd="0" presId="urn:microsoft.com/office/officeart/2008/layout/LinedList"/>
    <dgm:cxn modelId="{297A91B5-F722-4B67-856E-727537D626CC}" type="presParOf" srcId="{2D8166EC-555D-4A62-BEAE-5708AF241713}" destId="{D81DF3B1-BC5E-4D62-B0C0-95AAB03C7B7B}" srcOrd="1" destOrd="0" presId="urn:microsoft.com/office/officeart/2008/layout/LinedList"/>
    <dgm:cxn modelId="{ED014390-2D3E-49FB-A0E0-653F6B4BC14B}" type="presParOf" srcId="{12F63193-CBDD-449D-95DE-2D61A3FEC2CA}" destId="{E0C9DAE7-F16E-441D-A79D-9BB5D2209426}" srcOrd="12" destOrd="0" presId="urn:microsoft.com/office/officeart/2008/layout/LinedList"/>
    <dgm:cxn modelId="{A189EE34-FC87-4770-8C4B-1599E446E803}" type="presParOf" srcId="{12F63193-CBDD-449D-95DE-2D61A3FEC2CA}" destId="{3AA6924B-CE74-4A30-81C4-8F8CBF86B97F}" srcOrd="13" destOrd="0" presId="urn:microsoft.com/office/officeart/2008/layout/LinedList"/>
    <dgm:cxn modelId="{711B775C-A465-4FBF-9E7C-D92D844B88F0}" type="presParOf" srcId="{3AA6924B-CE74-4A30-81C4-8F8CBF86B97F}" destId="{E08FAA96-C2F8-4159-9663-DC9DBB9EA57C}" srcOrd="0" destOrd="0" presId="urn:microsoft.com/office/officeart/2008/layout/LinedList"/>
    <dgm:cxn modelId="{610D22FD-17BD-4E4D-95C6-FA25715AA377}" type="presParOf" srcId="{3AA6924B-CE74-4A30-81C4-8F8CBF86B97F}" destId="{00FA8C1E-76FA-4C7C-9229-448B149C4077}" srcOrd="1" destOrd="0" presId="urn:microsoft.com/office/officeart/2008/layout/LinedList"/>
    <dgm:cxn modelId="{927DA211-FFC7-4F1C-BF4F-2C736BF08BE1}" type="presParOf" srcId="{12F63193-CBDD-449D-95DE-2D61A3FEC2CA}" destId="{D0DE66E2-A609-40EE-B7BA-92DCD7C0BDAC}" srcOrd="14" destOrd="0" presId="urn:microsoft.com/office/officeart/2008/layout/LinedList"/>
    <dgm:cxn modelId="{F041D355-414B-4897-B93C-0A6A869E338E}" type="presParOf" srcId="{12F63193-CBDD-449D-95DE-2D61A3FEC2CA}" destId="{0FD75E79-9530-4424-AFEF-6B2BC7F69411}" srcOrd="15" destOrd="0" presId="urn:microsoft.com/office/officeart/2008/layout/LinedList"/>
    <dgm:cxn modelId="{0F5AD66C-D2BB-4209-BE79-CE02BB7CE5C8}" type="presParOf" srcId="{0FD75E79-9530-4424-AFEF-6B2BC7F69411}" destId="{D89A57CF-3153-4D4E-8D57-1BEE63D005C2}" srcOrd="0" destOrd="0" presId="urn:microsoft.com/office/officeart/2008/layout/LinedList"/>
    <dgm:cxn modelId="{97D29674-E906-46F1-BBBC-10115DE3F27B}" type="presParOf" srcId="{0FD75E79-9530-4424-AFEF-6B2BC7F69411}" destId="{9EFDC67C-208D-4C8D-8069-6EE5306A99E9}" srcOrd="1" destOrd="0" presId="urn:microsoft.com/office/officeart/2008/layout/LinedList"/>
    <dgm:cxn modelId="{C15691B6-76DE-468F-97C8-1638C35999F2}" type="presParOf" srcId="{12F63193-CBDD-449D-95DE-2D61A3FEC2CA}" destId="{8501259F-2B6C-42CC-A7F0-AB15083A1800}" srcOrd="16" destOrd="0" presId="urn:microsoft.com/office/officeart/2008/layout/LinedList"/>
    <dgm:cxn modelId="{0D115598-12B8-4002-8DB4-0D4B9EB86D71}" type="presParOf" srcId="{12F63193-CBDD-449D-95DE-2D61A3FEC2CA}" destId="{C5D857C1-2E43-4029-B282-739C164148C4}" srcOrd="17" destOrd="0" presId="urn:microsoft.com/office/officeart/2008/layout/LinedList"/>
    <dgm:cxn modelId="{A6C44B1F-AEB5-4591-87BE-06D48C46E49B}" type="presParOf" srcId="{C5D857C1-2E43-4029-B282-739C164148C4}" destId="{7BA968F7-03FA-444A-AD27-1A60BE4ACB29}" srcOrd="0" destOrd="0" presId="urn:microsoft.com/office/officeart/2008/layout/LinedList"/>
    <dgm:cxn modelId="{CF346A79-61BD-48B9-9A27-98136D22EB19}" type="presParOf" srcId="{C5D857C1-2E43-4029-B282-739C164148C4}" destId="{CADC46A3-22B7-48DC-9C65-1CC8FC719B24}" srcOrd="1" destOrd="0" presId="urn:microsoft.com/office/officeart/2008/layout/LinedList"/>
    <dgm:cxn modelId="{F9B5397D-3CB4-484C-9FC0-8064754D064A}" type="presParOf" srcId="{12F63193-CBDD-449D-95DE-2D61A3FEC2CA}" destId="{C72D347C-F0EF-4429-BE3E-BE47D29043E9}" srcOrd="18" destOrd="0" presId="urn:microsoft.com/office/officeart/2008/layout/LinedList"/>
    <dgm:cxn modelId="{94C31580-A14C-4FCA-B3F0-0A94E9FC6D3B}" type="presParOf" srcId="{12F63193-CBDD-449D-95DE-2D61A3FEC2CA}" destId="{393BE650-7595-4A72-B456-922ECDA18CCB}" srcOrd="19" destOrd="0" presId="urn:microsoft.com/office/officeart/2008/layout/LinedList"/>
    <dgm:cxn modelId="{A8D5121D-B5BC-45A9-987E-FB45022B6D14}" type="presParOf" srcId="{393BE650-7595-4A72-B456-922ECDA18CCB}" destId="{C9F69279-C821-44EA-9F74-DE0EB570F355}" srcOrd="0" destOrd="0" presId="urn:microsoft.com/office/officeart/2008/layout/LinedList"/>
    <dgm:cxn modelId="{95AB72CE-DB76-4D89-81FD-A9E328FFF16A}" type="presParOf" srcId="{393BE650-7595-4A72-B456-922ECDA18CCB}" destId="{AD0EED73-BED8-49BC-9E15-896E0A2480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57650-ECBC-49F4-80FD-58063971A8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4F6F6-39C9-4A05-9831-E4DE9B3ADD23}">
      <dgm:prSet phldrT="[Text]"/>
      <dgm:spPr/>
      <dgm:t>
        <a:bodyPr/>
        <a:lstStyle/>
        <a:p>
          <a:r>
            <a:rPr lang="en-US"/>
            <a:t>Aggravated Assault</a:t>
          </a:r>
          <a:endParaRPr lang="en-US" dirty="0"/>
        </a:p>
      </dgm:t>
    </dgm:pt>
    <dgm:pt modelId="{94BCF20A-24C2-49B6-8727-8F46C4EB7D1B}" type="parTrans" cxnId="{FD59EE95-CCC2-41F7-BE9A-A023C2F6FFCB}">
      <dgm:prSet/>
      <dgm:spPr/>
      <dgm:t>
        <a:bodyPr/>
        <a:lstStyle/>
        <a:p>
          <a:endParaRPr lang="en-US"/>
        </a:p>
      </dgm:t>
    </dgm:pt>
    <dgm:pt modelId="{3BB20648-49D1-4322-B9F1-27E2CBC7AE90}" type="sibTrans" cxnId="{FD59EE95-CCC2-41F7-BE9A-A023C2F6FFCB}">
      <dgm:prSet/>
      <dgm:spPr/>
      <dgm:t>
        <a:bodyPr/>
        <a:lstStyle/>
        <a:p>
          <a:endParaRPr lang="en-US"/>
        </a:p>
      </dgm:t>
    </dgm:pt>
    <dgm:pt modelId="{E8F6692D-E31F-4B58-99C8-7A804FB553DD}">
      <dgm:prSet/>
      <dgm:spPr/>
      <dgm:t>
        <a:bodyPr/>
        <a:lstStyle/>
        <a:p>
          <a:r>
            <a:rPr lang="en-US"/>
            <a:t>Auto Theft</a:t>
          </a:r>
          <a:endParaRPr lang="en-US" dirty="0"/>
        </a:p>
      </dgm:t>
    </dgm:pt>
    <dgm:pt modelId="{C3AB67FE-2A58-40DA-968A-9ECA0328A26D}" type="parTrans" cxnId="{6BEF49B9-9697-4A9F-B759-25D65DAB38AF}">
      <dgm:prSet/>
      <dgm:spPr/>
      <dgm:t>
        <a:bodyPr/>
        <a:lstStyle/>
        <a:p>
          <a:endParaRPr lang="en-US"/>
        </a:p>
      </dgm:t>
    </dgm:pt>
    <dgm:pt modelId="{79BD26EF-8574-471B-AD56-EBB139D47773}" type="sibTrans" cxnId="{6BEF49B9-9697-4A9F-B759-25D65DAB38AF}">
      <dgm:prSet/>
      <dgm:spPr/>
      <dgm:t>
        <a:bodyPr/>
        <a:lstStyle/>
        <a:p>
          <a:endParaRPr lang="en-US"/>
        </a:p>
      </dgm:t>
    </dgm:pt>
    <dgm:pt modelId="{D171104D-7F44-4CF5-8CAB-A76A72B6C8CB}">
      <dgm:prSet/>
      <dgm:spPr/>
      <dgm:t>
        <a:bodyPr/>
        <a:lstStyle/>
        <a:p>
          <a:r>
            <a:rPr lang="en-US" dirty="0"/>
            <a:t>Nonresidential Burglary</a:t>
          </a:r>
        </a:p>
      </dgm:t>
    </dgm:pt>
    <dgm:pt modelId="{ED455F90-A2B6-48BD-A3CC-E2B2CAD26B0D}" type="parTrans" cxnId="{950C6A64-4804-46A5-83F3-0C13D6EA1ECC}">
      <dgm:prSet/>
      <dgm:spPr/>
      <dgm:t>
        <a:bodyPr/>
        <a:lstStyle/>
        <a:p>
          <a:endParaRPr lang="en-US"/>
        </a:p>
      </dgm:t>
    </dgm:pt>
    <dgm:pt modelId="{F34326DC-F13A-410F-963F-C88F43E1E919}" type="sibTrans" cxnId="{950C6A64-4804-46A5-83F3-0C13D6EA1ECC}">
      <dgm:prSet/>
      <dgm:spPr/>
      <dgm:t>
        <a:bodyPr/>
        <a:lstStyle/>
        <a:p>
          <a:endParaRPr lang="en-US"/>
        </a:p>
      </dgm:t>
    </dgm:pt>
    <dgm:pt modelId="{7A3E8C78-27E3-410E-B86E-C3D9BF615A7E}">
      <dgm:prSet/>
      <dgm:spPr/>
      <dgm:t>
        <a:bodyPr/>
        <a:lstStyle/>
        <a:p>
          <a:r>
            <a:rPr lang="en-US"/>
            <a:t>Residential Burglary</a:t>
          </a:r>
          <a:endParaRPr lang="en-US" dirty="0"/>
        </a:p>
      </dgm:t>
    </dgm:pt>
    <dgm:pt modelId="{D1EC9853-D079-4AD6-9D36-1B2D9BDB9EE2}" type="parTrans" cxnId="{CEB81488-BD86-40C6-A6F9-8B3C187838F6}">
      <dgm:prSet/>
      <dgm:spPr/>
      <dgm:t>
        <a:bodyPr/>
        <a:lstStyle/>
        <a:p>
          <a:endParaRPr lang="en-US"/>
        </a:p>
      </dgm:t>
    </dgm:pt>
    <dgm:pt modelId="{F48DB93C-0946-42BB-8ED8-1CF92241E08D}" type="sibTrans" cxnId="{CEB81488-BD86-40C6-A6F9-8B3C187838F6}">
      <dgm:prSet/>
      <dgm:spPr/>
      <dgm:t>
        <a:bodyPr/>
        <a:lstStyle/>
        <a:p>
          <a:endParaRPr lang="en-US"/>
        </a:p>
      </dgm:t>
    </dgm:pt>
    <dgm:pt modelId="{BFE9EE16-B2E6-41CA-AD7A-F3C291078478}">
      <dgm:prSet/>
      <dgm:spPr/>
      <dgm:t>
        <a:bodyPr/>
        <a:lstStyle/>
        <a:p>
          <a:r>
            <a:rPr lang="en-US"/>
            <a:t>Homicide</a:t>
          </a:r>
          <a:endParaRPr lang="en-US" dirty="0"/>
        </a:p>
      </dgm:t>
    </dgm:pt>
    <dgm:pt modelId="{ECDB4EF2-6D0E-4B2A-8AF4-4A35ED42A3BA}" type="parTrans" cxnId="{ED9B920A-337C-4A73-83C2-87A344BFDC79}">
      <dgm:prSet/>
      <dgm:spPr/>
      <dgm:t>
        <a:bodyPr/>
        <a:lstStyle/>
        <a:p>
          <a:endParaRPr lang="en-US"/>
        </a:p>
      </dgm:t>
    </dgm:pt>
    <dgm:pt modelId="{99B722A5-C146-4C2F-8789-5729F334621A}" type="sibTrans" cxnId="{ED9B920A-337C-4A73-83C2-87A344BFDC79}">
      <dgm:prSet/>
      <dgm:spPr/>
      <dgm:t>
        <a:bodyPr/>
        <a:lstStyle/>
        <a:p>
          <a:endParaRPr lang="en-US"/>
        </a:p>
      </dgm:t>
    </dgm:pt>
    <dgm:pt modelId="{867BFF02-EDAE-43B8-BA5F-5C618957ACFC}">
      <dgm:prSet/>
      <dgm:spPr/>
      <dgm:t>
        <a:bodyPr/>
        <a:lstStyle/>
        <a:p>
          <a:r>
            <a:rPr lang="en-US"/>
            <a:t>Vehicle Larceny</a:t>
          </a:r>
          <a:endParaRPr lang="en-US" dirty="0"/>
        </a:p>
      </dgm:t>
    </dgm:pt>
    <dgm:pt modelId="{FCE3700C-C69F-4DC2-9162-0F00B07F120A}" type="parTrans" cxnId="{829DF664-B99F-4293-95A4-22C217DC6025}">
      <dgm:prSet/>
      <dgm:spPr/>
      <dgm:t>
        <a:bodyPr/>
        <a:lstStyle/>
        <a:p>
          <a:endParaRPr lang="en-US"/>
        </a:p>
      </dgm:t>
    </dgm:pt>
    <dgm:pt modelId="{977C9F25-5082-47AF-8DD4-F2996C6C0207}" type="sibTrans" cxnId="{829DF664-B99F-4293-95A4-22C217DC6025}">
      <dgm:prSet/>
      <dgm:spPr/>
      <dgm:t>
        <a:bodyPr/>
        <a:lstStyle/>
        <a:p>
          <a:endParaRPr lang="en-US"/>
        </a:p>
      </dgm:t>
    </dgm:pt>
    <dgm:pt modelId="{D0128751-6FC8-4C3F-9443-085D803459B1}">
      <dgm:prSet/>
      <dgm:spPr/>
      <dgm:t>
        <a:bodyPr/>
        <a:lstStyle/>
        <a:p>
          <a:r>
            <a:rPr lang="en-US"/>
            <a:t>Non-Vehicle Larceny</a:t>
          </a:r>
          <a:endParaRPr lang="en-US" dirty="0"/>
        </a:p>
      </dgm:t>
    </dgm:pt>
    <dgm:pt modelId="{B6156D49-CA76-45B1-9A1D-B83474438AE0}" type="parTrans" cxnId="{99EFFD2E-8C77-446F-9A90-F051139FB8EF}">
      <dgm:prSet/>
      <dgm:spPr/>
      <dgm:t>
        <a:bodyPr/>
        <a:lstStyle/>
        <a:p>
          <a:endParaRPr lang="en-US"/>
        </a:p>
      </dgm:t>
    </dgm:pt>
    <dgm:pt modelId="{91EE8A92-45DF-4987-A985-39726A090F3B}" type="sibTrans" cxnId="{99EFFD2E-8C77-446F-9A90-F051139FB8EF}">
      <dgm:prSet/>
      <dgm:spPr/>
      <dgm:t>
        <a:bodyPr/>
        <a:lstStyle/>
        <a:p>
          <a:endParaRPr lang="en-US"/>
        </a:p>
      </dgm:t>
    </dgm:pt>
    <dgm:pt modelId="{84BF3832-D28B-4CBC-9B9B-5A5CDEA6A0D9}">
      <dgm:prSet/>
      <dgm:spPr/>
      <dgm:t>
        <a:bodyPr/>
        <a:lstStyle/>
        <a:p>
          <a:r>
            <a:rPr lang="en-US"/>
            <a:t>Rape</a:t>
          </a:r>
          <a:endParaRPr lang="en-US" dirty="0"/>
        </a:p>
      </dgm:t>
    </dgm:pt>
    <dgm:pt modelId="{26968C41-41A1-4FDB-A92C-586D8EB40523}" type="parTrans" cxnId="{A3C640A1-C7DE-4D5C-8DFD-EA8175387D50}">
      <dgm:prSet/>
      <dgm:spPr/>
      <dgm:t>
        <a:bodyPr/>
        <a:lstStyle/>
        <a:p>
          <a:endParaRPr lang="en-US"/>
        </a:p>
      </dgm:t>
    </dgm:pt>
    <dgm:pt modelId="{FFBFA966-1836-440C-999B-C3E0EF641758}" type="sibTrans" cxnId="{A3C640A1-C7DE-4D5C-8DFD-EA8175387D50}">
      <dgm:prSet/>
      <dgm:spPr/>
      <dgm:t>
        <a:bodyPr/>
        <a:lstStyle/>
        <a:p>
          <a:endParaRPr lang="en-US"/>
        </a:p>
      </dgm:t>
    </dgm:pt>
    <dgm:pt modelId="{D2FC8EBF-1D73-4C6E-9422-287C9BB9E7B1}">
      <dgm:prSet/>
      <dgm:spPr/>
      <dgm:t>
        <a:bodyPr/>
        <a:lstStyle/>
        <a:p>
          <a:r>
            <a:rPr lang="en-US"/>
            <a:t>Residential Robbery</a:t>
          </a:r>
          <a:endParaRPr lang="en-US" dirty="0"/>
        </a:p>
      </dgm:t>
    </dgm:pt>
    <dgm:pt modelId="{2FD51A89-4EA6-41DC-9CA2-C516CAA2540E}" type="parTrans" cxnId="{EC5DC842-C011-4BFE-9FD3-9D05C87C5FBE}">
      <dgm:prSet/>
      <dgm:spPr/>
      <dgm:t>
        <a:bodyPr/>
        <a:lstStyle/>
        <a:p>
          <a:endParaRPr lang="en-US"/>
        </a:p>
      </dgm:t>
    </dgm:pt>
    <dgm:pt modelId="{C80CD9A3-CB88-44ED-A3F5-64BEED9E607C}" type="sibTrans" cxnId="{EC5DC842-C011-4BFE-9FD3-9D05C87C5FBE}">
      <dgm:prSet/>
      <dgm:spPr/>
      <dgm:t>
        <a:bodyPr/>
        <a:lstStyle/>
        <a:p>
          <a:endParaRPr lang="en-US"/>
        </a:p>
      </dgm:t>
    </dgm:pt>
    <dgm:pt modelId="{5887A899-4148-4746-BC54-B92940FCDB57}">
      <dgm:prSet/>
      <dgm:spPr/>
      <dgm:t>
        <a:bodyPr/>
        <a:lstStyle/>
        <a:p>
          <a:r>
            <a:rPr lang="en-US"/>
            <a:t>Pedestrian Robbery</a:t>
          </a:r>
          <a:endParaRPr lang="en-US" dirty="0"/>
        </a:p>
      </dgm:t>
    </dgm:pt>
    <dgm:pt modelId="{9A6C0502-9C4C-4A09-8FBA-2DAACFACD51C}" type="parTrans" cxnId="{7A9854AF-3A0D-4505-A313-C6932E060211}">
      <dgm:prSet/>
      <dgm:spPr/>
      <dgm:t>
        <a:bodyPr/>
        <a:lstStyle/>
        <a:p>
          <a:endParaRPr lang="en-US"/>
        </a:p>
      </dgm:t>
    </dgm:pt>
    <dgm:pt modelId="{B3D37B0B-F3D8-496B-8A9E-031EDDA461D6}" type="sibTrans" cxnId="{7A9854AF-3A0D-4505-A313-C6932E060211}">
      <dgm:prSet/>
      <dgm:spPr/>
      <dgm:t>
        <a:bodyPr/>
        <a:lstStyle/>
        <a:p>
          <a:endParaRPr lang="en-US"/>
        </a:p>
      </dgm:t>
    </dgm:pt>
    <dgm:pt modelId="{E27B994D-3955-4258-A2D9-86169D41A9A3}">
      <dgm:prSet/>
      <dgm:spPr/>
      <dgm:t>
        <a:bodyPr/>
        <a:lstStyle/>
        <a:p>
          <a:r>
            <a:rPr lang="en-US"/>
            <a:t>Commercial Robbery</a:t>
          </a:r>
          <a:endParaRPr lang="en-US" dirty="0"/>
        </a:p>
      </dgm:t>
    </dgm:pt>
    <dgm:pt modelId="{B1A11058-60D4-4F5D-BC88-0880E275FE42}" type="parTrans" cxnId="{0D1851EB-B88B-4DF4-8853-601A855F0BBC}">
      <dgm:prSet/>
      <dgm:spPr/>
      <dgm:t>
        <a:bodyPr/>
        <a:lstStyle/>
        <a:p>
          <a:endParaRPr lang="en-US"/>
        </a:p>
      </dgm:t>
    </dgm:pt>
    <dgm:pt modelId="{76F512ED-56DE-4655-B14C-55B0813203A9}" type="sibTrans" cxnId="{0D1851EB-B88B-4DF4-8853-601A855F0BBC}">
      <dgm:prSet/>
      <dgm:spPr/>
      <dgm:t>
        <a:bodyPr/>
        <a:lstStyle/>
        <a:p>
          <a:endParaRPr lang="en-US"/>
        </a:p>
      </dgm:t>
    </dgm:pt>
    <dgm:pt modelId="{97F8F765-3F15-4892-BEEE-C790077712A6}" type="pres">
      <dgm:prSet presAssocID="{C6557650-ECBC-49F4-80FD-58063971A8D4}" presName="diagram" presStyleCnt="0">
        <dgm:presLayoutVars>
          <dgm:dir/>
          <dgm:resizeHandles val="exact"/>
        </dgm:presLayoutVars>
      </dgm:prSet>
      <dgm:spPr/>
    </dgm:pt>
    <dgm:pt modelId="{491826F6-3273-43C1-9093-826B4D587934}" type="pres">
      <dgm:prSet presAssocID="{A714F6F6-39C9-4A05-9831-E4DE9B3ADD23}" presName="node" presStyleLbl="node1" presStyleIdx="0" presStyleCnt="11">
        <dgm:presLayoutVars>
          <dgm:bulletEnabled val="1"/>
        </dgm:presLayoutVars>
      </dgm:prSet>
      <dgm:spPr/>
    </dgm:pt>
    <dgm:pt modelId="{3941D500-96A2-449E-9A01-AA69F762ED21}" type="pres">
      <dgm:prSet presAssocID="{3BB20648-49D1-4322-B9F1-27E2CBC7AE90}" presName="sibTrans" presStyleCnt="0"/>
      <dgm:spPr/>
    </dgm:pt>
    <dgm:pt modelId="{DD92EF39-20E3-421B-A5BF-8009ED514E67}" type="pres">
      <dgm:prSet presAssocID="{E8F6692D-E31F-4B58-99C8-7A804FB553DD}" presName="node" presStyleLbl="node1" presStyleIdx="1" presStyleCnt="11">
        <dgm:presLayoutVars>
          <dgm:bulletEnabled val="1"/>
        </dgm:presLayoutVars>
      </dgm:prSet>
      <dgm:spPr/>
    </dgm:pt>
    <dgm:pt modelId="{5AEF03B8-FF15-4F41-8EE3-64EA13A462BB}" type="pres">
      <dgm:prSet presAssocID="{79BD26EF-8574-471B-AD56-EBB139D47773}" presName="sibTrans" presStyleCnt="0"/>
      <dgm:spPr/>
    </dgm:pt>
    <dgm:pt modelId="{7C6FFABF-99C9-4528-9831-B5B9586B1E66}" type="pres">
      <dgm:prSet presAssocID="{D171104D-7F44-4CF5-8CAB-A76A72B6C8CB}" presName="node" presStyleLbl="node1" presStyleIdx="2" presStyleCnt="11">
        <dgm:presLayoutVars>
          <dgm:bulletEnabled val="1"/>
        </dgm:presLayoutVars>
      </dgm:prSet>
      <dgm:spPr/>
    </dgm:pt>
    <dgm:pt modelId="{A4EEF359-012F-4C05-9530-EC1EEA4BE628}" type="pres">
      <dgm:prSet presAssocID="{F34326DC-F13A-410F-963F-C88F43E1E919}" presName="sibTrans" presStyleCnt="0"/>
      <dgm:spPr/>
    </dgm:pt>
    <dgm:pt modelId="{068311F3-A35A-4733-BA66-E26422580965}" type="pres">
      <dgm:prSet presAssocID="{7A3E8C78-27E3-410E-B86E-C3D9BF615A7E}" presName="node" presStyleLbl="node1" presStyleIdx="3" presStyleCnt="11">
        <dgm:presLayoutVars>
          <dgm:bulletEnabled val="1"/>
        </dgm:presLayoutVars>
      </dgm:prSet>
      <dgm:spPr/>
    </dgm:pt>
    <dgm:pt modelId="{517CF36B-8A03-4B97-AD59-8032CE22247C}" type="pres">
      <dgm:prSet presAssocID="{F48DB93C-0946-42BB-8ED8-1CF92241E08D}" presName="sibTrans" presStyleCnt="0"/>
      <dgm:spPr/>
    </dgm:pt>
    <dgm:pt modelId="{26A170C7-7094-42DC-BAF2-FA498022FA9F}" type="pres">
      <dgm:prSet presAssocID="{BFE9EE16-B2E6-41CA-AD7A-F3C291078478}" presName="node" presStyleLbl="node1" presStyleIdx="4" presStyleCnt="11">
        <dgm:presLayoutVars>
          <dgm:bulletEnabled val="1"/>
        </dgm:presLayoutVars>
      </dgm:prSet>
      <dgm:spPr/>
    </dgm:pt>
    <dgm:pt modelId="{8BBBE84A-B7BF-4371-9512-E1A23876E2D7}" type="pres">
      <dgm:prSet presAssocID="{99B722A5-C146-4C2F-8789-5729F334621A}" presName="sibTrans" presStyleCnt="0"/>
      <dgm:spPr/>
    </dgm:pt>
    <dgm:pt modelId="{6878B023-177B-491D-97ED-5688F2EDB86B}" type="pres">
      <dgm:prSet presAssocID="{867BFF02-EDAE-43B8-BA5F-5C618957ACFC}" presName="node" presStyleLbl="node1" presStyleIdx="5" presStyleCnt="11">
        <dgm:presLayoutVars>
          <dgm:bulletEnabled val="1"/>
        </dgm:presLayoutVars>
      </dgm:prSet>
      <dgm:spPr/>
    </dgm:pt>
    <dgm:pt modelId="{B03AA8F6-BA80-48C0-B84F-D4B8B21BB1A0}" type="pres">
      <dgm:prSet presAssocID="{977C9F25-5082-47AF-8DD4-F2996C6C0207}" presName="sibTrans" presStyleCnt="0"/>
      <dgm:spPr/>
    </dgm:pt>
    <dgm:pt modelId="{B65FDDD2-1D6F-44DE-945E-8F0A3188BE52}" type="pres">
      <dgm:prSet presAssocID="{D0128751-6FC8-4C3F-9443-085D803459B1}" presName="node" presStyleLbl="node1" presStyleIdx="6" presStyleCnt="11">
        <dgm:presLayoutVars>
          <dgm:bulletEnabled val="1"/>
        </dgm:presLayoutVars>
      </dgm:prSet>
      <dgm:spPr/>
    </dgm:pt>
    <dgm:pt modelId="{EFF2960B-0841-4905-9083-480F72A6793B}" type="pres">
      <dgm:prSet presAssocID="{91EE8A92-45DF-4987-A985-39726A090F3B}" presName="sibTrans" presStyleCnt="0"/>
      <dgm:spPr/>
    </dgm:pt>
    <dgm:pt modelId="{DFDFEEEF-A274-4FDF-892B-0DB68A3B1AE8}" type="pres">
      <dgm:prSet presAssocID="{84BF3832-D28B-4CBC-9B9B-5A5CDEA6A0D9}" presName="node" presStyleLbl="node1" presStyleIdx="7" presStyleCnt="11">
        <dgm:presLayoutVars>
          <dgm:bulletEnabled val="1"/>
        </dgm:presLayoutVars>
      </dgm:prSet>
      <dgm:spPr/>
    </dgm:pt>
    <dgm:pt modelId="{71A649B2-081E-4EAB-85BD-7E8AB17B788C}" type="pres">
      <dgm:prSet presAssocID="{FFBFA966-1836-440C-999B-C3E0EF641758}" presName="sibTrans" presStyleCnt="0"/>
      <dgm:spPr/>
    </dgm:pt>
    <dgm:pt modelId="{74EDE5E3-ECFD-4A7C-8BF3-EEC4ADF20A1A}" type="pres">
      <dgm:prSet presAssocID="{D2FC8EBF-1D73-4C6E-9422-287C9BB9E7B1}" presName="node" presStyleLbl="node1" presStyleIdx="8" presStyleCnt="11">
        <dgm:presLayoutVars>
          <dgm:bulletEnabled val="1"/>
        </dgm:presLayoutVars>
      </dgm:prSet>
      <dgm:spPr/>
    </dgm:pt>
    <dgm:pt modelId="{0FB727BE-3D4A-4600-B76B-22977E06631B}" type="pres">
      <dgm:prSet presAssocID="{C80CD9A3-CB88-44ED-A3F5-64BEED9E607C}" presName="sibTrans" presStyleCnt="0"/>
      <dgm:spPr/>
    </dgm:pt>
    <dgm:pt modelId="{08B837DA-C8D4-4B58-AF34-1DB3FFCD9B48}" type="pres">
      <dgm:prSet presAssocID="{5887A899-4148-4746-BC54-B92940FCDB57}" presName="node" presStyleLbl="node1" presStyleIdx="9" presStyleCnt="11">
        <dgm:presLayoutVars>
          <dgm:bulletEnabled val="1"/>
        </dgm:presLayoutVars>
      </dgm:prSet>
      <dgm:spPr/>
    </dgm:pt>
    <dgm:pt modelId="{7969A89D-1BD5-4D7F-B0B5-B3A0C65E947C}" type="pres">
      <dgm:prSet presAssocID="{B3D37B0B-F3D8-496B-8A9E-031EDDA461D6}" presName="sibTrans" presStyleCnt="0"/>
      <dgm:spPr/>
    </dgm:pt>
    <dgm:pt modelId="{8E44D59E-C34A-4D4E-AAD0-638CDDE3779E}" type="pres">
      <dgm:prSet presAssocID="{E27B994D-3955-4258-A2D9-86169D41A9A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A135C01-5FC6-4A89-9B7B-3FAC9A1CE49E}" type="presOf" srcId="{7A3E8C78-27E3-410E-B86E-C3D9BF615A7E}" destId="{068311F3-A35A-4733-BA66-E26422580965}" srcOrd="0" destOrd="0" presId="urn:microsoft.com/office/officeart/2005/8/layout/default"/>
    <dgm:cxn modelId="{ED9B920A-337C-4A73-83C2-87A344BFDC79}" srcId="{C6557650-ECBC-49F4-80FD-58063971A8D4}" destId="{BFE9EE16-B2E6-41CA-AD7A-F3C291078478}" srcOrd="4" destOrd="0" parTransId="{ECDB4EF2-6D0E-4B2A-8AF4-4A35ED42A3BA}" sibTransId="{99B722A5-C146-4C2F-8789-5729F334621A}"/>
    <dgm:cxn modelId="{99EFFD2E-8C77-446F-9A90-F051139FB8EF}" srcId="{C6557650-ECBC-49F4-80FD-58063971A8D4}" destId="{D0128751-6FC8-4C3F-9443-085D803459B1}" srcOrd="6" destOrd="0" parTransId="{B6156D49-CA76-45B1-9A1D-B83474438AE0}" sibTransId="{91EE8A92-45DF-4987-A985-39726A090F3B}"/>
    <dgm:cxn modelId="{F9C76338-57A1-45E4-9D40-DFDE8C60031A}" type="presOf" srcId="{5887A899-4148-4746-BC54-B92940FCDB57}" destId="{08B837DA-C8D4-4B58-AF34-1DB3FFCD9B48}" srcOrd="0" destOrd="0" presId="urn:microsoft.com/office/officeart/2005/8/layout/default"/>
    <dgm:cxn modelId="{52C54A3A-E2CD-4849-ADA1-F12B6FFE2FF9}" type="presOf" srcId="{C6557650-ECBC-49F4-80FD-58063971A8D4}" destId="{97F8F765-3F15-4892-BEEE-C790077712A6}" srcOrd="0" destOrd="0" presId="urn:microsoft.com/office/officeart/2005/8/layout/default"/>
    <dgm:cxn modelId="{EC5DC842-C011-4BFE-9FD3-9D05C87C5FBE}" srcId="{C6557650-ECBC-49F4-80FD-58063971A8D4}" destId="{D2FC8EBF-1D73-4C6E-9422-287C9BB9E7B1}" srcOrd="8" destOrd="0" parTransId="{2FD51A89-4EA6-41DC-9CA2-C516CAA2540E}" sibTransId="{C80CD9A3-CB88-44ED-A3F5-64BEED9E607C}"/>
    <dgm:cxn modelId="{950C6A64-4804-46A5-83F3-0C13D6EA1ECC}" srcId="{C6557650-ECBC-49F4-80FD-58063971A8D4}" destId="{D171104D-7F44-4CF5-8CAB-A76A72B6C8CB}" srcOrd="2" destOrd="0" parTransId="{ED455F90-A2B6-48BD-A3CC-E2B2CAD26B0D}" sibTransId="{F34326DC-F13A-410F-963F-C88F43E1E919}"/>
    <dgm:cxn modelId="{829DF664-B99F-4293-95A4-22C217DC6025}" srcId="{C6557650-ECBC-49F4-80FD-58063971A8D4}" destId="{867BFF02-EDAE-43B8-BA5F-5C618957ACFC}" srcOrd="5" destOrd="0" parTransId="{FCE3700C-C69F-4DC2-9162-0F00B07F120A}" sibTransId="{977C9F25-5082-47AF-8DD4-F2996C6C0207}"/>
    <dgm:cxn modelId="{C35E6E48-1D96-48EC-9657-3FCD5DE3F89D}" type="presOf" srcId="{A714F6F6-39C9-4A05-9831-E4DE9B3ADD23}" destId="{491826F6-3273-43C1-9093-826B4D587934}" srcOrd="0" destOrd="0" presId="urn:microsoft.com/office/officeart/2005/8/layout/default"/>
    <dgm:cxn modelId="{79583153-A468-4771-B47A-E8506EC59A4E}" type="presOf" srcId="{D0128751-6FC8-4C3F-9443-085D803459B1}" destId="{B65FDDD2-1D6F-44DE-945E-8F0A3188BE52}" srcOrd="0" destOrd="0" presId="urn:microsoft.com/office/officeart/2005/8/layout/default"/>
    <dgm:cxn modelId="{085AB155-4A9E-4D1D-BE67-8D1F4FA2C357}" type="presOf" srcId="{E27B994D-3955-4258-A2D9-86169D41A9A3}" destId="{8E44D59E-C34A-4D4E-AAD0-638CDDE3779E}" srcOrd="0" destOrd="0" presId="urn:microsoft.com/office/officeart/2005/8/layout/default"/>
    <dgm:cxn modelId="{53C46176-27BD-42EC-A8E1-95A53E7115E4}" type="presOf" srcId="{867BFF02-EDAE-43B8-BA5F-5C618957ACFC}" destId="{6878B023-177B-491D-97ED-5688F2EDB86B}" srcOrd="0" destOrd="0" presId="urn:microsoft.com/office/officeart/2005/8/layout/default"/>
    <dgm:cxn modelId="{CE6FAB77-8A48-446F-A48C-A6D61EE9AF93}" type="presOf" srcId="{BFE9EE16-B2E6-41CA-AD7A-F3C291078478}" destId="{26A170C7-7094-42DC-BAF2-FA498022FA9F}" srcOrd="0" destOrd="0" presId="urn:microsoft.com/office/officeart/2005/8/layout/default"/>
    <dgm:cxn modelId="{76FE0E59-268F-4B51-B575-EE194D2DC21A}" type="presOf" srcId="{D171104D-7F44-4CF5-8CAB-A76A72B6C8CB}" destId="{7C6FFABF-99C9-4528-9831-B5B9586B1E66}" srcOrd="0" destOrd="0" presId="urn:microsoft.com/office/officeart/2005/8/layout/default"/>
    <dgm:cxn modelId="{CEB81488-BD86-40C6-A6F9-8B3C187838F6}" srcId="{C6557650-ECBC-49F4-80FD-58063971A8D4}" destId="{7A3E8C78-27E3-410E-B86E-C3D9BF615A7E}" srcOrd="3" destOrd="0" parTransId="{D1EC9853-D079-4AD6-9D36-1B2D9BDB9EE2}" sibTransId="{F48DB93C-0946-42BB-8ED8-1CF92241E08D}"/>
    <dgm:cxn modelId="{45D90494-1167-48A9-99BF-99D9B2BEC9BE}" type="presOf" srcId="{84BF3832-D28B-4CBC-9B9B-5A5CDEA6A0D9}" destId="{DFDFEEEF-A274-4FDF-892B-0DB68A3B1AE8}" srcOrd="0" destOrd="0" presId="urn:microsoft.com/office/officeart/2005/8/layout/default"/>
    <dgm:cxn modelId="{FD59EE95-CCC2-41F7-BE9A-A023C2F6FFCB}" srcId="{C6557650-ECBC-49F4-80FD-58063971A8D4}" destId="{A714F6F6-39C9-4A05-9831-E4DE9B3ADD23}" srcOrd="0" destOrd="0" parTransId="{94BCF20A-24C2-49B6-8727-8F46C4EB7D1B}" sibTransId="{3BB20648-49D1-4322-B9F1-27E2CBC7AE90}"/>
    <dgm:cxn modelId="{A3C640A1-C7DE-4D5C-8DFD-EA8175387D50}" srcId="{C6557650-ECBC-49F4-80FD-58063971A8D4}" destId="{84BF3832-D28B-4CBC-9B9B-5A5CDEA6A0D9}" srcOrd="7" destOrd="0" parTransId="{26968C41-41A1-4FDB-A92C-586D8EB40523}" sibTransId="{FFBFA966-1836-440C-999B-C3E0EF641758}"/>
    <dgm:cxn modelId="{7A9854AF-3A0D-4505-A313-C6932E060211}" srcId="{C6557650-ECBC-49F4-80FD-58063971A8D4}" destId="{5887A899-4148-4746-BC54-B92940FCDB57}" srcOrd="9" destOrd="0" parTransId="{9A6C0502-9C4C-4A09-8FBA-2DAACFACD51C}" sibTransId="{B3D37B0B-F3D8-496B-8A9E-031EDDA461D6}"/>
    <dgm:cxn modelId="{083943B9-0601-4C7C-BC96-E680F3B3B485}" type="presOf" srcId="{D2FC8EBF-1D73-4C6E-9422-287C9BB9E7B1}" destId="{74EDE5E3-ECFD-4A7C-8BF3-EEC4ADF20A1A}" srcOrd="0" destOrd="0" presId="urn:microsoft.com/office/officeart/2005/8/layout/default"/>
    <dgm:cxn modelId="{6BEF49B9-9697-4A9F-B759-25D65DAB38AF}" srcId="{C6557650-ECBC-49F4-80FD-58063971A8D4}" destId="{E8F6692D-E31F-4B58-99C8-7A804FB553DD}" srcOrd="1" destOrd="0" parTransId="{C3AB67FE-2A58-40DA-968A-9ECA0328A26D}" sibTransId="{79BD26EF-8574-471B-AD56-EBB139D47773}"/>
    <dgm:cxn modelId="{0D1851EB-B88B-4DF4-8853-601A855F0BBC}" srcId="{C6557650-ECBC-49F4-80FD-58063971A8D4}" destId="{E27B994D-3955-4258-A2D9-86169D41A9A3}" srcOrd="10" destOrd="0" parTransId="{B1A11058-60D4-4F5D-BC88-0880E275FE42}" sibTransId="{76F512ED-56DE-4655-B14C-55B0813203A9}"/>
    <dgm:cxn modelId="{ABB7E3FC-0218-4E0A-94B5-B3FD93AA9713}" type="presOf" srcId="{E8F6692D-E31F-4B58-99C8-7A804FB553DD}" destId="{DD92EF39-20E3-421B-A5BF-8009ED514E67}" srcOrd="0" destOrd="0" presId="urn:microsoft.com/office/officeart/2005/8/layout/default"/>
    <dgm:cxn modelId="{0C10B6B7-B6CD-4571-9B46-012039D13B46}" type="presParOf" srcId="{97F8F765-3F15-4892-BEEE-C790077712A6}" destId="{491826F6-3273-43C1-9093-826B4D587934}" srcOrd="0" destOrd="0" presId="urn:microsoft.com/office/officeart/2005/8/layout/default"/>
    <dgm:cxn modelId="{813AD6E6-E094-45F1-8B9F-5CA8DA16D241}" type="presParOf" srcId="{97F8F765-3F15-4892-BEEE-C790077712A6}" destId="{3941D500-96A2-449E-9A01-AA69F762ED21}" srcOrd="1" destOrd="0" presId="urn:microsoft.com/office/officeart/2005/8/layout/default"/>
    <dgm:cxn modelId="{B80BE02F-4F94-462F-8C9A-BA822AFFAEFC}" type="presParOf" srcId="{97F8F765-3F15-4892-BEEE-C790077712A6}" destId="{DD92EF39-20E3-421B-A5BF-8009ED514E67}" srcOrd="2" destOrd="0" presId="urn:microsoft.com/office/officeart/2005/8/layout/default"/>
    <dgm:cxn modelId="{9DF28368-DA9F-4B8C-8E65-7A8BF1A1FD38}" type="presParOf" srcId="{97F8F765-3F15-4892-BEEE-C790077712A6}" destId="{5AEF03B8-FF15-4F41-8EE3-64EA13A462BB}" srcOrd="3" destOrd="0" presId="urn:microsoft.com/office/officeart/2005/8/layout/default"/>
    <dgm:cxn modelId="{9D6A26E8-8412-4D98-85EB-EF2F31F221F5}" type="presParOf" srcId="{97F8F765-3F15-4892-BEEE-C790077712A6}" destId="{7C6FFABF-99C9-4528-9831-B5B9586B1E66}" srcOrd="4" destOrd="0" presId="urn:microsoft.com/office/officeart/2005/8/layout/default"/>
    <dgm:cxn modelId="{185F544D-1B69-474C-8C66-06029DAD74F0}" type="presParOf" srcId="{97F8F765-3F15-4892-BEEE-C790077712A6}" destId="{A4EEF359-012F-4C05-9530-EC1EEA4BE628}" srcOrd="5" destOrd="0" presId="urn:microsoft.com/office/officeart/2005/8/layout/default"/>
    <dgm:cxn modelId="{FEC0523F-CD72-40E2-9777-C8BC712A4A6E}" type="presParOf" srcId="{97F8F765-3F15-4892-BEEE-C790077712A6}" destId="{068311F3-A35A-4733-BA66-E26422580965}" srcOrd="6" destOrd="0" presId="urn:microsoft.com/office/officeart/2005/8/layout/default"/>
    <dgm:cxn modelId="{C1962BAB-767C-4E97-ACD0-4E9A935C8F31}" type="presParOf" srcId="{97F8F765-3F15-4892-BEEE-C790077712A6}" destId="{517CF36B-8A03-4B97-AD59-8032CE22247C}" srcOrd="7" destOrd="0" presId="urn:microsoft.com/office/officeart/2005/8/layout/default"/>
    <dgm:cxn modelId="{49D401AD-AF73-457F-A286-A80A1F1EF03A}" type="presParOf" srcId="{97F8F765-3F15-4892-BEEE-C790077712A6}" destId="{26A170C7-7094-42DC-BAF2-FA498022FA9F}" srcOrd="8" destOrd="0" presId="urn:microsoft.com/office/officeart/2005/8/layout/default"/>
    <dgm:cxn modelId="{C6B45E45-E1A2-4E1C-8D26-CF442F9428FF}" type="presParOf" srcId="{97F8F765-3F15-4892-BEEE-C790077712A6}" destId="{8BBBE84A-B7BF-4371-9512-E1A23876E2D7}" srcOrd="9" destOrd="0" presId="urn:microsoft.com/office/officeart/2005/8/layout/default"/>
    <dgm:cxn modelId="{593FC2AB-D995-4156-BFCA-D9B1E4486225}" type="presParOf" srcId="{97F8F765-3F15-4892-BEEE-C790077712A6}" destId="{6878B023-177B-491D-97ED-5688F2EDB86B}" srcOrd="10" destOrd="0" presId="urn:microsoft.com/office/officeart/2005/8/layout/default"/>
    <dgm:cxn modelId="{2DDB2FBF-844F-4D22-B5E8-4197B4F0F6D1}" type="presParOf" srcId="{97F8F765-3F15-4892-BEEE-C790077712A6}" destId="{B03AA8F6-BA80-48C0-B84F-D4B8B21BB1A0}" srcOrd="11" destOrd="0" presId="urn:microsoft.com/office/officeart/2005/8/layout/default"/>
    <dgm:cxn modelId="{5DB51A47-AC12-4F5B-9F5F-986198F8A192}" type="presParOf" srcId="{97F8F765-3F15-4892-BEEE-C790077712A6}" destId="{B65FDDD2-1D6F-44DE-945E-8F0A3188BE52}" srcOrd="12" destOrd="0" presId="urn:microsoft.com/office/officeart/2005/8/layout/default"/>
    <dgm:cxn modelId="{648529A5-783D-4571-9354-06907C019789}" type="presParOf" srcId="{97F8F765-3F15-4892-BEEE-C790077712A6}" destId="{EFF2960B-0841-4905-9083-480F72A6793B}" srcOrd="13" destOrd="0" presId="urn:microsoft.com/office/officeart/2005/8/layout/default"/>
    <dgm:cxn modelId="{9F269C4E-61A4-43F8-B758-1539ECC6FE7A}" type="presParOf" srcId="{97F8F765-3F15-4892-BEEE-C790077712A6}" destId="{DFDFEEEF-A274-4FDF-892B-0DB68A3B1AE8}" srcOrd="14" destOrd="0" presId="urn:microsoft.com/office/officeart/2005/8/layout/default"/>
    <dgm:cxn modelId="{8F93272D-7700-468A-971A-A88DC822185D}" type="presParOf" srcId="{97F8F765-3F15-4892-BEEE-C790077712A6}" destId="{71A649B2-081E-4EAB-85BD-7E8AB17B788C}" srcOrd="15" destOrd="0" presId="urn:microsoft.com/office/officeart/2005/8/layout/default"/>
    <dgm:cxn modelId="{40358A60-331A-4D63-A2D6-BE6FE8F00615}" type="presParOf" srcId="{97F8F765-3F15-4892-BEEE-C790077712A6}" destId="{74EDE5E3-ECFD-4A7C-8BF3-EEC4ADF20A1A}" srcOrd="16" destOrd="0" presId="urn:microsoft.com/office/officeart/2005/8/layout/default"/>
    <dgm:cxn modelId="{A6455A31-C35D-4F27-9177-6EDE94981995}" type="presParOf" srcId="{97F8F765-3F15-4892-BEEE-C790077712A6}" destId="{0FB727BE-3D4A-4600-B76B-22977E06631B}" srcOrd="17" destOrd="0" presId="urn:microsoft.com/office/officeart/2005/8/layout/default"/>
    <dgm:cxn modelId="{B8BE49B4-C8E9-433B-8430-B908AD9BB94C}" type="presParOf" srcId="{97F8F765-3F15-4892-BEEE-C790077712A6}" destId="{08B837DA-C8D4-4B58-AF34-1DB3FFCD9B48}" srcOrd="18" destOrd="0" presId="urn:microsoft.com/office/officeart/2005/8/layout/default"/>
    <dgm:cxn modelId="{7AA69B1D-EDAF-4C35-B38B-B385F2406273}" type="presParOf" srcId="{97F8F765-3F15-4892-BEEE-C790077712A6}" destId="{7969A89D-1BD5-4D7F-B0B5-B3A0C65E947C}" srcOrd="19" destOrd="0" presId="urn:microsoft.com/office/officeart/2005/8/layout/default"/>
    <dgm:cxn modelId="{2450F9E6-853D-44B3-BC9A-70194FBD543B}" type="presParOf" srcId="{97F8F765-3F15-4892-BEEE-C790077712A6}" destId="{8E44D59E-C34A-4D4E-AAD0-638CDDE3779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5BF78-200E-48F8-ABC2-A9014DBEEBAE}">
      <dsp:nvSpPr>
        <dsp:cNvPr id="0" name=""/>
        <dsp:cNvSpPr/>
      </dsp:nvSpPr>
      <dsp:spPr>
        <a:xfrm>
          <a:off x="0" y="459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29C9D2-8EB7-4735-9C28-7B81D8300374}">
      <dsp:nvSpPr>
        <dsp:cNvPr id="0" name=""/>
        <dsp:cNvSpPr/>
      </dsp:nvSpPr>
      <dsp:spPr>
        <a:xfrm>
          <a:off x="0" y="459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Gary Groscost</a:t>
          </a:r>
        </a:p>
      </dsp:txBody>
      <dsp:txXfrm>
        <a:off x="0" y="459"/>
        <a:ext cx="5575367" cy="375997"/>
      </dsp:txXfrm>
    </dsp:sp>
    <dsp:sp modelId="{30007C98-C769-42F0-80F9-415CCC346DF4}">
      <dsp:nvSpPr>
        <dsp:cNvPr id="0" name=""/>
        <dsp:cNvSpPr/>
      </dsp:nvSpPr>
      <dsp:spPr>
        <a:xfrm>
          <a:off x="0" y="376456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8CB270-B8F3-4BE2-AFF7-A06F130F2E88}">
      <dsp:nvSpPr>
        <dsp:cNvPr id="0" name=""/>
        <dsp:cNvSpPr/>
      </dsp:nvSpPr>
      <dsp:spPr>
        <a:xfrm>
          <a:off x="0" y="376456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Prudhvi Krishna Sannapareddy</a:t>
          </a:r>
        </a:p>
      </dsp:txBody>
      <dsp:txXfrm>
        <a:off x="0" y="376456"/>
        <a:ext cx="5575367" cy="375997"/>
      </dsp:txXfrm>
    </dsp:sp>
    <dsp:sp modelId="{40229988-2053-43C3-971B-A010356E36D5}">
      <dsp:nvSpPr>
        <dsp:cNvPr id="0" name=""/>
        <dsp:cNvSpPr/>
      </dsp:nvSpPr>
      <dsp:spPr>
        <a:xfrm>
          <a:off x="0" y="752453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E2606-CBF2-4B74-A981-E964912A90D4}">
      <dsp:nvSpPr>
        <dsp:cNvPr id="0" name=""/>
        <dsp:cNvSpPr/>
      </dsp:nvSpPr>
      <dsp:spPr>
        <a:xfrm>
          <a:off x="0" y="752453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Pradip Raodeo</a:t>
          </a:r>
        </a:p>
      </dsp:txBody>
      <dsp:txXfrm>
        <a:off x="0" y="752453"/>
        <a:ext cx="5575367" cy="375997"/>
      </dsp:txXfrm>
    </dsp:sp>
    <dsp:sp modelId="{705F5502-EA9F-429C-80E5-1AEC9975C63A}">
      <dsp:nvSpPr>
        <dsp:cNvPr id="0" name=""/>
        <dsp:cNvSpPr/>
      </dsp:nvSpPr>
      <dsp:spPr>
        <a:xfrm>
          <a:off x="0" y="112845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D6CF6E-66B7-4A21-A9D8-98D96DD7AB24}">
      <dsp:nvSpPr>
        <dsp:cNvPr id="0" name=""/>
        <dsp:cNvSpPr/>
      </dsp:nvSpPr>
      <dsp:spPr>
        <a:xfrm>
          <a:off x="0" y="112845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Steven Rufus</a:t>
          </a:r>
        </a:p>
      </dsp:txBody>
      <dsp:txXfrm>
        <a:off x="0" y="1128450"/>
        <a:ext cx="5575367" cy="375997"/>
      </dsp:txXfrm>
    </dsp:sp>
    <dsp:sp modelId="{F71780AB-3911-4118-98AA-979869B64F26}">
      <dsp:nvSpPr>
        <dsp:cNvPr id="0" name=""/>
        <dsp:cNvSpPr/>
      </dsp:nvSpPr>
      <dsp:spPr>
        <a:xfrm>
          <a:off x="0" y="1504448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00B6D2-2C15-46EC-9578-F11E0DEF0CC3}">
      <dsp:nvSpPr>
        <dsp:cNvPr id="0" name=""/>
        <dsp:cNvSpPr/>
      </dsp:nvSpPr>
      <dsp:spPr>
        <a:xfrm>
          <a:off x="0" y="1504448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Emmanuel Yoacel Okecha</a:t>
          </a:r>
        </a:p>
      </dsp:txBody>
      <dsp:txXfrm>
        <a:off x="0" y="1504448"/>
        <a:ext cx="5575367" cy="375997"/>
      </dsp:txXfrm>
    </dsp:sp>
    <dsp:sp modelId="{81AB4B6E-042E-4EE2-B639-4E27682BA001}">
      <dsp:nvSpPr>
        <dsp:cNvPr id="0" name=""/>
        <dsp:cNvSpPr/>
      </dsp:nvSpPr>
      <dsp:spPr>
        <a:xfrm>
          <a:off x="0" y="1880445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C1BF2B-CFD7-4FE7-9D82-3C23E0161792}">
      <dsp:nvSpPr>
        <dsp:cNvPr id="0" name=""/>
        <dsp:cNvSpPr/>
      </dsp:nvSpPr>
      <dsp:spPr>
        <a:xfrm>
          <a:off x="0" y="1880445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Hwa Hara</a:t>
          </a:r>
        </a:p>
      </dsp:txBody>
      <dsp:txXfrm>
        <a:off x="0" y="1880445"/>
        <a:ext cx="5575367" cy="375997"/>
      </dsp:txXfrm>
    </dsp:sp>
    <dsp:sp modelId="{E0C9DAE7-F16E-441D-A79D-9BB5D2209426}">
      <dsp:nvSpPr>
        <dsp:cNvPr id="0" name=""/>
        <dsp:cNvSpPr/>
      </dsp:nvSpPr>
      <dsp:spPr>
        <a:xfrm>
          <a:off x="0" y="2256442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8FAA96-C2F8-4159-9663-DC9DBB9EA57C}">
      <dsp:nvSpPr>
        <dsp:cNvPr id="0" name=""/>
        <dsp:cNvSpPr/>
      </dsp:nvSpPr>
      <dsp:spPr>
        <a:xfrm>
          <a:off x="0" y="2256442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James Dellinger	</a:t>
          </a:r>
        </a:p>
      </dsp:txBody>
      <dsp:txXfrm>
        <a:off x="0" y="2256442"/>
        <a:ext cx="5575367" cy="375997"/>
      </dsp:txXfrm>
    </dsp:sp>
    <dsp:sp modelId="{D0DE66E2-A609-40EE-B7BA-92DCD7C0BDAC}">
      <dsp:nvSpPr>
        <dsp:cNvPr id="0" name=""/>
        <dsp:cNvSpPr/>
      </dsp:nvSpPr>
      <dsp:spPr>
        <a:xfrm>
          <a:off x="0" y="263244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9A57CF-3153-4D4E-8D57-1BEE63D005C2}">
      <dsp:nvSpPr>
        <dsp:cNvPr id="0" name=""/>
        <dsp:cNvSpPr/>
      </dsp:nvSpPr>
      <dsp:spPr>
        <a:xfrm>
          <a:off x="0" y="263244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Kafayat Lawal</a:t>
          </a:r>
        </a:p>
      </dsp:txBody>
      <dsp:txXfrm>
        <a:off x="0" y="2632440"/>
        <a:ext cx="5575367" cy="375997"/>
      </dsp:txXfrm>
    </dsp:sp>
    <dsp:sp modelId="{8501259F-2B6C-42CC-A7F0-AB15083A1800}">
      <dsp:nvSpPr>
        <dsp:cNvPr id="0" name=""/>
        <dsp:cNvSpPr/>
      </dsp:nvSpPr>
      <dsp:spPr>
        <a:xfrm>
          <a:off x="0" y="3008437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A968F7-03FA-444A-AD27-1A60BE4ACB29}">
      <dsp:nvSpPr>
        <dsp:cNvPr id="0" name=""/>
        <dsp:cNvSpPr/>
      </dsp:nvSpPr>
      <dsp:spPr>
        <a:xfrm>
          <a:off x="0" y="3008437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Megan Harper</a:t>
          </a:r>
        </a:p>
      </dsp:txBody>
      <dsp:txXfrm>
        <a:off x="0" y="3008437"/>
        <a:ext cx="5575367" cy="375997"/>
      </dsp:txXfrm>
    </dsp:sp>
    <dsp:sp modelId="{C72D347C-F0EF-4429-BE3E-BE47D29043E9}">
      <dsp:nvSpPr>
        <dsp:cNvPr id="0" name=""/>
        <dsp:cNvSpPr/>
      </dsp:nvSpPr>
      <dsp:spPr>
        <a:xfrm>
          <a:off x="0" y="3384434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F69279-C821-44EA-9F74-DE0EB570F355}">
      <dsp:nvSpPr>
        <dsp:cNvPr id="0" name=""/>
        <dsp:cNvSpPr/>
      </dsp:nvSpPr>
      <dsp:spPr>
        <a:xfrm>
          <a:off x="0" y="3384434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Michael Damas</a:t>
          </a:r>
        </a:p>
      </dsp:txBody>
      <dsp:txXfrm>
        <a:off x="0" y="3384434"/>
        <a:ext cx="5575367" cy="375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826F6-3273-43C1-9093-826B4D587934}">
      <dsp:nvSpPr>
        <dsp:cNvPr id="0" name=""/>
        <dsp:cNvSpPr/>
      </dsp:nvSpPr>
      <dsp:spPr>
        <a:xfrm>
          <a:off x="1255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Aggravated Assault</a:t>
          </a:r>
          <a:endParaRPr lang="en-US" sz="1800" kern="1200" dirty="0"/>
        </a:p>
      </dsp:txBody>
      <dsp:txXfrm>
        <a:off x="1255" y="409520"/>
        <a:ext cx="1582164" cy="949298"/>
      </dsp:txXfrm>
    </dsp:sp>
    <dsp:sp modelId="{DD92EF39-20E3-421B-A5BF-8009ED514E67}">
      <dsp:nvSpPr>
        <dsp:cNvPr id="0" name=""/>
        <dsp:cNvSpPr/>
      </dsp:nvSpPr>
      <dsp:spPr>
        <a:xfrm>
          <a:off x="1741636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 Theft</a:t>
          </a:r>
          <a:endParaRPr lang="en-US" sz="1800" kern="1200" dirty="0"/>
        </a:p>
      </dsp:txBody>
      <dsp:txXfrm>
        <a:off x="1741636" y="409520"/>
        <a:ext cx="1582164" cy="949298"/>
      </dsp:txXfrm>
    </dsp:sp>
    <dsp:sp modelId="{7C6FFABF-99C9-4528-9831-B5B9586B1E66}">
      <dsp:nvSpPr>
        <dsp:cNvPr id="0" name=""/>
        <dsp:cNvSpPr/>
      </dsp:nvSpPr>
      <dsp:spPr>
        <a:xfrm>
          <a:off x="3482017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Nonresidential Burglary</a:t>
          </a:r>
        </a:p>
      </dsp:txBody>
      <dsp:txXfrm>
        <a:off x="3482017" y="409520"/>
        <a:ext cx="1582164" cy="949298"/>
      </dsp:txXfrm>
    </dsp:sp>
    <dsp:sp modelId="{068311F3-A35A-4733-BA66-E26422580965}">
      <dsp:nvSpPr>
        <dsp:cNvPr id="0" name=""/>
        <dsp:cNvSpPr/>
      </dsp:nvSpPr>
      <dsp:spPr>
        <a:xfrm>
          <a:off x="5222398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Residential Burglary</a:t>
          </a:r>
          <a:endParaRPr lang="en-US" sz="1800" kern="1200" dirty="0"/>
        </a:p>
      </dsp:txBody>
      <dsp:txXfrm>
        <a:off x="5222398" y="409520"/>
        <a:ext cx="1582164" cy="949298"/>
      </dsp:txXfrm>
    </dsp:sp>
    <dsp:sp modelId="{26A170C7-7094-42DC-BAF2-FA498022FA9F}">
      <dsp:nvSpPr>
        <dsp:cNvPr id="0" name=""/>
        <dsp:cNvSpPr/>
      </dsp:nvSpPr>
      <dsp:spPr>
        <a:xfrm>
          <a:off x="6962779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Homicide</a:t>
          </a:r>
          <a:endParaRPr lang="en-US" sz="1800" kern="1200" dirty="0"/>
        </a:p>
      </dsp:txBody>
      <dsp:txXfrm>
        <a:off x="6962779" y="409520"/>
        <a:ext cx="1582164" cy="949298"/>
      </dsp:txXfrm>
    </dsp:sp>
    <dsp:sp modelId="{6878B023-177B-491D-97ED-5688F2EDB86B}">
      <dsp:nvSpPr>
        <dsp:cNvPr id="0" name=""/>
        <dsp:cNvSpPr/>
      </dsp:nvSpPr>
      <dsp:spPr>
        <a:xfrm>
          <a:off x="8703160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Vehicle Larceny</a:t>
          </a:r>
          <a:endParaRPr lang="en-US" sz="1800" kern="1200" dirty="0"/>
        </a:p>
      </dsp:txBody>
      <dsp:txXfrm>
        <a:off x="8703160" y="409520"/>
        <a:ext cx="1582164" cy="949298"/>
      </dsp:txXfrm>
    </dsp:sp>
    <dsp:sp modelId="{B65FDDD2-1D6F-44DE-945E-8F0A3188BE52}">
      <dsp:nvSpPr>
        <dsp:cNvPr id="0" name=""/>
        <dsp:cNvSpPr/>
      </dsp:nvSpPr>
      <dsp:spPr>
        <a:xfrm>
          <a:off x="871446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Non-Vehicle Larceny</a:t>
          </a:r>
          <a:endParaRPr lang="en-US" sz="1800" kern="1200" dirty="0"/>
        </a:p>
      </dsp:txBody>
      <dsp:txXfrm>
        <a:off x="871446" y="1517035"/>
        <a:ext cx="1582164" cy="949298"/>
      </dsp:txXfrm>
    </dsp:sp>
    <dsp:sp modelId="{DFDFEEEF-A274-4FDF-892B-0DB68A3B1AE8}">
      <dsp:nvSpPr>
        <dsp:cNvPr id="0" name=""/>
        <dsp:cNvSpPr/>
      </dsp:nvSpPr>
      <dsp:spPr>
        <a:xfrm>
          <a:off x="2611827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Rape</a:t>
          </a:r>
          <a:endParaRPr lang="en-US" sz="1800" kern="1200" dirty="0"/>
        </a:p>
      </dsp:txBody>
      <dsp:txXfrm>
        <a:off x="2611827" y="1517035"/>
        <a:ext cx="1582164" cy="949298"/>
      </dsp:txXfrm>
    </dsp:sp>
    <dsp:sp modelId="{74EDE5E3-ECFD-4A7C-8BF3-EEC4ADF20A1A}">
      <dsp:nvSpPr>
        <dsp:cNvPr id="0" name=""/>
        <dsp:cNvSpPr/>
      </dsp:nvSpPr>
      <dsp:spPr>
        <a:xfrm>
          <a:off x="4352208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Residential Robbery</a:t>
          </a:r>
          <a:endParaRPr lang="en-US" sz="1800" kern="1200" dirty="0"/>
        </a:p>
      </dsp:txBody>
      <dsp:txXfrm>
        <a:off x="4352208" y="1517035"/>
        <a:ext cx="1582164" cy="949298"/>
      </dsp:txXfrm>
    </dsp:sp>
    <dsp:sp modelId="{08B837DA-C8D4-4B58-AF34-1DB3FFCD9B48}">
      <dsp:nvSpPr>
        <dsp:cNvPr id="0" name=""/>
        <dsp:cNvSpPr/>
      </dsp:nvSpPr>
      <dsp:spPr>
        <a:xfrm>
          <a:off x="6092589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Pedestrian Robbery</a:t>
          </a:r>
          <a:endParaRPr lang="en-US" sz="1800" kern="1200" dirty="0"/>
        </a:p>
      </dsp:txBody>
      <dsp:txXfrm>
        <a:off x="6092589" y="1517035"/>
        <a:ext cx="1582164" cy="949298"/>
      </dsp:txXfrm>
    </dsp:sp>
    <dsp:sp modelId="{8E44D59E-C34A-4D4E-AAD0-638CDDE3779E}">
      <dsp:nvSpPr>
        <dsp:cNvPr id="0" name=""/>
        <dsp:cNvSpPr/>
      </dsp:nvSpPr>
      <dsp:spPr>
        <a:xfrm>
          <a:off x="7832970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Commercial Robbery</a:t>
          </a:r>
          <a:endParaRPr lang="en-US" sz="1800" kern="1200" dirty="0"/>
        </a:p>
      </dsp:txBody>
      <dsp:txXfrm>
        <a:off x="7832970" y="1517035"/>
        <a:ext cx="1582164" cy="94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freesvg.org/1535162072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dreweason/544303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yadventuring.com/2018/08/how-to-be-phoenix-history-detective-phd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ack, wet umbrella in rain in city scape with brick buildings and cars">
            <a:extLst>
              <a:ext uri="{FF2B5EF4-FFF2-40B4-BE49-F238E27FC236}">
                <a16:creationId xmlns:a16="http://schemas.microsoft.com/office/drawing/2014/main" id="{C2BE4E8C-2F9E-B521-9A61-B3201BE4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5" b="1310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Rate in relation to Weather in Atlanta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Can weather patterns be used to predict crime?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7F1315-5E3A-F8C3-4130-728CCC6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Weather VS Bad Weather</a:t>
            </a:r>
          </a:p>
        </p:txBody>
      </p:sp>
      <p:pic>
        <p:nvPicPr>
          <p:cNvPr id="11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B2E4B813-B4E6-9B4D-D54F-B73537EF2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221939"/>
            <a:ext cx="4638675" cy="3546009"/>
          </a:xfrm>
        </p:spPr>
      </p:pic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07638EBC-827A-78DA-6E93-4F62C8CF90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221333"/>
            <a:ext cx="4640262" cy="35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5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320C-3966-00F2-F4AB-2A4C485F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Moon phases in relation to crime</a:t>
            </a:r>
          </a:p>
        </p:txBody>
      </p:sp>
      <p:pic>
        <p:nvPicPr>
          <p:cNvPr id="6" name="Content Placeholder 5" descr="Shape&#10;&#10;Description automatically generated with low confidence">
            <a:extLst>
              <a:ext uri="{FF2B5EF4-FFF2-40B4-BE49-F238E27FC236}">
                <a16:creationId xmlns:a16="http://schemas.microsoft.com/office/drawing/2014/main" id="{D58FF076-9533-5F16-DA5C-FAA6D5D33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879" y="1218686"/>
            <a:ext cx="4850793" cy="44825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65815-525C-633E-CEBF-8E0BA14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During third quarter moon, dip in crime</a:t>
            </a:r>
          </a:p>
          <a:p>
            <a:r>
              <a:rPr lang="en-US" dirty="0"/>
              <a:t>We cannot conclude that Full moon has any affect on crime</a:t>
            </a:r>
          </a:p>
        </p:txBody>
      </p:sp>
    </p:spTree>
    <p:extLst>
      <p:ext uri="{BB962C8B-B14F-4D97-AF65-F5344CB8AC3E}">
        <p14:creationId xmlns:p14="http://schemas.microsoft.com/office/powerpoint/2010/main" val="23136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EDA9-B8CA-0A78-83F7-BDA8549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 broken down by neighborhood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843C90E-C65D-50DE-94E8-CDD20688D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008366"/>
            <a:ext cx="5927725" cy="49031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9C01C-3C14-88A9-BE91-A8182FEC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3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4858-E50D-9590-071A-46BA520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Predicition</a:t>
            </a:r>
            <a:r>
              <a:rPr lang="en-US" dirty="0"/>
              <a:t> model based on Weather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8B04E02-3E94-CC9D-C0D0-A96FC0B1F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037" y="1694877"/>
            <a:ext cx="4990476" cy="35301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85CE-ED41-33D7-89DD-27C1077A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1C12-94A3-C8E1-6D4D-973835BA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based on Precipitation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6FBE079-F059-F038-E5B5-CDC61A28F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942" y="1694877"/>
            <a:ext cx="5066666" cy="35301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CFC5-D023-0238-67DE-9111AC4C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BA56BE-7AB3-0766-02B8-676D97C6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9A24A-83A7-D527-C4C1-4D66562F4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5747A-A010-4074-83BC-4F274C86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585F6-1411-E2D7-B88E-F6B41183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-Atlanta Weather is not broken down by  neighborhood while crime type is broken down by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4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7EDFD-BAB2-2EC8-537F-9116B4B7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Presented by: The Crime Ninjas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622244A-ECD8-A1E1-A01F-D886C64AD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" b="569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C5EE50-62CF-197B-8834-216EC583B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5541"/>
              </p:ext>
            </p:extLst>
          </p:nvPr>
        </p:nvGraphicFramePr>
        <p:xfrm>
          <a:off x="1097280" y="2108201"/>
          <a:ext cx="5575367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909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5E2A-AFC0-8F84-7BCA-4A43EE2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2D13-7D81-B3A9-8FC9-0A51A2BE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Hypothesis:</a:t>
            </a:r>
          </a:p>
          <a:p>
            <a:pPr lvl="1"/>
            <a:r>
              <a:rPr lang="en-US" dirty="0"/>
              <a:t>“The heat hypothesis states that hot temperatures can increase aggressive motives and behaviors”</a:t>
            </a:r>
          </a:p>
          <a:p>
            <a:pPr lvl="2"/>
            <a:r>
              <a:rPr lang="en-US" dirty="0"/>
              <a:t>Craig A Anderson – Dept. of Psychology, Iowa State University, Ames, Iowa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Nunito Sans" panose="020B0604020202020204" pitchFamily="2" charset="0"/>
              </a:rPr>
              <a:t>“V</a:t>
            </a:r>
            <a:r>
              <a:rPr lang="en-US" b="0" i="0" dirty="0">
                <a:solidFill>
                  <a:srgbClr val="292929"/>
                </a:solidFill>
                <a:effectLst/>
                <a:latin typeface="Nunito Sans" panose="020B0604020202020204" pitchFamily="2" charset="0"/>
              </a:rPr>
              <a:t>iolent crime rates rose, on average, 5.7% on days when the temperature was above 85 degrees.”</a:t>
            </a:r>
          </a:p>
          <a:p>
            <a:pPr lvl="2"/>
            <a:r>
              <a:rPr lang="fi-FI" dirty="0"/>
              <a:t>Kilian Heilmann &amp; Matthew E. Kahn – Dept. of Economics, University of Southern California, Los Angeles, California</a:t>
            </a:r>
          </a:p>
          <a:p>
            <a:r>
              <a:rPr lang="fi-FI" dirty="0"/>
              <a:t>Moon Phases and Behavior</a:t>
            </a:r>
          </a:p>
          <a:p>
            <a:pPr lvl="1"/>
            <a:r>
              <a:rPr lang="fi-FI" dirty="0"/>
              <a:t>”</a:t>
            </a:r>
            <a:r>
              <a:rPr lang="en-US" dirty="0"/>
              <a:t> But now, my lord. It is the very error of the moon; She comes more nearer earth than she was wont, And makes men mad.”</a:t>
            </a:r>
          </a:p>
          <a:p>
            <a:pPr lvl="2"/>
            <a:r>
              <a:rPr lang="en-US" dirty="0"/>
              <a:t>Othello – William Shakespeare</a:t>
            </a:r>
          </a:p>
          <a:p>
            <a:pPr lvl="1"/>
            <a:r>
              <a:rPr lang="en-US" dirty="0"/>
              <a:t>81% of mental health workers claim a relationship between human illness and a full moon</a:t>
            </a:r>
          </a:p>
          <a:p>
            <a:pPr lvl="2"/>
            <a:r>
              <a:rPr lang="en-US" dirty="0"/>
              <a:t>Francis OJ, Kopke BJ, Affatato AJ, Jarski RW. Psychiatric Presentations During All 4 Phases of the Lunar Cycle. 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64C90DB-3CE8-198C-7222-F220F8E0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4025" y="0"/>
            <a:ext cx="2847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7C2-7154-CC48-AE0B-40F9659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2356-ECE7-01C8-3E13-47B41BA2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515843"/>
          </a:xfrm>
        </p:spPr>
        <p:txBody>
          <a:bodyPr/>
          <a:lstStyle/>
          <a:p>
            <a:r>
              <a:rPr lang="en-US" dirty="0"/>
              <a:t>Part 1 Offenses</a:t>
            </a:r>
          </a:p>
          <a:p>
            <a:pPr lvl="1"/>
            <a:r>
              <a:rPr lang="en-US" dirty="0"/>
              <a:t>Serious crimes that occur on a regular basis and are likely to be reported to law enforcement</a:t>
            </a:r>
          </a:p>
          <a:p>
            <a:pPr lvl="1"/>
            <a:r>
              <a:rPr lang="en-US" dirty="0"/>
              <a:t>Standardized under the FBI Uniform Crime Reporting guidelines</a:t>
            </a:r>
          </a:p>
          <a:p>
            <a:pPr lvl="1"/>
            <a:r>
              <a:rPr lang="en-US" dirty="0"/>
              <a:t>Part 1 offenses used in our dataset and analysis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0744EB-FA73-15BE-71AB-49719D1CD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07777"/>
              </p:ext>
            </p:extLst>
          </p:nvPr>
        </p:nvGraphicFramePr>
        <p:xfrm>
          <a:off x="1036320" y="3315221"/>
          <a:ext cx="10286581" cy="287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2696-158B-021D-79BE-CC99B612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Research 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9F38-C9EC-F1DE-6EE3-4BEA2325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Do certain weather conditions influence the volume of part 1 offenses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Do certain weather conditions influence the type of part 1 offenses committed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Does the Moon phase influence the volume or type of part 1 offenses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Can we predict the rate of part 1 offenses committed in Atlanta, GA using a linear regression model?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0673D4-8490-6A16-C263-795F46C69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727" r="1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9C43D7-BA95-FBC2-0FE0-97AF8D977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Data Visualization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443746-1637-2B67-05D4-ACD8AA9A4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9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E6CC-9A03-65CF-3398-3F7FE9E1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in relation to crime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CB17369-3519-2BAC-4042-448E618FF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942" y="1459956"/>
            <a:ext cx="5066666" cy="4000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0A71-FFDA-E2AD-1D14-1762C517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crime count occurs between 71-80 degree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Crime is at its lowest in below freezing </a:t>
            </a:r>
            <a:r>
              <a:rPr lang="en-US" dirty="0" err="1"/>
              <a:t>tempreatures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6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1427-F1EF-9DBD-27A8-E3AB2095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in relation to crime</a:t>
            </a:r>
          </a:p>
        </p:txBody>
      </p:sp>
      <p:pic>
        <p:nvPicPr>
          <p:cNvPr id="6" name="Content Placeholder 5" descr="Histogram&#10;&#10;Description automatically generated">
            <a:extLst>
              <a:ext uri="{FF2B5EF4-FFF2-40B4-BE49-F238E27FC236}">
                <a16:creationId xmlns:a16="http://schemas.microsoft.com/office/drawing/2014/main" id="{9F8EAC59-53C0-8998-788A-D13AE8CF1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545" y="1339321"/>
            <a:ext cx="5117460" cy="42412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AADFC-1570-5942-CE0E-AE10F61D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crime counts occur in the smallest rain range 0-.19 inches.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contrary to pop culture depictions of crimes occurring during rainy/stormy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conclude that the “nicer” the weather, the more crimes occur.</a:t>
            </a:r>
          </a:p>
        </p:txBody>
      </p:sp>
    </p:spTree>
    <p:extLst>
      <p:ext uri="{BB962C8B-B14F-4D97-AF65-F5344CB8AC3E}">
        <p14:creationId xmlns:p14="http://schemas.microsoft.com/office/powerpoint/2010/main" val="398128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2D6B-0080-15A0-4EE8-97FC834B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weather vs Bad weather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9C4C-E2D6-7168-58AD-17770B713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Less than 50 more than 80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Precipitation greater than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Good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More than 65 less than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Precipitation equals 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Homicides up by ~120%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10 Homicides bad weather vs 22 on good weather</a:t>
            </a:r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A992C926-9D74-CF7E-646F-8B0ABA02F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418" y="1631385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26056607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{AEB62012-F5C6-4FA9-BF0A-A6FED28A3FB4}tf22712842_win32</Template>
  <TotalTime>215</TotalTime>
  <Words>521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Nunito Sans</vt:lpstr>
      <vt:lpstr>1_RetrospectVTI</vt:lpstr>
      <vt:lpstr>Crime Rate in relation to Weather in Atlanta</vt:lpstr>
      <vt:lpstr>Presented by: The Crime Ninjas</vt:lpstr>
      <vt:lpstr>Background Information</vt:lpstr>
      <vt:lpstr>Background Info Cont.</vt:lpstr>
      <vt:lpstr>Research Questions</vt:lpstr>
      <vt:lpstr>Data Visualization</vt:lpstr>
      <vt:lpstr>Temperature in relation to crime</vt:lpstr>
      <vt:lpstr>Precipitation in relation to crime</vt:lpstr>
      <vt:lpstr>Good weather vs Bad weather </vt:lpstr>
      <vt:lpstr>Good Weather VS Bad Weather</vt:lpstr>
      <vt:lpstr>Moon phases in relation to crime</vt:lpstr>
      <vt:lpstr>Crime data broken down by neighborhood</vt:lpstr>
      <vt:lpstr>Predicition model based on Weather</vt:lpstr>
      <vt:lpstr>Prediction model based on Precipitation</vt:lpstr>
      <vt:lpstr>Conclusions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relation to Weather in Atlanta</dc:title>
  <dc:creator>Michael Damas</dc:creator>
  <cp:lastModifiedBy>Michael Damas</cp:lastModifiedBy>
  <cp:revision>31</cp:revision>
  <dcterms:created xsi:type="dcterms:W3CDTF">2022-08-01T22:39:04Z</dcterms:created>
  <dcterms:modified xsi:type="dcterms:W3CDTF">2022-08-02T04:28:53Z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