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24" d="100"/>
          <a:sy n="1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Crime Rate in relation to Weather in Atlanta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By; The Crime Ninjas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Test Krishna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{AEB62012-F5C6-4FA9-BF0A-A6FED28A3FB4}tf22712842_win32</Template>
  <TotalTime>18</TotalTime>
  <Words>127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Crime Rate in relation to Weather in Atlanta</vt:lpstr>
      <vt:lpstr>Test Krishna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in relation to Weather in Atlanta</dc:title>
  <dc:creator>Michael Damas</dc:creator>
  <cp:lastModifiedBy>Krishna Reddy</cp:lastModifiedBy>
  <cp:revision>3</cp:revision>
  <dcterms:created xsi:type="dcterms:W3CDTF">2022-08-01T22:39:04Z</dcterms:created>
  <dcterms:modified xsi:type="dcterms:W3CDTF">2022-08-01T23:19:48Z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