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44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2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1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C64D-B247-7781-78EA-0490787C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A7F4A9-2744-5A0C-5445-A0FF651E0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8BF7A-EE8E-0635-A569-9782B906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4E54B-2034-B38D-7CD3-71B64970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DCB36-D949-9EB7-128A-128376D5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9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A48C1-43B0-70E8-54A4-89584F70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86760-C90C-2B2B-1F66-4ADBFC6F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89798-C08A-D9D9-637C-EC730275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89A50-4859-47C7-1453-F84025A3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BC9F8-934A-FCA9-7649-3B1F09BF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4537C-6C1C-AB19-6B6A-D7AA0EF5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6DAE2-C66E-C5A1-B58B-6B6A2423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DC3B6-30DD-8E97-CC72-965E661B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50638-BDCC-F569-A196-F0565E87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3D864-30C7-D5AA-7F15-68C44EAD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93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CDA23-A7A1-619C-EA16-B416585A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C7AFE-03F5-4F38-BF09-654C065DD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DD160-4579-B019-B703-96DF41A6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BAE6E-3D9B-F0A9-D468-96EADE99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837A8-ABD9-F86A-9868-1A2BB62F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9BEDC-85EB-2F72-31EF-FBE343B0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55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D2D1-FD6F-E5CF-3EA0-33307F9E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7FA32-63EB-6749-6DBD-9817FA04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253204-873A-5E6D-0195-99C6017E7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F3F20-6E2E-6D35-C7E1-9BF64DEF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93C96D-94E0-5E8F-10CD-88B08F292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608DDB-F2EA-654E-EAFA-9EC3E504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E3945-8F3E-9010-0D5B-2A3EAA08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E8EFEF-2F36-7EB9-9C00-5DD3A611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04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017E-242C-37CD-D1D1-26E3613C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A5780B-1D42-4325-AF0D-EA31EBDC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4FFDB-23AB-084E-0872-0A934620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3A670-2698-B741-374E-6ABB039E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87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D0D99F-0981-13A3-8A1C-A13620E6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E00305-9A65-1F43-1F78-3C01021D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C943F-24E8-E8C4-F294-73C01407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57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9B25D-9632-B77E-DCD8-4BC5D273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AC8B3-E9D4-3A9C-D6AB-315197F4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AB409-FA0A-2278-4435-E102DAD3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28211-3BE8-B9C6-01E5-87A8F076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8B8B1-2819-402F-E0F3-F0BB7079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2BC72-7C54-E412-799F-28AF18EC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72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26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A1BF8-22B7-D10C-2E9D-8F0747D2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92CC3-6C2E-B392-91C9-2DE03A7F1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9058A-41B5-10BC-E2CF-32678859F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27EF7-3A7B-AF1B-A6BA-1608B9C8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4A5D0-339C-4235-4BE1-9FD32B0F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953E7-CF58-00C5-A00F-F03B61D6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8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0FD1B-A3AB-13A1-52B3-DFA9B587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519230-656E-8200-1754-DEDCAF4C5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179B3-1245-867C-B3C6-E2100FD6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441D3-DE8C-D0DF-98CD-BC359EE8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EF425-600C-77A3-6440-1A1218E9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7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2B9841-D972-21C3-8EB3-24BC043FD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E6E60-263A-3558-4FD2-16493AC59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2A1C8-C68C-2125-B2AA-B6EF8C90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8D1EE-390C-6701-7AAB-C8D4D5D3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9FE78-8D7E-0108-F0CE-A77EE548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3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53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07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94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9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6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5506D9-47C9-5CED-3DBE-8B68536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25640-1FF8-42D3-BB15-7507CD38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91E8E-0433-8903-63C4-936BAD87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ED5D-DA30-4597-BAFD-96BD2704493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33346-4502-6283-525C-D22278790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1B616-11C2-5FCF-AD88-5357B95B8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2ECF-40EF-4E73-ACA0-59B00F6A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9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405BF-30C4-639C-2EC3-4AE42D30D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(Blackjack Project)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26D6F-F179-6E7C-81D7-2DB100A88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7067" y="4711171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>
                <a:latin typeface="+mn-ea"/>
              </a:rPr>
              <a:t>만든이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>
                <a:latin typeface="+mn-ea"/>
              </a:rPr>
              <a:t>김도연 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변희선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22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0B14D-FD96-1C02-5229-F7D857B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A4B6F-B8DE-B0BF-5B12-4621F558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8" y="1591294"/>
            <a:ext cx="11093532" cy="45856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카드는 총 </a:t>
            </a:r>
            <a:r>
              <a:rPr lang="en-US" altLang="ko-KR" dirty="0"/>
              <a:t>52 </a:t>
            </a:r>
            <a:r>
              <a:rPr lang="ko-KR" altLang="en-US" dirty="0"/>
              <a:t>장으로 </a:t>
            </a:r>
            <a:r>
              <a:rPr lang="en-US" altLang="ko-KR" dirty="0"/>
              <a:t>4</a:t>
            </a:r>
            <a:r>
              <a:rPr lang="ko-KR" altLang="en-US" dirty="0"/>
              <a:t>가지 문양과 </a:t>
            </a:r>
            <a:r>
              <a:rPr lang="en-US" altLang="ko-KR" dirty="0"/>
              <a:t>1~10</a:t>
            </a:r>
            <a:r>
              <a:rPr lang="ko-KR" altLang="en-US" dirty="0"/>
              <a:t>까지의 숫자로 구성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600" dirty="0"/>
              <a:t>   </a:t>
            </a:r>
            <a:r>
              <a:rPr lang="en-US" altLang="ko-KR" sz="2200" dirty="0"/>
              <a:t>(K,Q,J </a:t>
            </a:r>
            <a:r>
              <a:rPr lang="ko-KR" altLang="en-US" sz="2200" dirty="0"/>
              <a:t>는 </a:t>
            </a:r>
            <a:r>
              <a:rPr lang="en-US" altLang="ko-KR" sz="2200" dirty="0"/>
              <a:t>10</a:t>
            </a:r>
            <a:r>
              <a:rPr lang="ko-KR" altLang="en-US" sz="2200" dirty="0"/>
              <a:t>으로 계산한다</a:t>
            </a:r>
            <a:r>
              <a:rPr lang="en-US" altLang="ko-KR" sz="2200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딜러와 사용자에게 </a:t>
            </a:r>
            <a:r>
              <a:rPr lang="en-US" altLang="ko-KR" dirty="0"/>
              <a:t>2</a:t>
            </a:r>
            <a:r>
              <a:rPr lang="ko-KR" altLang="en-US" dirty="0"/>
              <a:t>장의 카드가 지급된다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게임이 시작되면 카드뭉치</a:t>
            </a:r>
            <a:r>
              <a:rPr lang="en-US" altLang="ko-KR" sz="2000" dirty="0"/>
              <a:t>(Deck) </a:t>
            </a:r>
            <a:r>
              <a:rPr lang="ko-KR" altLang="en-US" sz="2000" dirty="0"/>
              <a:t>이 만들어지고</a:t>
            </a:r>
            <a:r>
              <a:rPr lang="en-US" altLang="ko-KR" sz="2000" dirty="0"/>
              <a:t>,</a:t>
            </a:r>
            <a:r>
              <a:rPr lang="ko-KR" altLang="en-US" sz="2000" dirty="0"/>
              <a:t>딜러와 사용자에게 각각 </a:t>
            </a:r>
            <a:r>
              <a:rPr lang="en-US" altLang="ko-KR" sz="2000" dirty="0"/>
              <a:t>2</a:t>
            </a:r>
            <a:r>
              <a:rPr lang="ko-KR" altLang="en-US" sz="2000" dirty="0"/>
              <a:t>장의 카드가 지급된다</a:t>
            </a:r>
            <a:endParaRPr lang="en-US" altLang="ko-KR" sz="2000" dirty="0"/>
          </a:p>
          <a:p>
            <a:r>
              <a:rPr lang="ko-KR" altLang="en-US" dirty="0"/>
              <a:t>딜러는 </a:t>
            </a:r>
            <a:r>
              <a:rPr lang="en-US" altLang="ko-KR" dirty="0"/>
              <a:t>2</a:t>
            </a:r>
            <a:r>
              <a:rPr lang="ko-KR" altLang="en-US" dirty="0"/>
              <a:t>장의 합이 </a:t>
            </a:r>
            <a:r>
              <a:rPr lang="en-US" altLang="ko-KR" dirty="0"/>
              <a:t>17 </a:t>
            </a:r>
            <a:r>
              <a:rPr lang="ko-KR" altLang="en-US" dirty="0"/>
              <a:t>이상이면 더 이상 카드는 받지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</a:t>
            </a:r>
            <a:r>
              <a:rPr lang="en-US" altLang="ko-KR" dirty="0"/>
              <a:t>(Y/N) </a:t>
            </a:r>
            <a:r>
              <a:rPr lang="ko-KR" altLang="en-US" dirty="0"/>
              <a:t>입력하여</a:t>
            </a:r>
            <a:r>
              <a:rPr lang="en-US" altLang="ko-KR" dirty="0"/>
              <a:t>,</a:t>
            </a:r>
            <a:r>
              <a:rPr lang="ko-KR" altLang="en-US" dirty="0"/>
              <a:t> 카드를 추가로 받을지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카드의 합이 </a:t>
            </a:r>
            <a:r>
              <a:rPr lang="en-US" altLang="ko-KR" dirty="0"/>
              <a:t>21(</a:t>
            </a:r>
            <a:r>
              <a:rPr lang="ko-KR" altLang="en-US" dirty="0" err="1"/>
              <a:t>블랙잭</a:t>
            </a:r>
            <a:r>
              <a:rPr lang="en-US" altLang="ko-KR" dirty="0"/>
              <a:t>) </a:t>
            </a:r>
            <a:r>
              <a:rPr lang="ko-KR" altLang="en-US" dirty="0"/>
              <a:t>이 되는 먼저 되는 사람이 승리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게임이 종료되면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에 가까운 사람이 승리한다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단 </a:t>
            </a:r>
            <a:r>
              <a:rPr lang="en-US" altLang="ko-KR" dirty="0">
                <a:solidFill>
                  <a:srgbClr val="FF0000"/>
                </a:solidFill>
              </a:rPr>
              <a:t>! 21</a:t>
            </a:r>
            <a:r>
              <a:rPr lang="ko-KR" altLang="en-US" dirty="0">
                <a:solidFill>
                  <a:srgbClr val="FF0000"/>
                </a:solidFill>
              </a:rPr>
              <a:t>이 넘으면 게임에서 바로 패배한다</a:t>
            </a:r>
          </a:p>
        </p:txBody>
      </p:sp>
    </p:spTree>
    <p:extLst>
      <p:ext uri="{BB962C8B-B14F-4D97-AF65-F5344CB8AC3E}">
        <p14:creationId xmlns:p14="http://schemas.microsoft.com/office/powerpoint/2010/main" val="171134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72BDD-756F-B744-BFEE-A6C566F6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6849C-4F3D-B9A6-3893-C473E3CB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867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main </a:t>
            </a:r>
            <a:r>
              <a:rPr lang="ko-KR" altLang="en-US" sz="2200" dirty="0"/>
              <a:t>화면 구상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 err="1"/>
              <a:t>createCade</a:t>
            </a:r>
            <a:r>
              <a:rPr lang="en-US" altLang="ko-KR" sz="22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 err="1"/>
              <a:t>addCard</a:t>
            </a:r>
            <a:r>
              <a:rPr lang="en-US" altLang="ko-KR" sz="22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 err="1"/>
              <a:t>playerListReset</a:t>
            </a:r>
            <a:r>
              <a:rPr lang="en-US" altLang="ko-KR" sz="22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 err="1"/>
              <a:t>viewCard</a:t>
            </a:r>
            <a:r>
              <a:rPr lang="en-US" altLang="ko-KR" sz="22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900" dirty="0" err="1"/>
              <a:t>getDealList</a:t>
            </a:r>
            <a:r>
              <a:rPr lang="en-US" altLang="ko-KR" sz="1900" dirty="0"/>
              <a:t>(), </a:t>
            </a:r>
            <a:r>
              <a:rPr lang="en-US" altLang="ko-KR" sz="1900" dirty="0" err="1"/>
              <a:t>getUserList</a:t>
            </a:r>
            <a:r>
              <a:rPr lang="en-US" altLang="ko-KR" sz="1900" dirty="0"/>
              <a:t>(), </a:t>
            </a:r>
            <a:r>
              <a:rPr lang="en-US" altLang="ko-KR" sz="1900" dirty="0" err="1"/>
              <a:t>getCardList</a:t>
            </a:r>
            <a:r>
              <a:rPr lang="en-US" altLang="ko-KR" sz="19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score()</a:t>
            </a:r>
            <a:r>
              <a:rPr lang="ko-KR" altLang="en-US" sz="2200" dirty="0"/>
              <a:t>   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 err="1"/>
              <a:t>printCard</a:t>
            </a:r>
            <a:r>
              <a:rPr lang="en-US" altLang="ko-KR" sz="2200" dirty="0"/>
              <a:t>()</a:t>
            </a:r>
            <a:endParaRPr lang="ko-KR" altLang="en-US" sz="2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E7CB9-F658-293C-D881-A03A36030472}"/>
              </a:ext>
            </a:extLst>
          </p:cNvPr>
          <p:cNvSpPr txBox="1">
            <a:spLocks/>
          </p:cNvSpPr>
          <p:nvPr/>
        </p:nvSpPr>
        <p:spPr>
          <a:xfrm>
            <a:off x="6366935" y="1825625"/>
            <a:ext cx="4986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/>
              <a:t>stratGame</a:t>
            </a:r>
            <a:r>
              <a:rPr lang="en-US" altLang="ko-KR" sz="20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/>
              <a:t>dealTurn</a:t>
            </a:r>
            <a:r>
              <a:rPr lang="en-US" altLang="ko-KR" sz="20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/>
              <a:t>userTurn</a:t>
            </a:r>
            <a:r>
              <a:rPr lang="en-US" altLang="ko-KR" sz="2000" dirty="0"/>
              <a:t>()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/>
              <a:t>socre</a:t>
            </a:r>
            <a:r>
              <a:rPr lang="en-US" altLang="ko-KR" sz="20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/>
              <a:t>dSocreOver</a:t>
            </a:r>
            <a:r>
              <a:rPr lang="en-US" altLang="ko-KR" sz="2000" dirty="0"/>
              <a:t>()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/>
              <a:t>uSocreOver</a:t>
            </a:r>
            <a:r>
              <a:rPr lang="en-US" altLang="ko-KR" sz="2000" dirty="0"/>
              <a:t>()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/>
              <a:t>socreCompare</a:t>
            </a:r>
            <a:r>
              <a:rPr lang="en-US" altLang="ko-KR" sz="2000" dirty="0"/>
              <a:t>() </a:t>
            </a:r>
            <a:r>
              <a:rPr lang="ko-KR" altLang="en-US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927265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39</TotalTime>
  <Words>163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HY헤드라인M</vt:lpstr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JAVA Project (Blackjack Project)</vt:lpstr>
      <vt:lpstr>게임규칙</vt:lpstr>
      <vt:lpstr>업무 분담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(Blackjack Project)</dc:title>
  <dc:creator>KMS5050031</dc:creator>
  <cp:lastModifiedBy>KMS5050031</cp:lastModifiedBy>
  <cp:revision>1</cp:revision>
  <dcterms:created xsi:type="dcterms:W3CDTF">2023-05-18T04:12:31Z</dcterms:created>
  <dcterms:modified xsi:type="dcterms:W3CDTF">2023-05-18T04:51:50Z</dcterms:modified>
</cp:coreProperties>
</file>