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89" r:id="rId4"/>
    <p:sldId id="270" r:id="rId5"/>
    <p:sldId id="274" r:id="rId6"/>
    <p:sldId id="275" r:id="rId7"/>
    <p:sldId id="276" r:id="rId8"/>
    <p:sldId id="277" r:id="rId9"/>
    <p:sldId id="288" r:id="rId10"/>
    <p:sldId id="278" r:id="rId11"/>
    <p:sldId id="279" r:id="rId12"/>
    <p:sldId id="280" r:id="rId13"/>
    <p:sldId id="282" r:id="rId14"/>
    <p:sldId id="283" r:id="rId15"/>
    <p:sldId id="284" r:id="rId16"/>
    <p:sldId id="285" r:id="rId17"/>
    <p:sldId id="28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A3F61-38B3-9037-B4D3-8C3EEA01F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9A81FA-D123-010C-7B0C-D261B9799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DB240-6F44-68A1-0A26-9A19B23A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4BD9-DD54-4568-87A4-411DF1860B7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5DBC0-0A72-E442-CEFE-6011CA41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CB4A2-725F-7045-C6E4-8FDB9451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3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ABA83-2FF7-C56B-E660-66A55327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88221A-1870-5B20-8C8B-7623B0913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24C47-5CC3-0270-EC3E-F9095CF9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4BD9-DD54-4568-87A4-411DF1860B7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526725-1C3D-C74B-5A74-4ACB7113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651FF-6E6A-D56A-6AE0-29E91C68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1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C1BFCF-211B-8CCD-846A-1194BE976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B66068-4183-2C06-ACDE-990E90005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F73B7-58A2-E918-1F52-58B8398A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4BD9-DD54-4568-87A4-411DF1860B7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E5E372-5E71-9E56-5E99-44131330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13C47-D889-46B7-C37C-E84A55B8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6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92DC2-0431-D507-1D6E-37D842AE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C9961-BA6E-67C4-DE3B-385CDB8D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1668B-4013-800E-DADA-2C04088D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4BD9-DD54-4568-87A4-411DF1860B7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D7B6A-027E-ED35-CEFC-73104619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D283E-ACFF-DDCD-1064-BA32E5E7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09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6EAD8-B99C-D5AD-74E4-22E29EF3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574B78-58BF-9AE8-C14C-4B3515D89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6C714-E9E9-C93A-5F68-01A9400C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4BD9-DD54-4568-87A4-411DF1860B7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11DC0-6CB6-7C3A-97A4-8AE3B67E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93DC2A-3160-F901-C801-C6DCFA02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3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E4E24-30BC-235A-494E-DA49E40E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D0B84-9EA7-4B23-0FB9-5F0DC9445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EDCB68-8FD2-2A0E-A566-B88F3A28A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C9C221-1014-BEBE-E53D-4339C2A6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4BD9-DD54-4568-87A4-411DF1860B7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C20AEE-D754-B7F0-A759-93D2E5CA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0E6791-69DF-AC22-7B43-26115929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87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28509-8F2D-355E-8691-EC476CE2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FFBA09-F48C-1BB9-E70F-72FC7ED4D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2957F1-9924-1F95-2918-EC3A78B72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C1173D-AA58-B419-371D-F8640BF72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DD5D24-B484-D1D6-DF52-7CA102050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71E76F-E904-A78C-9DE4-FB9DF563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4BD9-DD54-4568-87A4-411DF1860B7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24A3D7-7F15-DBC8-3ED0-77B7D651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35DC2E-AA62-C659-F048-3551C20D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20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AC1B5-0360-5A53-4546-E772F9F4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C0CD20-97FD-8A69-79FC-89E4B6B0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4BD9-DD54-4568-87A4-411DF1860B7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9DDABB-90EC-D7C8-A618-E1F1E394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D4CA05-E804-127A-EBF4-8D5797C7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52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3BF454-D71A-CD3C-630A-70AC9B8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4BD9-DD54-4568-87A4-411DF1860B7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942C1B-C86A-F4E1-61E6-5BE87317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D55F4E-CA24-4471-2991-8999C315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09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7876F-9BCE-B784-04B0-BB90B721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A9ED9-49D6-2E9A-43B1-6D2E878A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A5927F-F9FE-2861-E5AE-59B5DCD73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8A35D6-4FAB-430E-4DBB-99FD6D32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4BD9-DD54-4568-87A4-411DF1860B7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329CE1-6429-AE25-A19E-2F8172C6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A9D7E7-AA36-9BA8-509C-53C2D073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39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D7D6E-14E6-1D4B-C5EB-B64CA11F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AC0834-0370-0B6C-561C-BC68851FD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0067EC-BE28-041D-14EC-3CABFBAFB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263D8A-7E88-8F97-1D25-4547F807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4BD9-DD54-4568-87A4-411DF1860B7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7E8AAF-E602-8E93-71DF-B3521E27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395DA4-AAE7-EF6B-BC3B-5AF08CF9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91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0340E6-B160-90E1-4172-86144063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12CF73-875B-B483-9DCE-DAAB93E1D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06B47-B6A5-A91D-1D93-362845249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C4BD9-DD54-4568-87A4-411DF1860B7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E498B-6391-1A47-EA92-9C28A0533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48AE8-266A-AB22-8C9C-C851C06D3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0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405BF-30C4-639C-2EC3-4AE42D30DF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JAVA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Project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(Blackjack Project)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826D6F-F179-6E7C-81D7-2DB100A88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001" y="5473171"/>
            <a:ext cx="9144000" cy="1655762"/>
          </a:xfrm>
        </p:spPr>
        <p:txBody>
          <a:bodyPr/>
          <a:lstStyle/>
          <a:p>
            <a:pPr algn="r"/>
            <a:r>
              <a:rPr lang="ko-KR" altLang="en-US" dirty="0" err="1">
                <a:latin typeface="+mn-ea"/>
              </a:rPr>
              <a:t>만든이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 </a:t>
            </a:r>
            <a:r>
              <a:rPr lang="ko-KR" altLang="en-US" dirty="0">
                <a:latin typeface="+mn-ea"/>
              </a:rPr>
              <a:t>김도연 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변희선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22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2BF822B-6D51-A683-6960-754A2831418C}"/>
              </a:ext>
            </a:extLst>
          </p:cNvPr>
          <p:cNvSpPr txBox="1">
            <a:spLocks/>
          </p:cNvSpPr>
          <p:nvPr/>
        </p:nvSpPr>
        <p:spPr>
          <a:xfrm>
            <a:off x="414869" y="360891"/>
            <a:ext cx="5190064" cy="608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변희선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RuleService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en-US" altLang="ko-KR" sz="2000" dirty="0" err="1"/>
              <a:t>stratGame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en-US" altLang="ko-KR" sz="2000" dirty="0" err="1"/>
              <a:t>dealTurn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en-US" altLang="ko-KR" sz="2000" dirty="0" err="1"/>
              <a:t>userTurn</a:t>
            </a:r>
            <a:r>
              <a:rPr lang="en-US" altLang="ko-KR" sz="2000" dirty="0"/>
              <a:t>()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en-US" altLang="ko-KR" sz="2000" dirty="0" err="1"/>
              <a:t>socre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3600" b="1" dirty="0"/>
              <a:t>5. </a:t>
            </a:r>
            <a:r>
              <a:rPr lang="en-US" altLang="ko-KR" sz="3600" b="1" dirty="0" err="1"/>
              <a:t>printScore</a:t>
            </a:r>
            <a:r>
              <a:rPr lang="en-US" altLang="ko-KR" sz="3600" b="1" dirty="0"/>
              <a:t>()</a:t>
            </a:r>
            <a:endParaRPr lang="ko-KR" altLang="en-US"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45E7C1-4059-E841-499B-8524D4E54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84" y="4225396"/>
            <a:ext cx="5360149" cy="8466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D8054A-87E5-71F9-6D50-15AD7E109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679" y="501649"/>
            <a:ext cx="5833721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3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14AFEC0-BC7B-2D9E-831D-6645D8B7B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934" y="183618"/>
            <a:ext cx="6053666" cy="66578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D395E2-F328-83E9-AC3D-449A7DC0B904}"/>
              </a:ext>
            </a:extLst>
          </p:cNvPr>
          <p:cNvSpPr txBox="1">
            <a:spLocks/>
          </p:cNvSpPr>
          <p:nvPr/>
        </p:nvSpPr>
        <p:spPr>
          <a:xfrm>
            <a:off x="347133" y="254000"/>
            <a:ext cx="4986867" cy="6029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김도연 </a:t>
            </a:r>
            <a:r>
              <a:rPr lang="en-US" altLang="ko-KR" dirty="0"/>
              <a:t>(</a:t>
            </a:r>
            <a:r>
              <a:rPr lang="en-US" altLang="ko-KR" dirty="0" err="1"/>
              <a:t>CardService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742950" indent="-742950">
              <a:buAutoNum type="arabicPeriod"/>
            </a:pPr>
            <a:r>
              <a:rPr lang="en-US" altLang="ko-KR" sz="3600" b="1" dirty="0"/>
              <a:t>main </a:t>
            </a:r>
            <a:r>
              <a:rPr lang="ko-KR" altLang="en-US" sz="3600" b="1" dirty="0"/>
              <a:t>화면</a:t>
            </a:r>
            <a:endParaRPr lang="en-US" altLang="ko-KR" sz="3600" b="1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en-US" altLang="ko-KR" sz="2000" dirty="0" err="1"/>
              <a:t>createCard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en-US" altLang="ko-KR" sz="2000" dirty="0" err="1"/>
              <a:t>addCard</a:t>
            </a:r>
            <a:r>
              <a:rPr lang="en-US" altLang="ko-KR" sz="2000" dirty="0"/>
              <a:t>() </a:t>
            </a:r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en-US" altLang="ko-KR" sz="2000" dirty="0" err="1"/>
              <a:t>playerListReset</a:t>
            </a:r>
            <a:r>
              <a:rPr lang="en-US" altLang="ko-KR" sz="2000" dirty="0"/>
              <a:t>(),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getDealList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getUserList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getCardList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5. score()</a:t>
            </a:r>
            <a:r>
              <a:rPr lang="ko-KR" altLang="en-US" sz="2000" dirty="0"/>
              <a:t>  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6. </a:t>
            </a:r>
            <a:r>
              <a:rPr lang="en-US" altLang="ko-KR" sz="2000" dirty="0" err="1"/>
              <a:t>printCard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82885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483A6F0-CC4F-3996-7C0D-05085A3FF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064" y="137695"/>
            <a:ext cx="6435633" cy="6576372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59E6E66-65F1-63D9-3388-10AA25CE4C88}"/>
              </a:ext>
            </a:extLst>
          </p:cNvPr>
          <p:cNvSpPr txBox="1">
            <a:spLocks/>
          </p:cNvSpPr>
          <p:nvPr/>
        </p:nvSpPr>
        <p:spPr>
          <a:xfrm>
            <a:off x="347133" y="245533"/>
            <a:ext cx="4986867" cy="603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김도연 </a:t>
            </a:r>
            <a:r>
              <a:rPr lang="en-US" altLang="ko-KR" dirty="0"/>
              <a:t>(</a:t>
            </a:r>
            <a:r>
              <a:rPr lang="en-US" altLang="ko-KR" dirty="0" err="1"/>
              <a:t>CardService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1. main </a:t>
            </a:r>
            <a:r>
              <a:rPr lang="ko-KR" altLang="en-US" sz="2000" dirty="0"/>
              <a:t>화면 구상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3600" b="1" dirty="0"/>
              <a:t>2. </a:t>
            </a:r>
            <a:r>
              <a:rPr lang="en-US" altLang="ko-KR" sz="3600" b="1" dirty="0" err="1"/>
              <a:t>createCard</a:t>
            </a:r>
            <a:r>
              <a:rPr lang="en-US" altLang="ko-KR" sz="3600" b="1" dirty="0"/>
              <a:t>()</a:t>
            </a:r>
          </a:p>
          <a:p>
            <a:pPr marL="0" indent="0">
              <a:buNone/>
            </a:pPr>
            <a:r>
              <a:rPr lang="en-US" altLang="ko-KR" sz="3600" b="1" dirty="0"/>
              <a:t>   </a:t>
            </a:r>
            <a:r>
              <a:rPr lang="en-US" altLang="ko-KR" sz="3600" b="1" dirty="0" err="1"/>
              <a:t>addCardList</a:t>
            </a:r>
            <a:r>
              <a:rPr lang="en-US" altLang="ko-KR" sz="3600" b="1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en-US" altLang="ko-KR" sz="2000" dirty="0" err="1"/>
              <a:t>addCard</a:t>
            </a:r>
            <a:r>
              <a:rPr lang="en-US" altLang="ko-KR" sz="2000" dirty="0"/>
              <a:t>() </a:t>
            </a:r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en-US" altLang="ko-KR" sz="2000" dirty="0" err="1"/>
              <a:t>playerListReset</a:t>
            </a:r>
            <a:r>
              <a:rPr lang="en-US" altLang="ko-KR" sz="2000" dirty="0"/>
              <a:t>(),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getDealList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getUserList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getCardList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5. score()</a:t>
            </a:r>
            <a:r>
              <a:rPr lang="ko-KR" altLang="en-US" sz="2000" dirty="0"/>
              <a:t>  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6. </a:t>
            </a:r>
            <a:r>
              <a:rPr lang="en-US" altLang="ko-KR" sz="2000" dirty="0" err="1"/>
              <a:t>printCard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271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59E6E66-65F1-63D9-3388-10AA25CE4C88}"/>
              </a:ext>
            </a:extLst>
          </p:cNvPr>
          <p:cNvSpPr txBox="1">
            <a:spLocks/>
          </p:cNvSpPr>
          <p:nvPr/>
        </p:nvSpPr>
        <p:spPr>
          <a:xfrm>
            <a:off x="347133" y="254000"/>
            <a:ext cx="4986867" cy="6029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김도연 </a:t>
            </a:r>
            <a:r>
              <a:rPr lang="en-US" altLang="ko-KR" dirty="0"/>
              <a:t>(</a:t>
            </a:r>
            <a:r>
              <a:rPr lang="en-US" altLang="ko-KR" dirty="0" err="1"/>
              <a:t>CardService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1. main </a:t>
            </a:r>
            <a:r>
              <a:rPr lang="ko-KR" altLang="en-US" sz="2000" dirty="0"/>
              <a:t>화면 구상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3600" b="1" dirty="0"/>
              <a:t>2. </a:t>
            </a:r>
            <a:r>
              <a:rPr lang="en-US" altLang="ko-KR" sz="3600" b="1" dirty="0" err="1"/>
              <a:t>createCard</a:t>
            </a:r>
            <a:r>
              <a:rPr lang="en-US" altLang="ko-KR" sz="3600" b="1" dirty="0"/>
              <a:t>()</a:t>
            </a:r>
          </a:p>
          <a:p>
            <a:pPr marL="0" indent="0">
              <a:buNone/>
            </a:pPr>
            <a:r>
              <a:rPr lang="en-US" altLang="ko-KR" sz="3600" b="1" dirty="0"/>
              <a:t>   </a:t>
            </a:r>
            <a:r>
              <a:rPr lang="en-US" altLang="ko-KR" sz="3600" b="1" dirty="0" err="1"/>
              <a:t>addCardList</a:t>
            </a:r>
            <a:r>
              <a:rPr lang="en-US" altLang="ko-KR" sz="3600" b="1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en-US" altLang="ko-KR" sz="2000" dirty="0" err="1"/>
              <a:t>addCard</a:t>
            </a:r>
            <a:r>
              <a:rPr lang="en-US" altLang="ko-KR" sz="2000" dirty="0"/>
              <a:t>() </a:t>
            </a:r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en-US" altLang="ko-KR" sz="2000" dirty="0" err="1"/>
              <a:t>playerListReset</a:t>
            </a:r>
            <a:r>
              <a:rPr lang="en-US" altLang="ko-KR" sz="2000" dirty="0"/>
              <a:t>(),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getDealList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getUserList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getCardList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5. score()</a:t>
            </a:r>
            <a:r>
              <a:rPr lang="ko-KR" altLang="en-US" sz="2000" dirty="0"/>
              <a:t>  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6. </a:t>
            </a:r>
            <a:r>
              <a:rPr lang="en-US" altLang="ko-KR" sz="2000" dirty="0" err="1"/>
              <a:t>printCard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44103E-238F-ACA9-8E3F-8D43F961F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0" y="151200"/>
            <a:ext cx="5113868" cy="668908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877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F3D4CF4-EAC4-B3CD-74F2-762A9E630908}"/>
              </a:ext>
            </a:extLst>
          </p:cNvPr>
          <p:cNvSpPr txBox="1">
            <a:spLocks/>
          </p:cNvSpPr>
          <p:nvPr/>
        </p:nvSpPr>
        <p:spPr>
          <a:xfrm>
            <a:off x="347133" y="304800"/>
            <a:ext cx="4986867" cy="5978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김도연 </a:t>
            </a:r>
            <a:r>
              <a:rPr lang="en-US" altLang="ko-KR" dirty="0"/>
              <a:t>(</a:t>
            </a:r>
            <a:r>
              <a:rPr lang="en-US" altLang="ko-KR" dirty="0" err="1"/>
              <a:t>CardService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1. main </a:t>
            </a:r>
            <a:r>
              <a:rPr lang="ko-KR" altLang="en-US" sz="2000" dirty="0"/>
              <a:t>화면 구상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en-US" altLang="ko-KR" sz="2000" dirty="0" err="1"/>
              <a:t>createCard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addCardList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3600" b="1" dirty="0"/>
              <a:t>3. </a:t>
            </a:r>
            <a:r>
              <a:rPr lang="en-US" altLang="ko-KR" sz="3600" b="1" dirty="0" err="1"/>
              <a:t>addCard</a:t>
            </a:r>
            <a:r>
              <a:rPr lang="en-US" altLang="ko-KR" sz="3600" b="1" dirty="0"/>
              <a:t>() </a:t>
            </a:r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en-US" altLang="ko-KR" sz="2000" dirty="0" err="1"/>
              <a:t>playerListReset</a:t>
            </a:r>
            <a:r>
              <a:rPr lang="en-US" altLang="ko-KR" sz="2000" dirty="0"/>
              <a:t>(),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getDealList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getUserList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getCardList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5. score()</a:t>
            </a:r>
            <a:r>
              <a:rPr lang="ko-KR" altLang="en-US" sz="2000" dirty="0"/>
              <a:t>  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6. </a:t>
            </a:r>
            <a:r>
              <a:rPr lang="en-US" altLang="ko-KR" sz="2000" dirty="0" err="1"/>
              <a:t>printCard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B96B7D-BE7F-8B61-07F9-C041BE7A2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267" y="1464204"/>
            <a:ext cx="5375938" cy="361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9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C4AFE4A-E8E0-9259-8FC0-674CC18D0F49}"/>
              </a:ext>
            </a:extLst>
          </p:cNvPr>
          <p:cNvSpPr txBox="1">
            <a:spLocks/>
          </p:cNvSpPr>
          <p:nvPr/>
        </p:nvSpPr>
        <p:spPr>
          <a:xfrm>
            <a:off x="347133" y="279400"/>
            <a:ext cx="4986867" cy="6004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김도연 </a:t>
            </a:r>
            <a:r>
              <a:rPr lang="en-US" altLang="ko-KR" dirty="0"/>
              <a:t>(</a:t>
            </a:r>
            <a:r>
              <a:rPr lang="en-US" altLang="ko-KR" dirty="0" err="1"/>
              <a:t>CardService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1. main </a:t>
            </a:r>
            <a:r>
              <a:rPr lang="ko-KR" altLang="en-US" sz="2000" dirty="0"/>
              <a:t>화면 구상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en-US" altLang="ko-KR" sz="2000" dirty="0" err="1"/>
              <a:t>createCard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addCardList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en-US" altLang="ko-KR" sz="2000" dirty="0" err="1"/>
              <a:t>addCard</a:t>
            </a:r>
            <a:r>
              <a:rPr lang="en-US" altLang="ko-KR" sz="2000" dirty="0"/>
              <a:t>() </a:t>
            </a:r>
          </a:p>
          <a:p>
            <a:pPr marL="0" indent="0">
              <a:buNone/>
            </a:pPr>
            <a:r>
              <a:rPr lang="en-US" altLang="ko-KR" sz="3600" b="1" dirty="0"/>
              <a:t>4. </a:t>
            </a:r>
            <a:r>
              <a:rPr lang="en-US" altLang="ko-KR" sz="3600" b="1" dirty="0" err="1"/>
              <a:t>playerListReset</a:t>
            </a:r>
            <a:r>
              <a:rPr lang="en-US" altLang="ko-KR" sz="3600" b="1" dirty="0"/>
              <a:t>(),</a:t>
            </a:r>
          </a:p>
          <a:p>
            <a:pPr marL="0" indent="0">
              <a:buNone/>
            </a:pPr>
            <a:r>
              <a:rPr lang="en-US" altLang="ko-KR" sz="3600" b="1" dirty="0"/>
              <a:t>   </a:t>
            </a:r>
            <a:r>
              <a:rPr lang="en-US" altLang="ko-KR" sz="3600" b="1" dirty="0" err="1"/>
              <a:t>getDealList</a:t>
            </a:r>
            <a:r>
              <a:rPr lang="en-US" altLang="ko-KR" sz="3600" b="1" dirty="0"/>
              <a:t>(), </a:t>
            </a:r>
          </a:p>
          <a:p>
            <a:pPr marL="0" indent="0">
              <a:buNone/>
            </a:pPr>
            <a:r>
              <a:rPr lang="en-US" altLang="ko-KR" sz="3600" b="1" dirty="0"/>
              <a:t>   </a:t>
            </a:r>
            <a:r>
              <a:rPr lang="en-US" altLang="ko-KR" sz="3600" b="1" dirty="0" err="1"/>
              <a:t>getUserList</a:t>
            </a:r>
            <a:r>
              <a:rPr lang="en-US" altLang="ko-KR" sz="3600" b="1" dirty="0"/>
              <a:t>(), </a:t>
            </a:r>
          </a:p>
          <a:p>
            <a:pPr marL="0" indent="0">
              <a:buNone/>
            </a:pPr>
            <a:r>
              <a:rPr lang="en-US" altLang="ko-KR" sz="3600" b="1" dirty="0"/>
              <a:t>   </a:t>
            </a:r>
            <a:r>
              <a:rPr lang="en-US" altLang="ko-KR" sz="3600" b="1" dirty="0" err="1"/>
              <a:t>getCardList</a:t>
            </a:r>
            <a:r>
              <a:rPr lang="en-US" altLang="ko-KR" sz="3600" b="1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5. score()</a:t>
            </a:r>
            <a:r>
              <a:rPr lang="ko-KR" altLang="en-US" sz="2000" dirty="0"/>
              <a:t>  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6. </a:t>
            </a:r>
            <a:r>
              <a:rPr lang="en-US" altLang="ko-KR" sz="2000" dirty="0" err="1"/>
              <a:t>printCard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916281-F8DB-1D75-5A1F-F9CC775E6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933" y="1236749"/>
            <a:ext cx="4775200" cy="438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10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C4AFE4A-E8E0-9259-8FC0-674CC18D0F49}"/>
              </a:ext>
            </a:extLst>
          </p:cNvPr>
          <p:cNvSpPr txBox="1">
            <a:spLocks/>
          </p:cNvSpPr>
          <p:nvPr/>
        </p:nvSpPr>
        <p:spPr>
          <a:xfrm>
            <a:off x="347133" y="445559"/>
            <a:ext cx="4986867" cy="583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김도연 </a:t>
            </a:r>
            <a:r>
              <a:rPr lang="en-US" altLang="ko-KR" dirty="0"/>
              <a:t>(</a:t>
            </a:r>
            <a:r>
              <a:rPr lang="en-US" altLang="ko-KR" dirty="0" err="1"/>
              <a:t>CardService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1. main </a:t>
            </a:r>
            <a:r>
              <a:rPr lang="ko-KR" altLang="en-US" sz="2000" dirty="0"/>
              <a:t>화면 구상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en-US" altLang="ko-KR" sz="2000" dirty="0" err="1"/>
              <a:t>createCard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addCardList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en-US" altLang="ko-KR" sz="2000" dirty="0" err="1"/>
              <a:t>addCard</a:t>
            </a:r>
            <a:r>
              <a:rPr lang="en-US" altLang="ko-KR" sz="2000" dirty="0"/>
              <a:t>() </a:t>
            </a:r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en-US" altLang="ko-KR" sz="2000" dirty="0" err="1"/>
              <a:t>playerListReset</a:t>
            </a:r>
            <a:r>
              <a:rPr lang="en-US" altLang="ko-KR" sz="2000" dirty="0"/>
              <a:t>(),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getDealList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getUserList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getCardList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3600" b="1" dirty="0"/>
              <a:t>5. score()</a:t>
            </a:r>
            <a:r>
              <a:rPr lang="ko-KR" altLang="en-US" sz="3600" b="1" dirty="0"/>
              <a:t>   </a:t>
            </a:r>
            <a:endParaRPr lang="en-US" altLang="ko-KR" sz="3600" b="1" dirty="0"/>
          </a:p>
          <a:p>
            <a:pPr marL="0" indent="0">
              <a:buNone/>
            </a:pPr>
            <a:r>
              <a:rPr lang="en-US" altLang="ko-KR" sz="2000" dirty="0"/>
              <a:t>6. </a:t>
            </a:r>
            <a:r>
              <a:rPr lang="en-US" altLang="ko-KR" sz="2000" dirty="0" err="1"/>
              <a:t>printCard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037068-4D56-2CAF-40B6-2BC814FDA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45559"/>
            <a:ext cx="6354622" cy="596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66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C4AFE4A-E8E0-9259-8FC0-674CC18D0F49}"/>
              </a:ext>
            </a:extLst>
          </p:cNvPr>
          <p:cNvSpPr txBox="1">
            <a:spLocks/>
          </p:cNvSpPr>
          <p:nvPr/>
        </p:nvSpPr>
        <p:spPr>
          <a:xfrm>
            <a:off x="347133" y="445559"/>
            <a:ext cx="4986867" cy="583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김도연 </a:t>
            </a:r>
            <a:r>
              <a:rPr lang="en-US" altLang="ko-KR" dirty="0"/>
              <a:t>(</a:t>
            </a:r>
            <a:r>
              <a:rPr lang="en-US" altLang="ko-KR" dirty="0" err="1"/>
              <a:t>CardService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1. main </a:t>
            </a:r>
            <a:r>
              <a:rPr lang="ko-KR" altLang="en-US" sz="2000" dirty="0"/>
              <a:t>화면 구상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en-US" altLang="ko-KR" sz="2000" dirty="0" err="1"/>
              <a:t>createCard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addCardList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en-US" altLang="ko-KR" sz="2000" dirty="0" err="1"/>
              <a:t>addCard</a:t>
            </a:r>
            <a:r>
              <a:rPr lang="en-US" altLang="ko-KR" sz="2000" dirty="0"/>
              <a:t>() </a:t>
            </a:r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en-US" altLang="ko-KR" sz="2000" dirty="0" err="1"/>
              <a:t>playerListReset</a:t>
            </a:r>
            <a:r>
              <a:rPr lang="en-US" altLang="ko-KR" sz="2000" dirty="0"/>
              <a:t>(),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getDealList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getUserList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getCardList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5. score()</a:t>
            </a:r>
            <a:r>
              <a:rPr lang="ko-KR" altLang="en-US" sz="2000" dirty="0"/>
              <a:t>  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3600" b="1" dirty="0"/>
              <a:t>6. </a:t>
            </a:r>
            <a:r>
              <a:rPr lang="en-US" altLang="ko-KR" sz="3600" b="1" dirty="0" err="1"/>
              <a:t>printCard</a:t>
            </a:r>
            <a:r>
              <a:rPr lang="en-US" altLang="ko-KR" sz="3600" b="1" dirty="0"/>
              <a:t>()</a:t>
            </a:r>
            <a:endParaRPr lang="ko-KR" altLang="en-US"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BA60F5-208A-E3D2-CA31-7474655B4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072" y="372533"/>
            <a:ext cx="7797804" cy="626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0B14D-FD96-1C02-5229-F7D857BC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A4B6F-B8DE-B0BF-5B12-4621F558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68" y="1591294"/>
            <a:ext cx="11093532" cy="458566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카드는 총 </a:t>
            </a:r>
            <a:r>
              <a:rPr lang="en-US" altLang="ko-KR" dirty="0"/>
              <a:t>52 </a:t>
            </a:r>
            <a:r>
              <a:rPr lang="ko-KR" altLang="en-US" dirty="0"/>
              <a:t>장으로 </a:t>
            </a:r>
            <a:r>
              <a:rPr lang="en-US" altLang="ko-KR" dirty="0"/>
              <a:t>4</a:t>
            </a:r>
            <a:r>
              <a:rPr lang="ko-KR" altLang="en-US" dirty="0"/>
              <a:t>가지 문양과 </a:t>
            </a:r>
            <a:r>
              <a:rPr lang="en-US" altLang="ko-KR" dirty="0"/>
              <a:t>1~10</a:t>
            </a:r>
            <a:r>
              <a:rPr lang="ko-KR" altLang="en-US" dirty="0"/>
              <a:t>까지의 숫자로 구성 되어있다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2600" dirty="0"/>
              <a:t>   </a:t>
            </a:r>
            <a:r>
              <a:rPr lang="en-US" altLang="ko-KR" sz="2200" dirty="0"/>
              <a:t>(K,Q,J </a:t>
            </a:r>
            <a:r>
              <a:rPr lang="ko-KR" altLang="en-US" sz="2200" dirty="0"/>
              <a:t>는 </a:t>
            </a:r>
            <a:r>
              <a:rPr lang="en-US" altLang="ko-KR" sz="2200" dirty="0"/>
              <a:t>10</a:t>
            </a:r>
            <a:r>
              <a:rPr lang="ko-KR" altLang="en-US" sz="2200" dirty="0"/>
              <a:t>으로 계산한다</a:t>
            </a:r>
            <a:r>
              <a:rPr lang="en-US" altLang="ko-KR" sz="2200" dirty="0"/>
              <a:t>)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딜러와 사용자에게 </a:t>
            </a:r>
            <a:r>
              <a:rPr lang="en-US" altLang="ko-KR" dirty="0"/>
              <a:t>2</a:t>
            </a:r>
            <a:r>
              <a:rPr lang="ko-KR" altLang="en-US" dirty="0"/>
              <a:t>장의 카드가 지급된다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게임이 시작되면 카드뭉치</a:t>
            </a:r>
            <a:r>
              <a:rPr lang="en-US" altLang="ko-KR" sz="2000" dirty="0"/>
              <a:t>(Deck) </a:t>
            </a:r>
            <a:r>
              <a:rPr lang="ko-KR" altLang="en-US" sz="2000" dirty="0"/>
              <a:t>이 만들어지고</a:t>
            </a:r>
            <a:r>
              <a:rPr lang="en-US" altLang="ko-KR" sz="2000" dirty="0"/>
              <a:t>,</a:t>
            </a:r>
            <a:r>
              <a:rPr lang="ko-KR" altLang="en-US" sz="2000" dirty="0"/>
              <a:t>딜러와 사용자에게 각각 </a:t>
            </a:r>
            <a:r>
              <a:rPr lang="en-US" altLang="ko-KR" sz="2000" dirty="0"/>
              <a:t>2</a:t>
            </a:r>
            <a:r>
              <a:rPr lang="ko-KR" altLang="en-US" sz="2000" dirty="0"/>
              <a:t>장의 카드가 지급된다</a:t>
            </a:r>
            <a:endParaRPr lang="en-US" altLang="ko-KR" sz="2000" dirty="0"/>
          </a:p>
          <a:p>
            <a:r>
              <a:rPr lang="ko-KR" altLang="en-US" dirty="0"/>
              <a:t>딜러는 </a:t>
            </a:r>
            <a:r>
              <a:rPr lang="en-US" altLang="ko-KR" dirty="0"/>
              <a:t>2</a:t>
            </a:r>
            <a:r>
              <a:rPr lang="ko-KR" altLang="en-US" dirty="0"/>
              <a:t>장의 합이 </a:t>
            </a:r>
            <a:r>
              <a:rPr lang="en-US" altLang="ko-KR" dirty="0"/>
              <a:t>17 </a:t>
            </a:r>
            <a:r>
              <a:rPr lang="ko-KR" altLang="en-US" dirty="0"/>
              <a:t>이상이면 더 이상 카드는 받지 못한다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사용자는 </a:t>
            </a:r>
            <a:r>
              <a:rPr lang="en-US" altLang="ko-KR" dirty="0"/>
              <a:t>(Y/N) </a:t>
            </a:r>
            <a:r>
              <a:rPr lang="ko-KR" altLang="en-US" dirty="0"/>
              <a:t>입력하여</a:t>
            </a:r>
            <a:r>
              <a:rPr lang="en-US" altLang="ko-KR" dirty="0"/>
              <a:t>,</a:t>
            </a:r>
            <a:r>
              <a:rPr lang="ko-KR" altLang="en-US" dirty="0"/>
              <a:t> 카드를 추가로 받을지 선택한다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카드의 합이 </a:t>
            </a:r>
            <a:r>
              <a:rPr lang="en-US" altLang="ko-KR" dirty="0"/>
              <a:t>21(</a:t>
            </a:r>
            <a:r>
              <a:rPr lang="ko-KR" altLang="en-US" dirty="0" err="1"/>
              <a:t>블랙잭</a:t>
            </a:r>
            <a:r>
              <a:rPr lang="en-US" altLang="ko-KR" dirty="0"/>
              <a:t>) </a:t>
            </a:r>
            <a:r>
              <a:rPr lang="ko-KR" altLang="en-US" dirty="0"/>
              <a:t>이 되는 먼저 되는 사람이 승리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게임이 종료되면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21</a:t>
            </a:r>
            <a:r>
              <a:rPr lang="ko-KR" altLang="en-US" dirty="0"/>
              <a:t>에 가까운 사람이 승리한다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단 </a:t>
            </a:r>
            <a:r>
              <a:rPr lang="en-US" altLang="ko-KR" dirty="0">
                <a:solidFill>
                  <a:srgbClr val="FF0000"/>
                </a:solidFill>
              </a:rPr>
              <a:t>! 21</a:t>
            </a:r>
            <a:r>
              <a:rPr lang="ko-KR" altLang="en-US" dirty="0">
                <a:solidFill>
                  <a:srgbClr val="FF0000"/>
                </a:solidFill>
              </a:rPr>
              <a:t>이 넘으면 게임에서 바로 패배한다</a:t>
            </a:r>
          </a:p>
        </p:txBody>
      </p:sp>
    </p:spTree>
    <p:extLst>
      <p:ext uri="{BB962C8B-B14F-4D97-AF65-F5344CB8AC3E}">
        <p14:creationId xmlns:p14="http://schemas.microsoft.com/office/powerpoint/2010/main" val="171134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85BFBFB0-26D2-D6C8-24DC-44D71686B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281513"/>
            <a:ext cx="5372253" cy="63409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F89687-DDAE-DC72-DCAF-3F973AF0B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253" y="209724"/>
            <a:ext cx="6371014" cy="641272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AFCA102-2C47-3A07-8086-CAA300D3C180}"/>
              </a:ext>
            </a:extLst>
          </p:cNvPr>
          <p:cNvSpPr/>
          <p:nvPr/>
        </p:nvSpPr>
        <p:spPr>
          <a:xfrm>
            <a:off x="127000" y="1509010"/>
            <a:ext cx="5372252" cy="175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88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72BDD-756F-B744-BFEE-A6C566F6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6849C-4F3D-B9A6-3893-C473E3CB2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933" y="1791758"/>
            <a:ext cx="4986867" cy="4351338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/>
              <a:t>김도연 </a:t>
            </a:r>
            <a:r>
              <a:rPr lang="en-US" altLang="ko-KR" dirty="0"/>
              <a:t>(</a:t>
            </a:r>
            <a:r>
              <a:rPr lang="en-US" altLang="ko-KR" dirty="0" err="1"/>
              <a:t>CardService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4000" b="1" dirty="0"/>
              <a:t>1. main </a:t>
            </a:r>
            <a:r>
              <a:rPr lang="ko-KR" altLang="en-US" sz="4000" b="1" dirty="0"/>
              <a:t>화면</a:t>
            </a:r>
            <a:endParaRPr lang="en-US" altLang="ko-KR" sz="4000" b="1" dirty="0"/>
          </a:p>
          <a:p>
            <a:pPr marL="0" indent="0">
              <a:buNone/>
            </a:pPr>
            <a:r>
              <a:rPr lang="en-US" altLang="ko-KR" sz="4000" b="1" dirty="0"/>
              <a:t>2. </a:t>
            </a:r>
            <a:r>
              <a:rPr lang="en-US" altLang="ko-KR" sz="4000" b="1" dirty="0" err="1"/>
              <a:t>createCard</a:t>
            </a:r>
            <a:r>
              <a:rPr lang="en-US" altLang="ko-KR" sz="4000" b="1" dirty="0"/>
              <a:t>()</a:t>
            </a:r>
          </a:p>
          <a:p>
            <a:pPr marL="0" indent="0">
              <a:buNone/>
            </a:pPr>
            <a:r>
              <a:rPr lang="en-US" altLang="ko-KR" sz="4000" b="1" dirty="0"/>
              <a:t>3. </a:t>
            </a:r>
            <a:r>
              <a:rPr lang="en-US" altLang="ko-KR" sz="4000" b="1" dirty="0" err="1"/>
              <a:t>addCard</a:t>
            </a:r>
            <a:r>
              <a:rPr lang="en-US" altLang="ko-KR" sz="4000" b="1" dirty="0"/>
              <a:t>() </a:t>
            </a:r>
          </a:p>
          <a:p>
            <a:pPr marL="0" indent="0">
              <a:buNone/>
            </a:pPr>
            <a:r>
              <a:rPr lang="en-US" altLang="ko-KR" sz="4000" b="1" dirty="0"/>
              <a:t>4. </a:t>
            </a:r>
            <a:r>
              <a:rPr lang="en-US" altLang="ko-KR" sz="4000" b="1" dirty="0" err="1"/>
              <a:t>playerListReset</a:t>
            </a:r>
            <a:r>
              <a:rPr lang="en-US" altLang="ko-KR" sz="4000" b="1" dirty="0"/>
              <a:t>(),</a:t>
            </a:r>
          </a:p>
          <a:p>
            <a:pPr marL="0" indent="0">
              <a:buNone/>
            </a:pPr>
            <a:r>
              <a:rPr lang="en-US" altLang="ko-KR" sz="4000" b="1" dirty="0"/>
              <a:t>   </a:t>
            </a:r>
            <a:r>
              <a:rPr lang="en-US" altLang="ko-KR" sz="4000" b="1" dirty="0" err="1"/>
              <a:t>getDealList</a:t>
            </a:r>
            <a:r>
              <a:rPr lang="en-US" altLang="ko-KR" sz="4000" b="1" dirty="0"/>
              <a:t>(), </a:t>
            </a:r>
          </a:p>
          <a:p>
            <a:pPr marL="0" indent="0">
              <a:buNone/>
            </a:pPr>
            <a:r>
              <a:rPr lang="en-US" altLang="ko-KR" sz="4000" b="1" dirty="0"/>
              <a:t>   </a:t>
            </a:r>
            <a:r>
              <a:rPr lang="en-US" altLang="ko-KR" sz="4000" b="1" dirty="0" err="1"/>
              <a:t>getUserList</a:t>
            </a:r>
            <a:r>
              <a:rPr lang="en-US" altLang="ko-KR" sz="4000" b="1" dirty="0"/>
              <a:t>(), </a:t>
            </a:r>
          </a:p>
          <a:p>
            <a:pPr marL="0" indent="0">
              <a:buNone/>
            </a:pPr>
            <a:r>
              <a:rPr lang="en-US" altLang="ko-KR" sz="4000" b="1" dirty="0"/>
              <a:t>   </a:t>
            </a:r>
            <a:r>
              <a:rPr lang="en-US" altLang="ko-KR" sz="4000" b="1" dirty="0" err="1"/>
              <a:t>getCardList</a:t>
            </a:r>
            <a:r>
              <a:rPr lang="en-US" altLang="ko-KR" sz="4000" b="1" dirty="0"/>
              <a:t>()</a:t>
            </a:r>
          </a:p>
          <a:p>
            <a:pPr marL="0" indent="0">
              <a:buNone/>
            </a:pPr>
            <a:r>
              <a:rPr lang="en-US" altLang="ko-KR" sz="4000" b="1" dirty="0"/>
              <a:t>5. score()</a:t>
            </a:r>
            <a:r>
              <a:rPr lang="ko-KR" altLang="en-US" sz="4000" b="1" dirty="0"/>
              <a:t>   </a:t>
            </a:r>
            <a:endParaRPr lang="en-US" altLang="ko-KR" sz="4000" b="1" dirty="0"/>
          </a:p>
          <a:p>
            <a:pPr marL="0" indent="0">
              <a:buNone/>
            </a:pPr>
            <a:r>
              <a:rPr lang="en-US" altLang="ko-KR" sz="4000" b="1" dirty="0"/>
              <a:t>6. </a:t>
            </a:r>
            <a:r>
              <a:rPr lang="en-US" altLang="ko-KR" sz="4000" b="1" dirty="0" err="1"/>
              <a:t>printCard</a:t>
            </a:r>
            <a:r>
              <a:rPr lang="en-US" altLang="ko-KR" sz="4000" b="1" dirty="0"/>
              <a:t>()</a:t>
            </a:r>
            <a:endParaRPr lang="ko-KR" altLang="en-US" sz="40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9BE7CB9-F658-293C-D881-A03A36030472}"/>
              </a:ext>
            </a:extLst>
          </p:cNvPr>
          <p:cNvSpPr txBox="1">
            <a:spLocks/>
          </p:cNvSpPr>
          <p:nvPr/>
        </p:nvSpPr>
        <p:spPr>
          <a:xfrm>
            <a:off x="838200" y="1791758"/>
            <a:ext cx="4986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변희선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RuleService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en-US" altLang="ko-KR" b="1" dirty="0" err="1"/>
              <a:t>stratGame</a:t>
            </a:r>
            <a:r>
              <a:rPr lang="en-US" altLang="ko-KR" b="1" dirty="0"/>
              <a:t>()</a:t>
            </a:r>
          </a:p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en-US" altLang="ko-KR" b="1" dirty="0" err="1"/>
              <a:t>dealTurn</a:t>
            </a:r>
            <a:r>
              <a:rPr lang="en-US" altLang="ko-KR" b="1" dirty="0"/>
              <a:t>()</a:t>
            </a:r>
          </a:p>
          <a:p>
            <a:pPr marL="0" indent="0">
              <a:buNone/>
            </a:pPr>
            <a:r>
              <a:rPr lang="en-US" altLang="ko-KR" b="1" dirty="0"/>
              <a:t>3. </a:t>
            </a:r>
            <a:r>
              <a:rPr lang="en-US" altLang="ko-KR" b="1" dirty="0" err="1"/>
              <a:t>userTurn</a:t>
            </a:r>
            <a:r>
              <a:rPr lang="en-US" altLang="ko-KR" b="1" dirty="0"/>
              <a:t>()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4. </a:t>
            </a:r>
            <a:r>
              <a:rPr lang="en-US" altLang="ko-KR" b="1" dirty="0" err="1"/>
              <a:t>socre</a:t>
            </a:r>
            <a:r>
              <a:rPr lang="en-US" altLang="ko-KR" b="1" dirty="0"/>
              <a:t>()</a:t>
            </a:r>
          </a:p>
          <a:p>
            <a:pPr marL="0" indent="0">
              <a:buNone/>
            </a:pPr>
            <a:r>
              <a:rPr lang="en-US" altLang="ko-KR" b="1" dirty="0"/>
              <a:t>5. </a:t>
            </a:r>
            <a:r>
              <a:rPr lang="en-US" altLang="ko-KR" b="1" dirty="0" err="1"/>
              <a:t>printScore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9272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2BF822B-6D51-A683-6960-754A2831418C}"/>
              </a:ext>
            </a:extLst>
          </p:cNvPr>
          <p:cNvSpPr txBox="1">
            <a:spLocks/>
          </p:cNvSpPr>
          <p:nvPr/>
        </p:nvSpPr>
        <p:spPr>
          <a:xfrm>
            <a:off x="414869" y="360891"/>
            <a:ext cx="5321768" cy="608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변희선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RuleService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3600" b="1" dirty="0"/>
              <a:t>1. </a:t>
            </a:r>
            <a:r>
              <a:rPr lang="en-US" altLang="ko-KR" sz="3600" b="1" dirty="0" err="1"/>
              <a:t>stratGame</a:t>
            </a:r>
            <a:r>
              <a:rPr lang="en-US" altLang="ko-KR" sz="3600" b="1" dirty="0"/>
              <a:t>()</a:t>
            </a:r>
          </a:p>
          <a:p>
            <a:pPr>
              <a:buFontTx/>
              <a:buChar char="-"/>
            </a:pPr>
            <a:r>
              <a:rPr lang="ko-KR" altLang="en-US" sz="2000" dirty="0"/>
              <a:t>카드를 </a:t>
            </a:r>
            <a:r>
              <a:rPr lang="en-US" altLang="ko-KR" sz="2000" dirty="0"/>
              <a:t>2</a:t>
            </a:r>
            <a:r>
              <a:rPr lang="ko-KR" altLang="en-US" sz="2000" dirty="0"/>
              <a:t>장 씩 딜러와 사용자에게 나눠준다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err="1"/>
              <a:t>newStrat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en-US" altLang="ko-KR" sz="2400" dirty="0" err="1"/>
              <a:t>dealTurn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en-US" altLang="ko-KR" sz="2400" dirty="0" err="1"/>
              <a:t>userTurn</a:t>
            </a:r>
            <a:r>
              <a:rPr lang="en-US" altLang="ko-KR" sz="2400" dirty="0"/>
              <a:t>()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4. </a:t>
            </a:r>
            <a:r>
              <a:rPr lang="en-US" altLang="ko-KR" sz="2400" dirty="0" err="1"/>
              <a:t>socre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2400" dirty="0"/>
              <a:t>5. </a:t>
            </a:r>
            <a:r>
              <a:rPr lang="en-US" altLang="ko-KR" sz="2400" dirty="0" err="1"/>
              <a:t>printScore</a:t>
            </a:r>
            <a:r>
              <a:rPr lang="en-US" altLang="ko-KR" sz="2400" dirty="0"/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804E69-0BE8-0F85-D9B6-86EFCD188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518" y="280548"/>
            <a:ext cx="4328349" cy="6296904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7A79D8E2-8EB9-46F1-EBC3-61A6E47D357F}"/>
              </a:ext>
            </a:extLst>
          </p:cNvPr>
          <p:cNvSpPr/>
          <p:nvPr/>
        </p:nvSpPr>
        <p:spPr>
          <a:xfrm>
            <a:off x="6588947" y="1854200"/>
            <a:ext cx="4241801" cy="1109133"/>
          </a:xfrm>
          <a:prstGeom prst="frame">
            <a:avLst>
              <a:gd name="adj1" fmla="val 10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11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2BF822B-6D51-A683-6960-754A2831418C}"/>
              </a:ext>
            </a:extLst>
          </p:cNvPr>
          <p:cNvSpPr txBox="1">
            <a:spLocks/>
          </p:cNvSpPr>
          <p:nvPr/>
        </p:nvSpPr>
        <p:spPr>
          <a:xfrm>
            <a:off x="414869" y="360891"/>
            <a:ext cx="5206996" cy="608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변희선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RuleService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en-US" altLang="ko-KR" sz="2400" dirty="0" err="1"/>
              <a:t>stratGame</a:t>
            </a:r>
            <a:r>
              <a:rPr lang="en-US" altLang="ko-KR" sz="2400" dirty="0"/>
              <a:t>()</a:t>
            </a:r>
          </a:p>
          <a:p>
            <a:pPr>
              <a:buFontTx/>
              <a:buChar char="-"/>
            </a:pPr>
            <a:r>
              <a:rPr lang="ko-KR" altLang="en-US" sz="2000" dirty="0"/>
              <a:t>카드를 </a:t>
            </a:r>
            <a:r>
              <a:rPr lang="en-US" altLang="ko-KR" sz="2000" dirty="0"/>
              <a:t>2</a:t>
            </a:r>
            <a:r>
              <a:rPr lang="ko-KR" altLang="en-US" sz="2000" dirty="0"/>
              <a:t>장 씩 딜러와 사용자에게 나눠준다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3600" b="1" dirty="0"/>
              <a:t>2. </a:t>
            </a:r>
            <a:r>
              <a:rPr lang="en-US" altLang="ko-KR" sz="3600" b="1" dirty="0" err="1"/>
              <a:t>dealTurn</a:t>
            </a:r>
            <a:r>
              <a:rPr lang="en-US" altLang="ko-KR" sz="3600" b="1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딜러의 카드의 합이 </a:t>
            </a:r>
            <a:r>
              <a:rPr lang="en-US" altLang="ko-KR" sz="2000" dirty="0"/>
              <a:t>17</a:t>
            </a:r>
            <a:r>
              <a:rPr lang="ko-KR" altLang="en-US" sz="2000" dirty="0"/>
              <a:t>이 넘는지 확인한다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en-US" altLang="ko-KR" sz="2400" dirty="0" err="1"/>
              <a:t>userTurn</a:t>
            </a:r>
            <a:r>
              <a:rPr lang="en-US" altLang="ko-KR" sz="2400" dirty="0"/>
              <a:t>()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4. </a:t>
            </a:r>
            <a:r>
              <a:rPr lang="en-US" altLang="ko-KR" sz="2400" dirty="0" err="1"/>
              <a:t>socre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2400" dirty="0"/>
              <a:t>5. </a:t>
            </a:r>
            <a:r>
              <a:rPr lang="en-US" altLang="ko-KR" sz="2400" dirty="0" err="1"/>
              <a:t>printScore</a:t>
            </a:r>
            <a:r>
              <a:rPr lang="en-US" altLang="ko-KR" sz="2400" dirty="0"/>
              <a:t>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FC0E02-51B5-0C36-AC33-F27CDA864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865" y="1036783"/>
            <a:ext cx="5317299" cy="4307124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E204CC49-DCF0-5DA5-EC30-794F41B64BAC}"/>
              </a:ext>
            </a:extLst>
          </p:cNvPr>
          <p:cNvSpPr/>
          <p:nvPr/>
        </p:nvSpPr>
        <p:spPr>
          <a:xfrm>
            <a:off x="6470413" y="1693334"/>
            <a:ext cx="4241801" cy="1625599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7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2BF822B-6D51-A683-6960-754A2831418C}"/>
              </a:ext>
            </a:extLst>
          </p:cNvPr>
          <p:cNvSpPr txBox="1">
            <a:spLocks/>
          </p:cNvSpPr>
          <p:nvPr/>
        </p:nvSpPr>
        <p:spPr>
          <a:xfrm>
            <a:off x="414869" y="360891"/>
            <a:ext cx="5105398" cy="608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변희선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RuleService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en-US" altLang="ko-KR" sz="2400" dirty="0" err="1"/>
              <a:t>stratGame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en-US" altLang="ko-KR" sz="2400" dirty="0" err="1"/>
              <a:t>dealTurn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3600" b="1" dirty="0"/>
              <a:t>3. </a:t>
            </a:r>
            <a:r>
              <a:rPr lang="en-US" altLang="ko-KR" sz="3600" b="1" dirty="0" err="1"/>
              <a:t>userTurn</a:t>
            </a:r>
            <a:r>
              <a:rPr lang="en-US" altLang="ko-KR" sz="3600" b="1" dirty="0"/>
              <a:t>()</a:t>
            </a:r>
            <a:r>
              <a:rPr lang="ko-KR" altLang="en-US" sz="3600" b="1" dirty="0"/>
              <a:t> </a:t>
            </a:r>
            <a:endParaRPr lang="en-US" altLang="ko-KR" sz="3600" b="1" dirty="0"/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카드를 추가로 받을 것 인지 입력하고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ko-KR" altLang="en-US" sz="2000" dirty="0"/>
              <a:t>  카드의 합을 비교한다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4. </a:t>
            </a:r>
            <a:r>
              <a:rPr lang="en-US" altLang="ko-KR" sz="2400" dirty="0" err="1"/>
              <a:t>socre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2400" dirty="0"/>
              <a:t>5. </a:t>
            </a:r>
            <a:r>
              <a:rPr lang="en-US" altLang="ko-KR" sz="2400" dirty="0" err="1"/>
              <a:t>printScore</a:t>
            </a:r>
            <a:r>
              <a:rPr lang="en-US" altLang="ko-KR" sz="2400" dirty="0"/>
              <a:t>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F75517-BACE-EAC0-A564-6680816E3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54" y="844701"/>
            <a:ext cx="7267546" cy="5439534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8B0E0B3A-1311-5327-EFAF-047B681C6F5A}"/>
              </a:ext>
            </a:extLst>
          </p:cNvPr>
          <p:cNvSpPr/>
          <p:nvPr/>
        </p:nvSpPr>
        <p:spPr>
          <a:xfrm>
            <a:off x="5776146" y="2463800"/>
            <a:ext cx="5340587" cy="3039533"/>
          </a:xfrm>
          <a:prstGeom prst="frame">
            <a:avLst>
              <a:gd name="adj1" fmla="val 38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67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2BF822B-6D51-A683-6960-754A2831418C}"/>
              </a:ext>
            </a:extLst>
          </p:cNvPr>
          <p:cNvSpPr txBox="1">
            <a:spLocks/>
          </p:cNvSpPr>
          <p:nvPr/>
        </p:nvSpPr>
        <p:spPr>
          <a:xfrm>
            <a:off x="414869" y="360891"/>
            <a:ext cx="4986867" cy="608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변희선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RuleService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en-US" altLang="ko-KR" sz="2000" dirty="0" err="1"/>
              <a:t>stratGame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en-US" altLang="ko-KR" sz="2000" dirty="0" err="1"/>
              <a:t>dealTurn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en-US" altLang="ko-KR" sz="2000" dirty="0" err="1"/>
              <a:t>userTurn</a:t>
            </a:r>
            <a:r>
              <a:rPr lang="en-US" altLang="ko-KR" sz="2000" dirty="0"/>
              <a:t>()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3600" b="1" dirty="0"/>
              <a:t>4. </a:t>
            </a:r>
            <a:r>
              <a:rPr lang="en-US" altLang="ko-KR" sz="3600" b="1" dirty="0" err="1"/>
              <a:t>socre</a:t>
            </a:r>
            <a:r>
              <a:rPr lang="en-US" altLang="ko-KR" sz="3600" b="1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-&lt;K,Q,J&gt;</a:t>
            </a:r>
            <a:r>
              <a:rPr lang="ko-KR" altLang="en-US" sz="2000" dirty="0"/>
              <a:t>는 </a:t>
            </a:r>
            <a:r>
              <a:rPr lang="en-US" altLang="ko-KR" sz="2000" dirty="0"/>
              <a:t>10</a:t>
            </a:r>
            <a:r>
              <a:rPr lang="ko-KR" altLang="en-US" sz="2000" dirty="0"/>
              <a:t>으로 계산하고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5. </a:t>
            </a:r>
            <a:r>
              <a:rPr lang="en-US" altLang="ko-KR" sz="2000" dirty="0" err="1"/>
              <a:t>printScore</a:t>
            </a:r>
            <a:r>
              <a:rPr lang="en-US" altLang="ko-KR" sz="2000" dirty="0"/>
              <a:t>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3654D6-2172-B1DC-7803-A940771A3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334" y="55034"/>
            <a:ext cx="7160357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6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15E327F-A6BF-008F-FDED-D02625EBD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80" y="528637"/>
            <a:ext cx="6105525" cy="58007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E216FB5-6041-FF51-64BA-E3C955213B0C}"/>
              </a:ext>
            </a:extLst>
          </p:cNvPr>
          <p:cNvSpPr/>
          <p:nvPr/>
        </p:nvSpPr>
        <p:spPr>
          <a:xfrm>
            <a:off x="338480" y="960438"/>
            <a:ext cx="2590988" cy="241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60567A-C26E-50FA-D454-5D5D0143B53E}"/>
              </a:ext>
            </a:extLst>
          </p:cNvPr>
          <p:cNvSpPr/>
          <p:nvPr/>
        </p:nvSpPr>
        <p:spPr>
          <a:xfrm>
            <a:off x="338480" y="3032122"/>
            <a:ext cx="2590988" cy="241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9B6ABE1-8047-03D0-926C-75A5C6A04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71" y="890055"/>
            <a:ext cx="4518798" cy="428413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A6B09A80-EC2D-2E90-54A3-98DFD948AFC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929468" y="1081353"/>
            <a:ext cx="3367803" cy="283024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B9B42FD-ADA3-F0C8-2F4C-10927C2018A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29468" y="3153037"/>
            <a:ext cx="3367803" cy="76815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959FFFD5-F800-B1E2-49F3-C66641B7B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290" y="5034169"/>
            <a:ext cx="3754967" cy="885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531F8E5-5705-AE1D-F908-A6850D8D8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817" y="5666980"/>
            <a:ext cx="3329517" cy="5060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883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628</Words>
  <Application>Microsoft Office PowerPoint</Application>
  <PresentationFormat>와이드스크린</PresentationFormat>
  <Paragraphs>157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HY헤드라인M</vt:lpstr>
      <vt:lpstr>맑은 고딕</vt:lpstr>
      <vt:lpstr>Arial</vt:lpstr>
      <vt:lpstr>Office 테마</vt:lpstr>
      <vt:lpstr>JAVA Project (Blackjack Project)</vt:lpstr>
      <vt:lpstr>게임규칙</vt:lpstr>
      <vt:lpstr>PowerPoint 프레젠테이션</vt:lpstr>
      <vt:lpstr>업무 분담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Project (Blackjack Project)</dc:title>
  <dc:creator>kim do yeon</dc:creator>
  <cp:lastModifiedBy>KMS5050031</cp:lastModifiedBy>
  <cp:revision>3</cp:revision>
  <dcterms:created xsi:type="dcterms:W3CDTF">2023-05-18T04:46:48Z</dcterms:created>
  <dcterms:modified xsi:type="dcterms:W3CDTF">2023-05-18T06:04:12Z</dcterms:modified>
</cp:coreProperties>
</file>