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82" r:id="rId2"/>
    <p:sldId id="283" r:id="rId3"/>
    <p:sldId id="284" r:id="rId4"/>
    <p:sldId id="287" r:id="rId5"/>
    <p:sldId id="288" r:id="rId6"/>
    <p:sldId id="312" r:id="rId7"/>
    <p:sldId id="311" r:id="rId8"/>
    <p:sldId id="313" r:id="rId9"/>
    <p:sldId id="321" r:id="rId10"/>
    <p:sldId id="317" r:id="rId11"/>
    <p:sldId id="314" r:id="rId12"/>
    <p:sldId id="323" r:id="rId13"/>
    <p:sldId id="324" r:id="rId14"/>
    <p:sldId id="319" r:id="rId15"/>
    <p:sldId id="325" r:id="rId16"/>
    <p:sldId id="322" r:id="rId17"/>
    <p:sldId id="326" r:id="rId18"/>
    <p:sldId id="315" r:id="rId19"/>
    <p:sldId id="316" r:id="rId20"/>
    <p:sldId id="318" r:id="rId21"/>
  </p:sldIdLst>
  <p:sldSz cx="12192000" cy="6858000"/>
  <p:notesSz cx="6858000" cy="9144000"/>
  <p:embeddedFontLs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나눔손글씨 성실체" panose="02000503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BB"/>
    <a:srgbClr val="B3C890"/>
    <a:srgbClr val="DBDFAA"/>
    <a:srgbClr val="73A9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19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3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62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5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9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57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B3C890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73A9A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3FA74-1ABB-B544-8B25-C5ED13EA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44" y="0"/>
            <a:ext cx="5638171" cy="6858000"/>
          </a:xfrm>
          <a:prstGeom prst="rect">
            <a:avLst/>
          </a:prstGeom>
        </p:spPr>
      </p:pic>
      <p:sp>
        <p:nvSpPr>
          <p:cNvPr id="6" name="Google Shape;1783;p39">
            <a:extLst>
              <a:ext uri="{FF2B5EF4-FFF2-40B4-BE49-F238E27FC236}">
                <a16:creationId xmlns:a16="http://schemas.microsoft.com/office/drawing/2014/main" id="{43164705-03CE-2D27-1F0A-F5616B683F46}"/>
              </a:ext>
            </a:extLst>
          </p:cNvPr>
          <p:cNvSpPr txBox="1">
            <a:spLocks/>
          </p:cNvSpPr>
          <p:nvPr/>
        </p:nvSpPr>
        <p:spPr>
          <a:xfrm>
            <a:off x="304800" y="335971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시퀀스다이어그램</a:t>
            </a:r>
            <a:endParaRPr lang="ko-KR" altLang="en-US"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0EC56-6CE9-506A-7E11-282A44C1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94784"/>
            <a:ext cx="4207012" cy="5001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9AF494-A721-E3E7-5444-367545A29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655" y="1494784"/>
            <a:ext cx="4207012" cy="5001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6BBA3-4FAF-3DF9-8876-D02285F1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6988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943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FC6A3-719B-1823-9C8D-1878440D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2321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45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아이디찾기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09366B-408F-26A9-1DCB-A5DC8DC5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481431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801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아이디찾기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995ECD-5CC0-99DD-42E1-DFD19F38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1432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922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비밀번호찾기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034A52-67A5-2ECB-0095-5783D7B8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6988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48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비밀번호찾기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B1862-7740-27D2-5C35-8A3AB4C2D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67" y="1482321"/>
            <a:ext cx="9525000" cy="523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044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62897"/>
            <a:ext cx="4182059" cy="4867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808" y="1597371"/>
            <a:ext cx="7639361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38307"/>
            <a:ext cx="7070217" cy="477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667" y="1587696"/>
            <a:ext cx="5694948" cy="36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 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가족공유 또는 스케줄 공유하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573316" y="2989697"/>
            <a:ext cx="3509667" cy="323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9180053" y="3355233"/>
            <a:ext cx="2038859" cy="2522321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351397" y="1869727"/>
            <a:ext cx="1676020" cy="1964336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sp>
        <p:nvSpPr>
          <p:cNvPr id="2" name="Google Shape;1866;p41">
            <a:extLst>
              <a:ext uri="{FF2B5EF4-FFF2-40B4-BE49-F238E27FC236}">
                <a16:creationId xmlns:a16="http://schemas.microsoft.com/office/drawing/2014/main" id="{DE2B9564-1876-77D4-B178-5151ECBDE2DB}"/>
              </a:ext>
            </a:extLst>
          </p:cNvPr>
          <p:cNvSpPr txBox="1">
            <a:spLocks/>
          </p:cNvSpPr>
          <p:nvPr/>
        </p:nvSpPr>
        <p:spPr>
          <a:xfrm>
            <a:off x="3315227" y="2797976"/>
            <a:ext cx="6994973" cy="11657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31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2" name="Google Shape;2535;p55">
            <a:extLst>
              <a:ext uri="{FF2B5EF4-FFF2-40B4-BE49-F238E27FC236}">
                <a16:creationId xmlns:a16="http://schemas.microsoft.com/office/drawing/2014/main" id="{DEC07454-F6EB-9AB1-C76F-B31998FE6D16}"/>
              </a:ext>
            </a:extLst>
          </p:cNvPr>
          <p:cNvGrpSpPr/>
          <p:nvPr/>
        </p:nvGrpSpPr>
        <p:grpSpPr>
          <a:xfrm>
            <a:off x="1727614" y="3907362"/>
            <a:ext cx="1472542" cy="1624841"/>
            <a:chOff x="1642375" y="1793100"/>
            <a:chExt cx="1267575" cy="1398675"/>
          </a:xfrm>
        </p:grpSpPr>
        <p:sp>
          <p:nvSpPr>
            <p:cNvPr id="3" name="Google Shape;2536;p55">
              <a:extLst>
                <a:ext uri="{FF2B5EF4-FFF2-40B4-BE49-F238E27FC236}">
                  <a16:creationId xmlns:a16="http://schemas.microsoft.com/office/drawing/2014/main" id="{9EBDF67A-4DE2-9630-836D-12A1234353DD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7;p55">
              <a:extLst>
                <a:ext uri="{FF2B5EF4-FFF2-40B4-BE49-F238E27FC236}">
                  <a16:creationId xmlns:a16="http://schemas.microsoft.com/office/drawing/2014/main" id="{847F31D2-E144-952E-E2E1-D4B3F88A48C9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8;p55">
              <a:extLst>
                <a:ext uri="{FF2B5EF4-FFF2-40B4-BE49-F238E27FC236}">
                  <a16:creationId xmlns:a16="http://schemas.microsoft.com/office/drawing/2014/main" id="{4F85DD5E-7129-72A9-7115-A24B4B4E150B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9;p55">
              <a:extLst>
                <a:ext uri="{FF2B5EF4-FFF2-40B4-BE49-F238E27FC236}">
                  <a16:creationId xmlns:a16="http://schemas.microsoft.com/office/drawing/2014/main" id="{A25D6DB6-0D0B-1615-2BAC-B044D821F421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0;p55">
              <a:extLst>
                <a:ext uri="{FF2B5EF4-FFF2-40B4-BE49-F238E27FC236}">
                  <a16:creationId xmlns:a16="http://schemas.microsoft.com/office/drawing/2014/main" id="{0C0177EF-0DD4-1BBF-A9A3-6797C5D25BC8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1;p55">
              <a:extLst>
                <a:ext uri="{FF2B5EF4-FFF2-40B4-BE49-F238E27FC236}">
                  <a16:creationId xmlns:a16="http://schemas.microsoft.com/office/drawing/2014/main" id="{C915E95F-DF96-8664-D69E-4A39D4EF0A34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2;p55">
              <a:extLst>
                <a:ext uri="{FF2B5EF4-FFF2-40B4-BE49-F238E27FC236}">
                  <a16:creationId xmlns:a16="http://schemas.microsoft.com/office/drawing/2014/main" id="{6CF7C2A9-8F69-5896-D28C-D34A4710D37D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3;p55">
              <a:extLst>
                <a:ext uri="{FF2B5EF4-FFF2-40B4-BE49-F238E27FC236}">
                  <a16:creationId xmlns:a16="http://schemas.microsoft.com/office/drawing/2014/main" id="{10750912-E29F-47DB-EBC7-64B9F3E34B95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4;p55">
              <a:extLst>
                <a:ext uri="{FF2B5EF4-FFF2-40B4-BE49-F238E27FC236}">
                  <a16:creationId xmlns:a16="http://schemas.microsoft.com/office/drawing/2014/main" id="{94FF481A-D24C-3753-1AE7-D6A10F64B3DE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5;p55">
              <a:extLst>
                <a:ext uri="{FF2B5EF4-FFF2-40B4-BE49-F238E27FC236}">
                  <a16:creationId xmlns:a16="http://schemas.microsoft.com/office/drawing/2014/main" id="{BD3692F9-4470-21CF-CBF9-B8AD4F7202A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546;p55">
            <a:extLst>
              <a:ext uri="{FF2B5EF4-FFF2-40B4-BE49-F238E27FC236}">
                <a16:creationId xmlns:a16="http://schemas.microsoft.com/office/drawing/2014/main" id="{7CF13DB6-80D0-1D0C-2857-62FF958B56C5}"/>
              </a:ext>
            </a:extLst>
          </p:cNvPr>
          <p:cNvGrpSpPr/>
          <p:nvPr/>
        </p:nvGrpSpPr>
        <p:grpSpPr>
          <a:xfrm>
            <a:off x="2043600" y="5688774"/>
            <a:ext cx="840575" cy="272750"/>
            <a:chOff x="8303425" y="1612750"/>
            <a:chExt cx="840575" cy="272750"/>
          </a:xfrm>
        </p:grpSpPr>
        <p:sp>
          <p:nvSpPr>
            <p:cNvPr id="14" name="Google Shape;2547;p55">
              <a:extLst>
                <a:ext uri="{FF2B5EF4-FFF2-40B4-BE49-F238E27FC236}">
                  <a16:creationId xmlns:a16="http://schemas.microsoft.com/office/drawing/2014/main" id="{E0EBE8A0-CD28-B1F8-5956-02AA72710A60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8;p55">
              <a:extLst>
                <a:ext uri="{FF2B5EF4-FFF2-40B4-BE49-F238E27FC236}">
                  <a16:creationId xmlns:a16="http://schemas.microsoft.com/office/drawing/2014/main" id="{EF6ED87E-6CEB-FA03-4D4C-570DC5EC75E3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549;p55">
            <a:extLst>
              <a:ext uri="{FF2B5EF4-FFF2-40B4-BE49-F238E27FC236}">
                <a16:creationId xmlns:a16="http://schemas.microsoft.com/office/drawing/2014/main" id="{A8551786-60CE-90C6-9C6D-4E6750E4A081}"/>
              </a:ext>
            </a:extLst>
          </p:cNvPr>
          <p:cNvGrpSpPr/>
          <p:nvPr/>
        </p:nvGrpSpPr>
        <p:grpSpPr>
          <a:xfrm>
            <a:off x="2080975" y="3643262"/>
            <a:ext cx="765825" cy="295375"/>
            <a:chOff x="8284025" y="1198475"/>
            <a:chExt cx="765825" cy="295375"/>
          </a:xfrm>
        </p:grpSpPr>
        <p:sp>
          <p:nvSpPr>
            <p:cNvPr id="17" name="Google Shape;2550;p55">
              <a:extLst>
                <a:ext uri="{FF2B5EF4-FFF2-40B4-BE49-F238E27FC236}">
                  <a16:creationId xmlns:a16="http://schemas.microsoft.com/office/drawing/2014/main" id="{536D788A-7A60-F021-02CB-891428C30C9A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1;p55">
              <a:extLst>
                <a:ext uri="{FF2B5EF4-FFF2-40B4-BE49-F238E27FC236}">
                  <a16:creationId xmlns:a16="http://schemas.microsoft.com/office/drawing/2014/main" id="{936499E2-BFD3-A47A-9E41-0F9E18927710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712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1620237" y="346509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5F0BB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3888093" y="343946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DBDFA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6140081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B3C89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1616344" y="3738573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#F5F0BB</a:t>
            </a:r>
            <a:endParaRPr sz="3600" dirty="0">
              <a:solidFill>
                <a:schemeClr val="accent1">
                  <a:lumMod val="10000"/>
                </a:schemeClr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3852290" y="376915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#DBDFAA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6148162" y="376916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#B3C890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8428118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73A9A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8420260" y="381917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#73A9AD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EB4C90-BE97-D290-A523-6FD10791D3C2}"/>
              </a:ext>
            </a:extLst>
          </p:cNvPr>
          <p:cNvCxnSpPr>
            <a:cxnSpLocks/>
          </p:cNvCxnSpPr>
          <p:nvPr/>
        </p:nvCxnSpPr>
        <p:spPr>
          <a:xfrm flipH="1">
            <a:off x="1844351" y="2427341"/>
            <a:ext cx="85032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983081-796B-D2C9-3B1E-2451831A94E4}"/>
              </a:ext>
            </a:extLst>
          </p:cNvPr>
          <p:cNvCxnSpPr>
            <a:cxnSpLocks/>
          </p:cNvCxnSpPr>
          <p:nvPr/>
        </p:nvCxnSpPr>
        <p:spPr>
          <a:xfrm>
            <a:off x="10347649" y="2427341"/>
            <a:ext cx="14514" cy="2847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1CAA50-3F7C-26EA-D34B-48320D5959C9}"/>
              </a:ext>
            </a:extLst>
          </p:cNvPr>
          <p:cNvCxnSpPr/>
          <p:nvPr/>
        </p:nvCxnSpPr>
        <p:spPr>
          <a:xfrm>
            <a:off x="6066971" y="1998133"/>
            <a:ext cx="0" cy="3276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1F8AB9-13E3-4565-6327-B57CD429A971}"/>
              </a:ext>
            </a:extLst>
          </p:cNvPr>
          <p:cNvCxnSpPr>
            <a:cxnSpLocks/>
          </p:cNvCxnSpPr>
          <p:nvPr/>
        </p:nvCxnSpPr>
        <p:spPr>
          <a:xfrm>
            <a:off x="1844351" y="2427341"/>
            <a:ext cx="0" cy="3693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1781;p39">
            <a:extLst>
              <a:ext uri="{FF2B5EF4-FFF2-40B4-BE49-F238E27FC236}">
                <a16:creationId xmlns:a16="http://schemas.microsoft.com/office/drawing/2014/main" id="{B9461E5F-080B-FA68-A6F1-5D6B06786641}"/>
              </a:ext>
            </a:extLst>
          </p:cNvPr>
          <p:cNvSpPr txBox="1">
            <a:spLocks/>
          </p:cNvSpPr>
          <p:nvPr/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E7CEFF8-8A97-F9B9-8ADE-D07919E5E3B9}"/>
              </a:ext>
            </a:extLst>
          </p:cNvPr>
          <p:cNvSpPr/>
          <p:nvPr/>
        </p:nvSpPr>
        <p:spPr>
          <a:xfrm>
            <a:off x="5193550" y="1784849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98B6373-61DB-3C93-90C4-E15C50975B64}"/>
              </a:ext>
            </a:extLst>
          </p:cNvPr>
          <p:cNvSpPr/>
          <p:nvPr/>
        </p:nvSpPr>
        <p:spPr>
          <a:xfrm>
            <a:off x="963667" y="2657292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DBF959-38B1-22AB-2DFB-6DA3F4A5DC0E}"/>
              </a:ext>
            </a:extLst>
          </p:cNvPr>
          <p:cNvSpPr/>
          <p:nvPr/>
        </p:nvSpPr>
        <p:spPr>
          <a:xfrm>
            <a:off x="5193550" y="2651420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일정추가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7A4484-D7CA-B327-DB48-5744F4F66EFA}"/>
              </a:ext>
            </a:extLst>
          </p:cNvPr>
          <p:cNvSpPr/>
          <p:nvPr/>
        </p:nvSpPr>
        <p:spPr>
          <a:xfrm>
            <a:off x="9448767" y="2655826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B2782C-79D6-B659-FF8C-3E540DD4AACE}"/>
              </a:ext>
            </a:extLst>
          </p:cNvPr>
          <p:cNvSpPr/>
          <p:nvPr/>
        </p:nvSpPr>
        <p:spPr>
          <a:xfrm>
            <a:off x="963667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CFA6BDF-6571-8039-B06C-C8D84C642DD5}"/>
              </a:ext>
            </a:extLst>
          </p:cNvPr>
          <p:cNvSpPr/>
          <p:nvPr/>
        </p:nvSpPr>
        <p:spPr>
          <a:xfrm>
            <a:off x="963667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729FD4-E0FE-938A-2524-78C549AB4C07}"/>
              </a:ext>
            </a:extLst>
          </p:cNvPr>
          <p:cNvSpPr/>
          <p:nvPr/>
        </p:nvSpPr>
        <p:spPr>
          <a:xfrm>
            <a:off x="963667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66834E3-E6D0-39F8-C538-E6BB32CE5AEC}"/>
              </a:ext>
            </a:extLst>
          </p:cNvPr>
          <p:cNvSpPr/>
          <p:nvPr/>
        </p:nvSpPr>
        <p:spPr>
          <a:xfrm>
            <a:off x="963667" y="5772708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회원설정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EC56B91-A43D-FCBA-441F-9E27CA93B272}"/>
              </a:ext>
            </a:extLst>
          </p:cNvPr>
          <p:cNvSpPr/>
          <p:nvPr/>
        </p:nvSpPr>
        <p:spPr>
          <a:xfrm>
            <a:off x="5193550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추천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96894C6-FF7F-D35C-B1FE-68DDDE9FF4A2}"/>
              </a:ext>
            </a:extLst>
          </p:cNvPr>
          <p:cNvSpPr/>
          <p:nvPr/>
        </p:nvSpPr>
        <p:spPr>
          <a:xfrm>
            <a:off x="5193550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실행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B3207F2-3934-E97B-F30A-80F96DE0EEB9}"/>
              </a:ext>
            </a:extLst>
          </p:cNvPr>
          <p:cNvSpPr/>
          <p:nvPr/>
        </p:nvSpPr>
        <p:spPr>
          <a:xfrm>
            <a:off x="5193550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70552D3-6D02-61FC-3FC1-455581B63CA4}"/>
              </a:ext>
            </a:extLst>
          </p:cNvPr>
          <p:cNvSpPr/>
          <p:nvPr/>
        </p:nvSpPr>
        <p:spPr>
          <a:xfrm>
            <a:off x="9448767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5FA6961-6795-7914-7220-107B85197B11}"/>
              </a:ext>
            </a:extLst>
          </p:cNvPr>
          <p:cNvSpPr/>
          <p:nvPr/>
        </p:nvSpPr>
        <p:spPr>
          <a:xfrm>
            <a:off x="9448767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F4896B4-B2BF-501D-C893-9267FA94D1F2}"/>
              </a:ext>
            </a:extLst>
          </p:cNvPr>
          <p:cNvSpPr/>
          <p:nvPr/>
        </p:nvSpPr>
        <p:spPr>
          <a:xfrm>
            <a:off x="9448767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398151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168</Words>
  <Application>Microsoft Office PowerPoint</Application>
  <PresentationFormat>와이드스크린</PresentationFormat>
  <Paragraphs>68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Poppins</vt:lpstr>
      <vt:lpstr>맑은 고딕</vt:lpstr>
      <vt:lpstr>Jua</vt:lpstr>
      <vt:lpstr>나눔손글씨 성실체</vt:lpstr>
      <vt:lpstr>Arial</vt:lpstr>
      <vt:lpstr>굴림</vt:lpstr>
      <vt:lpstr>Cabin</vt:lpstr>
      <vt:lpstr>Office 테마</vt:lpstr>
      <vt:lpstr>GodLife  -challenge-</vt:lpstr>
      <vt:lpstr>서비스 개요</vt:lpstr>
      <vt:lpstr>챌린지</vt:lpstr>
      <vt:lpstr>성과</vt:lpstr>
      <vt:lpstr>공유</vt:lpstr>
      <vt:lpstr>디자인 컨셉  _폰트</vt:lpstr>
      <vt:lpstr>디자인 컨셉  _컬러</vt:lpstr>
      <vt:lpstr>디자인 컨셉  _이미지</vt:lpstr>
      <vt:lpstr>PowerPoint 프레젠테이션</vt:lpstr>
      <vt:lpstr>PowerPoint 프레젠테이션</vt:lpstr>
      <vt:lpstr>화면구현             (김도연)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kim do yeon</cp:lastModifiedBy>
  <cp:revision>19</cp:revision>
  <dcterms:created xsi:type="dcterms:W3CDTF">2023-06-01T23:27:06Z</dcterms:created>
  <dcterms:modified xsi:type="dcterms:W3CDTF">2023-06-14T03:30:56Z</dcterms:modified>
</cp:coreProperties>
</file>