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82" r:id="rId2"/>
    <p:sldId id="283" r:id="rId3"/>
    <p:sldId id="325" r:id="rId4"/>
    <p:sldId id="326" r:id="rId5"/>
    <p:sldId id="312" r:id="rId6"/>
    <p:sldId id="324" r:id="rId7"/>
    <p:sldId id="314" r:id="rId8"/>
    <p:sldId id="322" r:id="rId9"/>
    <p:sldId id="323" r:id="rId10"/>
    <p:sldId id="327" r:id="rId11"/>
    <p:sldId id="328" r:id="rId12"/>
    <p:sldId id="329" r:id="rId13"/>
    <p:sldId id="315" r:id="rId14"/>
    <p:sldId id="316" r:id="rId15"/>
    <p:sldId id="331" r:id="rId16"/>
    <p:sldId id="332" r:id="rId17"/>
    <p:sldId id="333" r:id="rId18"/>
    <p:sldId id="334" r:id="rId19"/>
    <p:sldId id="335" r:id="rId20"/>
    <p:sldId id="336" r:id="rId21"/>
    <p:sldId id="318" r:id="rId22"/>
  </p:sldIdLst>
  <p:sldSz cx="12192000" cy="6858000"/>
  <p:notesSz cx="6858000" cy="9144000"/>
  <p:embeddedFontLst>
    <p:embeddedFont>
      <p:font typeface="Cabin" panose="020B0600000101010101" charset="-127"/>
      <p:regular r:id="rId24"/>
      <p:bold r:id="rId25"/>
      <p:italic r:id="rId26"/>
      <p:boldItalic r:id="rId27"/>
    </p:embeddedFont>
    <p:embeddedFont>
      <p:font typeface="Jua" panose="020B0600000101010101" charset="-127"/>
      <p:regular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나눔손글씨 성실체" panose="02000503000000000000" pitchFamily="2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FC2"/>
    <a:srgbClr val="E3DFFD"/>
    <a:srgbClr val="ECF2FF"/>
    <a:srgbClr val="FFF7EE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9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8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4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2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9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FB903-3892-0506-A4B1-AA8EEAD5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42073"/>
            <a:ext cx="10290000" cy="49438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81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4D0B8C-1C08-613F-755D-EC8580A4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04355"/>
            <a:ext cx="10290000" cy="49485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58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36ACD-9E00-A352-7A20-D262C1DE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B0E86-6E8A-9957-AB8E-8E152607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88742"/>
            <a:ext cx="10290000" cy="49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편집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CA3A9-B4F7-A59B-5FFB-182EDBC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8" y="1648691"/>
            <a:ext cx="10290000" cy="49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A6F5A7-6E84-F4A2-A48E-ABA1BAC4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66017"/>
            <a:ext cx="10290000" cy="4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캘린더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79791-6630-2BB2-23A9-4937A3DD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8" y="1648690"/>
            <a:ext cx="10290000" cy="49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5BB96-9C4C-2088-85B5-CD1410B3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10290000" cy="50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2AB18-D7CE-FF88-4D54-3F124969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47045"/>
            <a:ext cx="10290000" cy="51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기간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0DD9E-439D-3F42-C3A1-0D4DA0E9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47045"/>
            <a:ext cx="10290000" cy="51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카카오오븐을 사용한 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횟수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6C0F8-C492-39F3-5CE6-A5497807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10290000" cy="51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200267" y="1553310"/>
            <a:ext cx="2120760" cy="2267841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01946" y="1988722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도전과제를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551706" y="1472005"/>
            <a:ext cx="2095680" cy="6616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00940" y="3651805"/>
            <a:ext cx="5569501" cy="12524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53098" y="3316547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37251" y="5653020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37251" y="5181525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네이버무료폰트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636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48766" y="517027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BB55D-A8F8-EAB7-0721-0CD39EC5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6" y="1630496"/>
            <a:ext cx="10289999" cy="48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74B11A-7607-DA76-2872-B0A9E8F8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679687"/>
            <a:ext cx="1029000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1638B-05FD-4E46-6559-7953DEBF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648634"/>
            <a:ext cx="1029000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167</Words>
  <Application>Microsoft Office PowerPoint</Application>
  <PresentationFormat>와이드스크린</PresentationFormat>
  <Paragraphs>79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나눔손글씨 성실체</vt:lpstr>
      <vt:lpstr>Arial</vt:lpstr>
      <vt:lpstr>Cabin</vt:lpstr>
      <vt:lpstr>Poppins</vt:lpstr>
      <vt:lpstr>Jua</vt:lpstr>
      <vt:lpstr>Office 테마</vt:lpstr>
      <vt:lpstr>GodLife  -challenge-</vt:lpstr>
      <vt:lpstr>개요</vt:lpstr>
      <vt:lpstr>서비스내용</vt:lpstr>
      <vt:lpstr>디자인 컨셉  _컬러</vt:lpstr>
      <vt:lpstr>디자인 컨셉  _폰트</vt:lpstr>
      <vt:lpstr>IA</vt:lpstr>
      <vt:lpstr>화면구현</vt:lpstr>
      <vt:lpstr>화면구현             </vt:lpstr>
      <vt:lpstr>화면구현             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21</cp:revision>
  <dcterms:created xsi:type="dcterms:W3CDTF">2023-06-01T23:27:06Z</dcterms:created>
  <dcterms:modified xsi:type="dcterms:W3CDTF">2023-06-26T04:42:53Z</dcterms:modified>
</cp:coreProperties>
</file>