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82" r:id="rId2"/>
    <p:sldId id="283" r:id="rId3"/>
    <p:sldId id="325" r:id="rId4"/>
    <p:sldId id="326" r:id="rId5"/>
    <p:sldId id="312" r:id="rId6"/>
    <p:sldId id="313" r:id="rId7"/>
    <p:sldId id="324" r:id="rId8"/>
    <p:sldId id="314" r:id="rId9"/>
    <p:sldId id="322" r:id="rId10"/>
    <p:sldId id="323" r:id="rId11"/>
    <p:sldId id="315" r:id="rId12"/>
    <p:sldId id="316" r:id="rId13"/>
    <p:sldId id="318" r:id="rId14"/>
  </p:sldIdLst>
  <p:sldSz cx="12192000" cy="6858000"/>
  <p:notesSz cx="6858000" cy="9144000"/>
  <p:embeddedFontLst>
    <p:embeddedFont>
      <p:font typeface="Cabin" panose="020B0600000101010101" charset="-127"/>
      <p:regular r:id="rId16"/>
      <p:bold r:id="rId17"/>
      <p:italic r:id="rId18"/>
      <p:boldItalic r:id="rId19"/>
    </p:embeddedFont>
    <p:embeddedFont>
      <p:font typeface="Jua" panose="020B0600000101010101" charset="-127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나눔손글씨 성실체" panose="02000503000000000000" pitchFamily="2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FC2"/>
    <a:srgbClr val="E3DFFD"/>
    <a:srgbClr val="ECF2FF"/>
    <a:srgbClr val="FFF7EE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70D00A-D94E-FCFA-5381-9A8316DA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197535"/>
            <a:ext cx="501967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EE5BA3-5EE6-2A56-A0B3-45244BFE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79" y="2197535"/>
            <a:ext cx="4830888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9" y="1538307"/>
            <a:ext cx="4182059" cy="486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39" y="1562897"/>
            <a:ext cx="7639361" cy="4867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759980"/>
            <a:ext cx="7070217" cy="4772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36" y="1340728"/>
            <a:ext cx="5694948" cy="3682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200267" y="1553310"/>
            <a:ext cx="2120760" cy="2267841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카카오오븐을 사용한 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085963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도전과제를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63181" y="1098836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44413" y="3409748"/>
            <a:ext cx="5569501" cy="14325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32740" y="2929386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501227" y="5577323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공유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66362" y="509029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E6A5A-FCFA-AB1D-BDF9-3BFF0DB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82" y="2517264"/>
            <a:ext cx="2500745" cy="2500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082933-36D9-6169-4927-524D0CCD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70" y="2378719"/>
            <a:ext cx="2777836" cy="2777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E88F63-D1F3-385A-D46C-3DA7FBBB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61" y="2614246"/>
            <a:ext cx="2542309" cy="2542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CB3438-B5A7-C4C3-BAA0-5EF817FAD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1" y="2517264"/>
            <a:ext cx="2542309" cy="2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636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48766" y="517027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BD567-6183-494F-62C8-19741002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55" y="1538307"/>
            <a:ext cx="4483546" cy="4991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58AB1D-116C-8A2A-E7D0-08400AF0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33" y="1538307"/>
            <a:ext cx="4515431" cy="4892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372A9-648E-F247-7874-12AF65A6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2315031"/>
            <a:ext cx="530542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F47BBD-6482-10FF-9F3A-2E4B0FB1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65" y="2315031"/>
            <a:ext cx="4801202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162</Words>
  <Application>Microsoft Office PowerPoint</Application>
  <PresentationFormat>와이드스크린</PresentationFormat>
  <Paragraphs>64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Cabin</vt:lpstr>
      <vt:lpstr>Poppins</vt:lpstr>
      <vt:lpstr>나눔손글씨 성실체</vt:lpstr>
      <vt:lpstr>Arial</vt:lpstr>
      <vt:lpstr>Jua</vt:lpstr>
      <vt:lpstr>Office 테마</vt:lpstr>
      <vt:lpstr>GodLife  -challenge-</vt:lpstr>
      <vt:lpstr>개요</vt:lpstr>
      <vt:lpstr>서비스내용</vt:lpstr>
      <vt:lpstr>디자인 컨셉  _컬러</vt:lpstr>
      <vt:lpstr>디자인 컨셉  _폰트</vt:lpstr>
      <vt:lpstr>디자인 컨셉  _이미지</vt:lpstr>
      <vt:lpstr>IA</vt:lpstr>
      <vt:lpstr>화면구현             (김도연)</vt:lpstr>
      <vt:lpstr>화면구현             (김도연)</vt:lpstr>
      <vt:lpstr>화면구현             (김도연)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18</cp:revision>
  <dcterms:created xsi:type="dcterms:W3CDTF">2023-06-01T23:27:06Z</dcterms:created>
  <dcterms:modified xsi:type="dcterms:W3CDTF">2023-06-13T07:30:57Z</dcterms:modified>
</cp:coreProperties>
</file>